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9" r:id="rId2"/>
    <p:sldId id="265" r:id="rId3"/>
    <p:sldId id="266" r:id="rId4"/>
    <p:sldId id="273" r:id="rId5"/>
    <p:sldId id="274" r:id="rId6"/>
    <p:sldId id="275" r:id="rId7"/>
    <p:sldId id="289" r:id="rId8"/>
    <p:sldId id="293" r:id="rId9"/>
    <p:sldId id="290" r:id="rId10"/>
    <p:sldId id="267" r:id="rId11"/>
    <p:sldId id="276" r:id="rId12"/>
    <p:sldId id="268" r:id="rId13"/>
    <p:sldId id="279" r:id="rId14"/>
    <p:sldId id="280" r:id="rId15"/>
    <p:sldId id="281" r:id="rId16"/>
    <p:sldId id="294" r:id="rId17"/>
    <p:sldId id="291" r:id="rId18"/>
    <p:sldId id="269" r:id="rId19"/>
    <p:sldId id="283" r:id="rId20"/>
    <p:sldId id="292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303" autoAdjust="0"/>
  </p:normalViewPr>
  <p:slideViewPr>
    <p:cSldViewPr snapToGrid="0" snapToObjects="1">
      <p:cViewPr varScale="1">
        <p:scale>
          <a:sx n="68" d="100"/>
          <a:sy n="68" d="100"/>
        </p:scale>
        <p:origin x="-768" y="-96"/>
      </p:cViewPr>
      <p:guideLst>
        <p:guide orient="horz" pos="2160"/>
        <p:guide orient="horz" pos="232"/>
        <p:guide orient="horz" pos="4088"/>
        <p:guide pos="3840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oid-app-development-course/2021autumn-B7-PictureSharers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14795" y="2360410"/>
            <a:ext cx="43624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 err="1">
                <a:hlinkClick r:id="rId2"/>
              </a:rPr>
              <a:t>PictureSharers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54033" y="4374540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汇报者：许奕聪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界面关系</a:t>
            </a:r>
            <a:endParaRPr lang="zh-CN" altLang="en-US" sz="6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25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97" y="399390"/>
            <a:ext cx="10504739" cy="549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2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176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zh-CN" altLang="en-US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主界面</a:t>
            </a:r>
            <a:endParaRPr lang="zh-CN" altLang="en-US" sz="6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49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22" y="421823"/>
            <a:ext cx="277177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04383" y="751686"/>
            <a:ext cx="7118252" cy="5026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左上角三条线的图标是侧边栏图标，点击时会打开侧边栏。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App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主要功能界面在右上角显示，有主页、最新、搜索，点击时都能跳到对应的界面，每个模块上基本都有。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下面是图片分类，暂时分为三类，用户可以根据需要点击自己想要的种类。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其余部分均为首页图片，这样做到了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app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的主要功能都可以在每个模块都能选择要跳转的页面，方便用户使用经常使用的功能。而且又最大限度利用屏幕的空间来展示图片。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0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1" y="935795"/>
            <a:ext cx="26670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518117" y="1773845"/>
            <a:ext cx="497996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当用户需要用到更多功能时，可以右滑屏幕或者点击左上角图标，侧边栏就会出现，里面对各种功能分类好并分隔开，且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app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所有功能入口均在次，很清晰。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UI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设计图标主要来自阿里巴巴矢量图标库。使得界面美观又简洁。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5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71" y="694665"/>
            <a:ext cx="275272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587262" y="1465672"/>
            <a:ext cx="412183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搜索界面在保存主界面的布局之外，增加了搜索框，还有下面图片类别的选择，用户可以直接搜索图片，也可以根据下方提供的类型进行点击搜索。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这样设计既可以方便用户切换各种页面，使用户都能随心所欲进入每个界面，又可以增加用户的搜索选择，提升用户体验。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9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291841" y="1803296"/>
            <a:ext cx="278540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用户点击图片进来后，加载此图片；还有图片的上传者；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此外，还有评论区，可以在下面发布评论。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05" y="112541"/>
            <a:ext cx="3290721" cy="660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56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507" y="59642"/>
            <a:ext cx="4145884" cy="679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6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03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656" y="1842867"/>
            <a:ext cx="81170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不足：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有一些界面还未制作，因为这些界面的加载需要用到后端数据库（如查找界面、收藏界面等），所以并未做好；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有些界面还不够美观。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2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1359830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en-US" altLang="zh-CN" sz="6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80859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界面展示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84703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界面关系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31799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主界面</a:t>
            </a:r>
            <a:endParaRPr kumimoji="1"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94173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kumimoji="1" lang="zh-CN" altLang="en-US" sz="28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kumimoji="1"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22373" y="50262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382923" y="502627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45297" y="502627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07671" y="502627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26080" y="128861"/>
            <a:ext cx="903145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优点：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基本上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完成了主要界面的设计与制作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。字体颜色以黑白为主，背景颜色以蓝色为主，设计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主题简洁大方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，并且方便后续更换主题。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易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上手操作，对于内容的编排较为合理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侧拉界面的实现，使得平时大部分用不到的内容设置都可以不用加载出来，需要时再拉动既可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4.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合理页面复用，例如顶部栏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5.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基本所有按钮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均设计了点击效果。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0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06529" y="2641764"/>
            <a:ext cx="87789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THANK </a:t>
            </a:r>
            <a:r>
              <a:rPr lang="en-US" altLang="zh-CN" sz="48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YOU FOR </a:t>
            </a:r>
            <a:r>
              <a:rPr lang="en-US" altLang="zh-CN" sz="4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WATCHING</a:t>
            </a: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51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zh-CN" altLang="en-US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4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ONE</a:t>
            </a:r>
            <a:endParaRPr lang="zh-CN" altLang="en-US" sz="4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界面展示</a:t>
            </a:r>
            <a:endParaRPr lang="zh-CN" altLang="en-US" sz="6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60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05" y="2327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登录界面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37" y="1313934"/>
            <a:ext cx="2640111" cy="514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46944" y="9446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766" y="1313934"/>
            <a:ext cx="2694349" cy="529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107995" y="910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登录界面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5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1405" y="232731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主界面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71" y="773516"/>
            <a:ext cx="277177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6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168" y="781050"/>
            <a:ext cx="26670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3841719" y="2327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功能选区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8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05" y="2327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搜索界面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826" y="821276"/>
            <a:ext cx="275272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48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05" y="2327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图片界面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287" y="112541"/>
            <a:ext cx="3290721" cy="660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44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1405" y="2327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设置页面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0" y="796803"/>
            <a:ext cx="280987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719" y="796803"/>
            <a:ext cx="2829511" cy="56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36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475</Words>
  <Application>Microsoft Office PowerPoint</Application>
  <PresentationFormat>自定义</PresentationFormat>
  <Paragraphs>54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subject>BOSSPPT 2017-2018</dc:subject>
  <dc:creator>BOSSPPT 2017-2018</dc:creator>
  <cp:keywords>BOSSPPT顶尖职业文案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HZBAK</cp:lastModifiedBy>
  <cp:revision>11</cp:revision>
  <dcterms:created xsi:type="dcterms:W3CDTF">2015-08-18T02:51:41Z</dcterms:created>
  <dcterms:modified xsi:type="dcterms:W3CDTF">2021-12-01T18:49:59Z</dcterms:modified>
  <cp:category>店铺： BOSSPPT顶尖职业文案</cp:category>
  <cp:contentStatus>BOSSPPT</cp:contentStatus>
</cp:coreProperties>
</file>