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sldIdLst>
    <p:sldId id="263" r:id="rId4"/>
    <p:sldId id="258" r:id="rId6"/>
    <p:sldId id="259" r:id="rId7"/>
    <p:sldId id="264" r:id="rId8"/>
    <p:sldId id="260" r:id="rId9"/>
    <p:sldId id="676" r:id="rId10"/>
    <p:sldId id="261" r:id="rId11"/>
    <p:sldId id="912" r:id="rId12"/>
    <p:sldId id="904" r:id="rId13"/>
    <p:sldId id="922" r:id="rId14"/>
    <p:sldId id="920" r:id="rId15"/>
    <p:sldId id="921" r:id="rId16"/>
    <p:sldId id="25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A"/>
    <a:srgbClr val="F4E2D4"/>
    <a:srgbClr val="EDCAAD"/>
    <a:srgbClr val="DDC5B0"/>
    <a:srgbClr val="EFC8A7"/>
    <a:srgbClr val="8AA4B6"/>
    <a:srgbClr val="786449"/>
    <a:srgbClr val="93836D"/>
    <a:srgbClr val="8B7A63"/>
    <a:srgbClr val="EBB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6314" autoAdjust="0"/>
  </p:normalViewPr>
  <p:slideViewPr>
    <p:cSldViewPr snapToGrid="0">
      <p:cViewPr varScale="1">
        <p:scale>
          <a:sx n="87" d="100"/>
          <a:sy n="87" d="100"/>
        </p:scale>
        <p:origin x="509" y="72"/>
      </p:cViewPr>
      <p:guideLst>
        <p:guide orient="horz" pos="2175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8CF96-EC30-4FFC-8224-2A4572F6B5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EECA2-04B3-4D87-8746-324DA9A9C3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EECA2-04B3-4D87-8746-324DA9A9C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EECA2-04B3-4D87-8746-324DA9A9C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360安全浏览器下载\51miz-E1110527-718DE4BD-3840x2194.jpg51miz-E1110527-718DE4BD-3840x219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181" t="21320" r="10267" b="14930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370677" y="6602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6D535A2-E711-4827-9724-2CEEE7FEB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61DE90-1A64-4664-846A-3B2866C507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3322" y="1439377"/>
            <a:ext cx="5256567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Q</a:t>
            </a:r>
            <a:r>
              <a:rPr lang="zh-CN" altLang="en-US" sz="150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uiet</a:t>
            </a:r>
            <a:endParaRPr lang="zh-CN" altLang="en-US" sz="150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1515" y="2164714"/>
            <a:ext cx="9140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rgbClr val="7B664B"/>
                </a:solidFill>
                <a:cs typeface="+mn-ea"/>
                <a:sym typeface="+mn-lt"/>
              </a:rPr>
              <a:t>第二阶段</a:t>
            </a:r>
            <a:r>
              <a:rPr lang="en-US" altLang="zh-CN" sz="6000" spc="300" dirty="0">
                <a:solidFill>
                  <a:srgbClr val="7B664B"/>
                </a:solidFill>
                <a:cs typeface="+mn-ea"/>
                <a:sym typeface="+mn-lt"/>
              </a:rPr>
              <a:t>UI</a:t>
            </a:r>
            <a:r>
              <a:rPr lang="zh-CN" altLang="en-US" sz="6000" spc="300" dirty="0">
                <a:solidFill>
                  <a:srgbClr val="7B664B"/>
                </a:solidFill>
                <a:cs typeface="+mn-ea"/>
                <a:sym typeface="+mn-lt"/>
              </a:rPr>
              <a:t>设计工作汇报</a:t>
            </a:r>
            <a:endParaRPr lang="zh-CN" altLang="en-US" sz="6000" spc="300" dirty="0">
              <a:solidFill>
                <a:srgbClr val="7B664B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59190" y="5709883"/>
            <a:ext cx="3073616" cy="566861"/>
            <a:chOff x="4559188" y="5709883"/>
            <a:chExt cx="3073616" cy="566861"/>
          </a:xfrm>
        </p:grpSpPr>
        <p:sp>
          <p:nvSpPr>
            <p:cNvPr id="16" name="矩形 15"/>
            <p:cNvSpPr/>
            <p:nvPr/>
          </p:nvSpPr>
          <p:spPr>
            <a:xfrm>
              <a:off x="4559188" y="5968967"/>
              <a:ext cx="30736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SUMMARIES &amp; PLANNINGS</a:t>
              </a:r>
              <a:endParaRPr lang="zh-CN" altLang="en-US" sz="1400" dirty="0">
                <a:solidFill>
                  <a:srgbClr val="78644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67003" y="5709883"/>
              <a:ext cx="24579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MORANDI ELEGANT</a:t>
              </a:r>
              <a:r>
                <a:rPr lang="en-US" altLang="zh-CN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LY</a:t>
              </a:r>
              <a:endParaRPr lang="zh-CN" altLang="en-US" sz="1400" dirty="0">
                <a:solidFill>
                  <a:srgbClr val="78644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: 圆角 12"/>
          <p:cNvSpPr/>
          <p:nvPr/>
        </p:nvSpPr>
        <p:spPr>
          <a:xfrm>
            <a:off x="4034386" y="4194047"/>
            <a:ext cx="4451245" cy="868969"/>
          </a:xfrm>
          <a:prstGeom prst="trapezoid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周润星 梁臻岸</a:t>
            </a:r>
            <a:r>
              <a:rPr lang="en-US" altLang="zh-CN" sz="2400" dirty="0">
                <a:cs typeface="+mn-ea"/>
                <a:sym typeface="+mn-lt"/>
              </a:rPr>
              <a:t> </a:t>
            </a:r>
            <a:r>
              <a:rPr lang="zh-CN" altLang="en-US" sz="2400" dirty="0">
                <a:cs typeface="+mn-ea"/>
                <a:sym typeface="+mn-lt"/>
              </a:rPr>
              <a:t>戴森洋</a:t>
            </a:r>
            <a:r>
              <a:rPr lang="en-US" altLang="zh-CN" sz="2400" dirty="0">
                <a:cs typeface="+mn-ea"/>
                <a:sym typeface="+mn-lt"/>
              </a:rPr>
              <a:t> </a:t>
            </a:r>
            <a:r>
              <a:rPr lang="zh-CN" altLang="en-US" sz="2400" dirty="0">
                <a:cs typeface="+mn-ea"/>
                <a:sym typeface="+mn-lt"/>
              </a:rPr>
              <a:t>谭</a:t>
            </a:r>
            <a:r>
              <a:rPr lang="zh-CN" altLang="en-US" sz="2400" dirty="0">
                <a:cs typeface="+mn-ea"/>
                <a:sym typeface="+mn-lt"/>
              </a:rPr>
              <a:t>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53" y="110097"/>
            <a:ext cx="3341645" cy="66304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60" y="1694577"/>
            <a:ext cx="2446496" cy="48446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73" y="0"/>
            <a:ext cx="2809103" cy="4597167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3266137" y="1694577"/>
            <a:ext cx="22997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/>
          <p:cNvSpPr/>
          <p:nvPr/>
        </p:nvSpPr>
        <p:spPr>
          <a:xfrm>
            <a:off x="2244911" y="5194075"/>
            <a:ext cx="608535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76068" y="4960979"/>
            <a:ext cx="228612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786449"/>
                </a:solidFill>
                <a:cs typeface="+mn-ea"/>
                <a:sym typeface="+mn-lt"/>
              </a:rPr>
              <a:t>直接加号按钮</a:t>
            </a:r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rgbClr val="786449"/>
                </a:solidFill>
                <a:cs typeface="+mn-ea"/>
                <a:sym typeface="+mn-lt"/>
              </a:rPr>
              <a:t>就会跳转到发布界面</a:t>
            </a:r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rgbClr val="786449"/>
                </a:solidFill>
                <a:cs typeface="+mn-ea"/>
                <a:sym typeface="+mn-lt"/>
              </a:rPr>
              <a:t>可以进行文字和图片的分享</a:t>
            </a:r>
            <a:endParaRPr lang="en-US" altLang="zh-CN" sz="44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44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64548" y="1481298"/>
            <a:ext cx="14230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786449"/>
                </a:solidFill>
                <a:cs typeface="+mn-ea"/>
                <a:sym typeface="+mn-lt"/>
              </a:rPr>
              <a:t>直接点击框架</a:t>
            </a:r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  <a:p>
            <a:r>
              <a:rPr lang="zh-CN" altLang="en-US" sz="1100" dirty="0">
                <a:solidFill>
                  <a:srgbClr val="786449"/>
                </a:solidFill>
                <a:cs typeface="+mn-ea"/>
                <a:sym typeface="+mn-lt"/>
              </a:rPr>
              <a:t>就会显示页面详情</a:t>
            </a:r>
            <a:endParaRPr lang="en-US" altLang="zh-CN" sz="44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4400" dirty="0">
              <a:solidFill>
                <a:srgbClr val="786449"/>
              </a:solidFill>
              <a:cs typeface="+mn-ea"/>
              <a:sym typeface="+mn-lt"/>
            </a:endParaRPr>
          </a:p>
          <a:p>
            <a:endParaRPr lang="en-US" altLang="zh-CN" sz="1100" dirty="0">
              <a:solidFill>
                <a:srgbClr val="78644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5" y="552527"/>
            <a:ext cx="2667000" cy="5379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43" y="552527"/>
            <a:ext cx="2583042" cy="5379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3" y="552526"/>
            <a:ext cx="2619075" cy="53797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56" y="552526"/>
            <a:ext cx="2660587" cy="537972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63546" y="183194"/>
            <a:ext cx="13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49443" y="183194"/>
            <a:ext cx="133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红包卡券界面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292583" y="189106"/>
            <a:ext cx="13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订单界面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078480" y="138561"/>
            <a:ext cx="23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评价中心界面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8" y="593504"/>
            <a:ext cx="2637215" cy="554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39" y="593504"/>
            <a:ext cx="2631857" cy="554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3504"/>
            <a:ext cx="2770256" cy="5542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908" y="593503"/>
            <a:ext cx="2601746" cy="55428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5877" y="145872"/>
            <a:ext cx="20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账户安全界面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49539" y="224171"/>
            <a:ext cx="20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我的地址界面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96000" y="157223"/>
            <a:ext cx="20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意见反馈界面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098908" y="159363"/>
            <a:ext cx="20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关于我们界面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48344" y="1557984"/>
            <a:ext cx="514756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Thanks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8669" y="216457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B664B"/>
                </a:solidFill>
                <a:cs typeface="+mn-ea"/>
                <a:sym typeface="+mn-lt"/>
              </a:rPr>
              <a:t>谢谢观看</a:t>
            </a:r>
            <a:endParaRPr lang="zh-CN" altLang="en-US" sz="5400" dirty="0">
              <a:solidFill>
                <a:srgbClr val="7B664B"/>
              </a:solidFill>
              <a:cs typeface="+mn-ea"/>
              <a:sym typeface="+mn-lt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4034386" y="4194047"/>
            <a:ext cx="4451245" cy="868969"/>
          </a:xfrm>
          <a:prstGeom prst="trapezoid">
            <a:avLst/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cs typeface="+mn-ea"/>
                <a:sym typeface="+mn-lt"/>
              </a:rPr>
              <a:t>周润星 梁臻岸</a:t>
            </a:r>
            <a:r>
              <a:rPr lang="en-US" altLang="zh-CN" sz="2400" dirty="0">
                <a:cs typeface="+mn-ea"/>
                <a:sym typeface="+mn-lt"/>
              </a:rPr>
              <a:t> </a:t>
            </a:r>
            <a:r>
              <a:rPr lang="zh-CN" altLang="en-US" sz="2400" dirty="0">
                <a:cs typeface="+mn-ea"/>
                <a:sym typeface="+mn-lt"/>
              </a:rPr>
              <a:t>戴森洋</a:t>
            </a:r>
            <a:r>
              <a:rPr lang="en-US" altLang="zh-CN" sz="2400" dirty="0">
                <a:cs typeface="+mn-ea"/>
                <a:sym typeface="+mn-lt"/>
              </a:rPr>
              <a:t> </a:t>
            </a:r>
            <a:r>
              <a:rPr lang="zh-CN" altLang="en-US" sz="2400" dirty="0">
                <a:cs typeface="+mn-ea"/>
                <a:sym typeface="+mn-lt"/>
              </a:rPr>
              <a:t>谭涛</a:t>
            </a:r>
            <a:endParaRPr lang="zh-CN" altLang="en-US" sz="2400" dirty="0">
              <a:cs typeface="+mn-ea"/>
              <a:sym typeface="+mn-lt"/>
            </a:endParaRPr>
          </a:p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59190" y="5709883"/>
            <a:ext cx="3073616" cy="566861"/>
            <a:chOff x="4559188" y="5709883"/>
            <a:chExt cx="3073616" cy="566861"/>
          </a:xfrm>
        </p:grpSpPr>
        <p:sp>
          <p:nvSpPr>
            <p:cNvPr id="16" name="矩形 15"/>
            <p:cNvSpPr/>
            <p:nvPr/>
          </p:nvSpPr>
          <p:spPr>
            <a:xfrm>
              <a:off x="4559188" y="5968967"/>
              <a:ext cx="30736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SUMMARIES &amp; PLANNINGS</a:t>
              </a:r>
              <a:endParaRPr lang="zh-CN" altLang="en-US" sz="1400" dirty="0">
                <a:solidFill>
                  <a:srgbClr val="78644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67003" y="5709883"/>
              <a:ext cx="24579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MORANDI ELEGANT</a:t>
              </a:r>
              <a:r>
                <a:rPr lang="en-US" altLang="zh-CN" sz="1400" dirty="0">
                  <a:solidFill>
                    <a:srgbClr val="786449">
                      <a:alpha val="50000"/>
                    </a:srgbClr>
                  </a:solidFill>
                  <a:cs typeface="+mn-ea"/>
                  <a:sym typeface="+mn-lt"/>
                </a:rPr>
                <a:t>LY</a:t>
              </a:r>
              <a:endParaRPr lang="zh-CN" altLang="en-US" sz="1400" dirty="0">
                <a:solidFill>
                  <a:srgbClr val="78644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 69"/>
          <p:cNvSpPr txBox="1"/>
          <p:nvPr/>
        </p:nvSpPr>
        <p:spPr>
          <a:xfrm>
            <a:off x="7300787" y="13886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设计理念</a:t>
            </a:r>
            <a:endParaRPr lang="zh-CN" altLang="en-US" sz="28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300787" y="25144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工作过程</a:t>
            </a:r>
            <a:endParaRPr lang="zh-CN" altLang="en-US" sz="28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300787" y="36690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86449"/>
                </a:solidFill>
                <a:cs typeface="+mn-ea"/>
                <a:sym typeface="+mn-lt"/>
              </a:rPr>
              <a:t>界面展示</a:t>
            </a:r>
            <a:endParaRPr lang="zh-CN" altLang="en-US" sz="28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6309727" y="1304263"/>
            <a:ext cx="802273" cy="3195666"/>
            <a:chOff x="6309727" y="1304263"/>
            <a:chExt cx="802273" cy="3195666"/>
          </a:xfrm>
        </p:grpSpPr>
        <p:sp>
          <p:nvSpPr>
            <p:cNvPr id="69" name="圆角矩形 68"/>
            <p:cNvSpPr/>
            <p:nvPr/>
          </p:nvSpPr>
          <p:spPr>
            <a:xfrm>
              <a:off x="6309727" y="1304263"/>
              <a:ext cx="802273" cy="802273"/>
            </a:xfrm>
            <a:prstGeom prst="roundRect">
              <a:avLst/>
            </a:prstGeom>
            <a:solidFill>
              <a:srgbClr val="8A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6309727" y="2461406"/>
              <a:ext cx="802273" cy="802273"/>
            </a:xfrm>
            <a:prstGeom prst="roundRect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309727" y="3618549"/>
              <a:ext cx="802273" cy="802273"/>
            </a:xfrm>
            <a:prstGeom prst="roundRect">
              <a:avLst/>
            </a:prstGeom>
            <a:solidFill>
              <a:srgbClr val="DDC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6430979" y="1388639"/>
              <a:ext cx="537736" cy="755809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430979" y="2530393"/>
              <a:ext cx="537736" cy="755809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6430979" y="3738524"/>
              <a:ext cx="559769" cy="761405"/>
            </a:xfrm>
            <a:prstGeom prst="round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1958249" y="2137978"/>
            <a:ext cx="301717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Con</a:t>
            </a:r>
            <a:endParaRPr lang="zh-CN" altLang="en-US" sz="96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41129" y="255157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7B664B"/>
                </a:solidFill>
                <a:cs typeface="+mn-ea"/>
                <a:sym typeface="+mn-lt"/>
              </a:rPr>
              <a:t>目录</a:t>
            </a:r>
            <a:endParaRPr lang="zh-CN" altLang="en-US" sz="6000" dirty="0">
              <a:solidFill>
                <a:srgbClr val="7B664B"/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332538" y="3645058"/>
            <a:ext cx="249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rgbClr val="7B664B"/>
                </a:solidFill>
                <a:cs typeface="+mn-ea"/>
                <a:sym typeface="+mn-lt"/>
              </a:rPr>
              <a:t>工作汇报</a:t>
            </a:r>
            <a:endParaRPr lang="zh-CN" altLang="en-US" sz="2400" dirty="0">
              <a:solidFill>
                <a:srgbClr val="7B664B"/>
              </a:solidFill>
              <a:cs typeface="+mn-ea"/>
              <a:sym typeface="+mn-lt"/>
            </a:endParaRPr>
          </a:p>
        </p:txBody>
      </p:sp>
      <p:sp>
        <p:nvSpPr>
          <p:cNvPr id="85" name="矩形: 圆角 84"/>
          <p:cNvSpPr/>
          <p:nvPr/>
        </p:nvSpPr>
        <p:spPr>
          <a:xfrm>
            <a:off x="3222625" y="4327742"/>
            <a:ext cx="720725" cy="81319"/>
          </a:xfrm>
          <a:prstGeom prst="roundRect">
            <a:avLst>
              <a:gd name="adj" fmla="val 50000"/>
            </a:avLst>
          </a:prstGeom>
          <a:solidFill>
            <a:srgbClr val="EFC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55894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11239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8AA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969264" y="379138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设计理念</a:t>
            </a:r>
            <a:endParaRPr lang="zh-CN" altLang="en-US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89964" y="3246954"/>
            <a:ext cx="6528722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蓝白风格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简约明快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000"/>
              </a:lnSpc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选择清新的蓝白色作为主色调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47894" y="5067945"/>
            <a:ext cx="1453481" cy="482463"/>
            <a:chOff x="1142803" y="4753382"/>
            <a:chExt cx="1453481" cy="482463"/>
          </a:xfrm>
        </p:grpSpPr>
        <p:sp>
          <p:nvSpPr>
            <p:cNvPr id="21" name="矩形: 圆角 20"/>
            <p:cNvSpPr/>
            <p:nvPr/>
          </p:nvSpPr>
          <p:spPr>
            <a:xfrm flipH="1" flipV="1">
              <a:off x="1142803" y="4753382"/>
              <a:ext cx="1453481" cy="482463"/>
            </a:xfrm>
            <a:prstGeom prst="trapezoid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72762" y="4804690"/>
              <a:ext cx="1261630" cy="419457"/>
            </a:xfrm>
            <a:prstGeom prst="trapezoid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Subtitle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66252" y="1244541"/>
            <a:ext cx="2441694" cy="1253973"/>
            <a:chOff x="1366252" y="1244541"/>
            <a:chExt cx="2441694" cy="1253973"/>
          </a:xfrm>
        </p:grpSpPr>
        <p:sp>
          <p:nvSpPr>
            <p:cNvPr id="13" name="文本框 12"/>
            <p:cNvSpPr txBox="1"/>
            <p:nvPr/>
          </p:nvSpPr>
          <p:spPr>
            <a:xfrm>
              <a:off x="1366252" y="1244541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主要风格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514459" y="2389449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417195"/>
            <a:ext cx="2985770" cy="6022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711839" y="382170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工作过程</a:t>
            </a:r>
            <a:endParaRPr lang="zh-CN" altLang="en-US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905" y="6486755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心形 2"/>
          <p:cNvSpPr/>
          <p:nvPr/>
        </p:nvSpPr>
        <p:spPr>
          <a:xfrm>
            <a:off x="4724400" y="2674257"/>
            <a:ext cx="1509485" cy="1509485"/>
          </a:xfrm>
          <a:prstGeom prst="heart">
            <a:avLst/>
          </a:prstGeom>
          <a:solidFill>
            <a:srgbClr val="8AA4B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4" name="心形 3"/>
          <p:cNvSpPr/>
          <p:nvPr/>
        </p:nvSpPr>
        <p:spPr>
          <a:xfrm>
            <a:off x="5994399" y="2674257"/>
            <a:ext cx="1509485" cy="1509485"/>
          </a:xfrm>
          <a:prstGeom prst="heart">
            <a:avLst/>
          </a:prstGeom>
          <a:solidFill>
            <a:srgbClr val="EDCAA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03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5" name="心形 4"/>
          <p:cNvSpPr/>
          <p:nvPr/>
        </p:nvSpPr>
        <p:spPr>
          <a:xfrm>
            <a:off x="4724400" y="3900714"/>
            <a:ext cx="1509485" cy="1509485"/>
          </a:xfrm>
          <a:prstGeom prst="heart">
            <a:avLst/>
          </a:prstGeom>
          <a:solidFill>
            <a:srgbClr val="EFC8A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02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25007" y="24987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绘制原型图</a:t>
            </a:r>
            <a:endParaRPr lang="zh-CN" altLang="en-US" sz="2800" dirty="0">
              <a:solidFill>
                <a:srgbClr val="85735B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99481" y="2498724"/>
            <a:ext cx="19944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分工合作</a:t>
            </a:r>
            <a:endParaRPr lang="en-US" altLang="zh-CN" sz="2800" dirty="0">
              <a:solidFill>
                <a:srgbClr val="85735B"/>
              </a:solidFill>
              <a:cs typeface="+mn-ea"/>
              <a:sym typeface="+mn-lt"/>
            </a:endParaRPr>
          </a:p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进行</a:t>
            </a:r>
            <a:r>
              <a:rPr lang="en-US" altLang="zh-CN" sz="2800" dirty="0">
                <a:solidFill>
                  <a:srgbClr val="85735B"/>
                </a:solidFill>
                <a:cs typeface="+mn-ea"/>
                <a:sym typeface="+mn-lt"/>
              </a:rPr>
              <a:t>UI</a:t>
            </a:r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开发</a:t>
            </a:r>
            <a:endParaRPr lang="zh-CN" altLang="en-US" sz="2800" dirty="0">
              <a:solidFill>
                <a:srgbClr val="85735B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99481" y="4524714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交流</a:t>
            </a:r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整合</a:t>
            </a:r>
            <a:endParaRPr lang="zh-CN" altLang="en-US" sz="2800" dirty="0">
              <a:solidFill>
                <a:srgbClr val="85735B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881413" y="852914"/>
            <a:ext cx="2441694" cy="1253973"/>
            <a:chOff x="-1555117" y="641873"/>
            <a:chExt cx="2441694" cy="1253973"/>
          </a:xfrm>
        </p:grpSpPr>
        <p:sp>
          <p:nvSpPr>
            <p:cNvPr id="34" name="文本框 33"/>
            <p:cNvSpPr txBox="1"/>
            <p:nvPr/>
          </p:nvSpPr>
          <p:spPr>
            <a:xfrm>
              <a:off x="-1555117" y="641873"/>
              <a:ext cx="244169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786449"/>
                  </a:solidFill>
                  <a:cs typeface="+mn-ea"/>
                  <a:sym typeface="+mn-lt"/>
                </a:rPr>
                <a:t>工作过程</a:t>
              </a:r>
              <a:endParaRPr lang="zh-CN" altLang="en-US" sz="4400" dirty="0">
                <a:solidFill>
                  <a:srgbClr val="786449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-632090" y="1786781"/>
              <a:ext cx="595641" cy="109065"/>
            </a:xfrm>
            <a:prstGeom prst="roundRect">
              <a:avLst>
                <a:gd name="adj" fmla="val 50000"/>
              </a:avLst>
            </a:prstGeom>
            <a:solidFill>
              <a:srgbClr val="EFC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心形 36"/>
          <p:cNvSpPr/>
          <p:nvPr/>
        </p:nvSpPr>
        <p:spPr>
          <a:xfrm>
            <a:off x="5994399" y="3893458"/>
            <a:ext cx="1509485" cy="1509485"/>
          </a:xfrm>
          <a:prstGeom prst="heart">
            <a:avLst/>
          </a:prstGeom>
          <a:solidFill>
            <a:srgbClr val="DDC5B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04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4710" y="4525010"/>
            <a:ext cx="2359660" cy="1834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使用</a:t>
            </a:r>
            <a:r>
              <a:rPr lang="en-US" altLang="zh-CN" sz="2800" dirty="0">
                <a:solidFill>
                  <a:srgbClr val="85735B"/>
                </a:solidFill>
                <a:cs typeface="+mn-ea"/>
                <a:sym typeface="+mn-lt"/>
              </a:rPr>
              <a:t>Android studio</a:t>
            </a:r>
            <a:r>
              <a:rPr lang="zh-CN" altLang="en-US" sz="2800" dirty="0">
                <a:solidFill>
                  <a:srgbClr val="85735B"/>
                </a:solidFill>
                <a:cs typeface="+mn-ea"/>
                <a:sym typeface="+mn-lt"/>
              </a:rPr>
              <a:t>进行共同开发</a:t>
            </a:r>
            <a:endParaRPr lang="zh-CN" altLang="en-US" sz="2800" dirty="0">
              <a:solidFill>
                <a:srgbClr val="85735B"/>
              </a:solidFill>
              <a:cs typeface="+mn-ea"/>
              <a:sym typeface="+mn-lt"/>
            </a:endParaRP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373139" y="2970408"/>
            <a:ext cx="48520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rgbClr val="EEEAE7">
                    <a:alpha val="80000"/>
                  </a:srgbClr>
                </a:solidFill>
                <a:cs typeface="+mn-ea"/>
                <a:sym typeface="+mn-lt"/>
              </a:rPr>
              <a:t>Chapter</a:t>
            </a:r>
            <a:endParaRPr lang="zh-CN" altLang="en-US" sz="8800" dirty="0">
              <a:solidFill>
                <a:srgbClr val="EEEAE7">
                  <a:alpha val="8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1060" y="2025753"/>
            <a:ext cx="1409880" cy="1409880"/>
            <a:chOff x="5527949" y="1826778"/>
            <a:chExt cx="1136102" cy="1136102"/>
          </a:xfrm>
        </p:grpSpPr>
        <p:sp>
          <p:nvSpPr>
            <p:cNvPr id="2" name="圆角矩形 1"/>
            <p:cNvSpPr/>
            <p:nvPr/>
          </p:nvSpPr>
          <p:spPr>
            <a:xfrm>
              <a:off x="5527949" y="1826778"/>
              <a:ext cx="1136102" cy="1136102"/>
            </a:xfrm>
            <a:prstGeom prst="roundRect">
              <a:avLst/>
            </a:prstGeom>
            <a:solidFill>
              <a:srgbClr val="DDC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10435" y="2140989"/>
              <a:ext cx="740271" cy="685988"/>
            </a:xfrm>
            <a:prstGeom prst="round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56005" y="375523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86449"/>
                </a:solidFill>
                <a:cs typeface="+mn-ea"/>
                <a:sym typeface="+mn-lt"/>
              </a:rPr>
              <a:t>页面展示</a:t>
            </a:r>
            <a:endParaRPr lang="zh-CN" altLang="en-US" sz="4400" dirty="0">
              <a:solidFill>
                <a:srgbClr val="78644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3415" y="238760"/>
            <a:ext cx="3467735" cy="62598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10" y="93345"/>
            <a:ext cx="3641725" cy="6447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3345"/>
            <a:ext cx="3247390" cy="655066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6400497" y="3276997"/>
            <a:ext cx="2299704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35445" y="2908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B5148"/>
                </a:solidFill>
              </a:rPr>
              <a:t>点开来是详细</a:t>
            </a:r>
            <a:endParaRPr lang="zh-CN" altLang="en-US">
              <a:solidFill>
                <a:srgbClr val="FB5148"/>
              </a:solidFill>
            </a:endParaRPr>
          </a:p>
        </p:txBody>
      </p:sp>
      <p:sp>
        <p:nvSpPr>
          <p:cNvPr id="7" name="箭头: 右 9"/>
          <p:cNvSpPr/>
          <p:nvPr/>
        </p:nvSpPr>
        <p:spPr>
          <a:xfrm rot="20100000">
            <a:off x="647065" y="4799965"/>
            <a:ext cx="3615055" cy="5949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9355" y="46247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B5148"/>
                </a:solidFill>
              </a:rPr>
              <a:t>浏览餐品和评价</a:t>
            </a:r>
            <a:endParaRPr lang="zh-CN" altLang="en-US">
              <a:solidFill>
                <a:srgbClr val="FB514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9180" y="521335"/>
            <a:ext cx="3166745" cy="5864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3945" y="2260600"/>
            <a:ext cx="1264920" cy="2923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只提供</a:t>
            </a:r>
            <a:r>
              <a:rPr lang="en-US" altLang="zh-CN" sz="2800"/>
              <a:t>Q</a:t>
            </a:r>
            <a:r>
              <a:rPr lang="zh-CN" altLang="en-US" sz="2800"/>
              <a:t>堡堡和茶满分</a:t>
            </a:r>
            <a:r>
              <a:rPr lang="zh-CN" altLang="en-US" sz="2800"/>
              <a:t>的在线点单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05" y="471170"/>
            <a:ext cx="3200400" cy="5915025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6065520" y="2620645"/>
            <a:ext cx="194500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UzMjQ5MjM0Y2E1ZjBhZWZkMmE0MjdiZGQ1NGZlYmEifQ=="/>
  <p:tag name="KSO_WPP_MARK_KEY" val="a2fbc4ec-1ce6-4f36-af0b-a328add72b8c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xdeofw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129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淡雅水彩</dc:title>
  <dc:creator>第一PPT</dc:creator>
  <cp:keywords>www.1ppt.com</cp:keywords>
  <dc:description>www.1ppt.com</dc:description>
  <cp:lastModifiedBy>润星</cp:lastModifiedBy>
  <cp:revision>184</cp:revision>
  <dcterms:created xsi:type="dcterms:W3CDTF">2020-10-26T01:57:00Z</dcterms:created>
  <dcterms:modified xsi:type="dcterms:W3CDTF">2022-11-10T15:51:28Z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2052-11.1.0.12644</vt:lpwstr>
  </property>
  <property fmtid="{D5CDD505-2E9C-101B-9397-08002B2CF9AE}" pid="3" name="ICV">
    <vt:lpwstr>011352DCBDCA4F6BB5AEE160E3649ECB</vt:lpwstr>
  </property>
</Properties>
</file>