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0" r:id="rId3"/>
    <p:sldId id="3828" r:id="rId4"/>
    <p:sldId id="3827" r:id="rId5"/>
    <p:sldId id="3835" r:id="rId6"/>
    <p:sldId id="3833" r:id="rId7"/>
    <p:sldId id="3836" r:id="rId8"/>
    <p:sldId id="3839" r:id="rId9"/>
    <p:sldId id="3837" r:id="rId10"/>
    <p:sldId id="3831" r:id="rId11"/>
    <p:sldId id="3794" r:id="rId12"/>
    <p:sldId id="3834" r:id="rId1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rtlCol="0"/>
        <a:lstStyle/>
        <a:p>
          <a:pPr rtl="0"/>
          <a:endParaRPr lang="en-US"/>
        </a:p>
      </dgm:t>
    </dgm:pt>
    <dgm:pt modelId="{198ACE8E-34F4-43E6-BB2E-1809B1CC58DC}">
      <dgm:prSet/>
      <dgm:spPr>
        <a:solidFill>
          <a:schemeClr val="accent1">
            <a:lumMod val="20000"/>
            <a:lumOff val="80000"/>
            <a:alpha val="90000"/>
          </a:schemeClr>
        </a:solidFill>
        <a:ln>
          <a:noFill/>
        </a:ln>
      </dgm:spPr>
      <dgm:t>
        <a:bodyPr rtlCol="0"/>
        <a:lstStyle/>
        <a:p>
          <a:pPr rtl="0"/>
          <a:r>
            <a:rPr lang="zh-CN" altLang="en-US" noProof="0" dirty="0">
              <a:latin typeface="Microsoft YaHei UI" panose="020B0503020204020204" pitchFamily="34" charset="-122"/>
              <a:ea typeface="Microsoft YaHei UI" panose="020B0503020204020204" pitchFamily="34" charset="-122"/>
            </a:rPr>
            <a:t>需求分析</a:t>
          </a:r>
        </a:p>
      </dgm:t>
    </dgm:pt>
    <dgm:pt modelId="{49F555B2-B165-4CB6-8578-DF4BCD791ABF}" type="parTrans" cxnId="{8327A44B-5326-4A8B-9B23-A3D3C09A16F3}">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C54063C4-24CD-4834-9424-53756AE38C6B}" type="sibTrans" cxnId="{8327A44B-5326-4A8B-9B23-A3D3C09A16F3}">
      <dgm:prSet phldrT="1" phldr="0"/>
      <dgm:spPr>
        <a:solidFill>
          <a:schemeClr val="accent1"/>
        </a:solidFill>
        <a:ln>
          <a:noFill/>
        </a:ln>
      </dgm:spPr>
      <dgm:t>
        <a:bodyPr rtlCol="0"/>
        <a:lstStyle/>
        <a:p>
          <a:pPr rtl="0"/>
          <a:r>
            <a:rPr lang="en-US" altLang="zh-CN" noProof="0">
              <a:latin typeface="Microsoft YaHei UI" panose="020B0503020204020204" pitchFamily="34" charset="-122"/>
              <a:ea typeface="Microsoft YaHei UI" panose="020B0503020204020204" pitchFamily="34" charset="-122"/>
            </a:rPr>
            <a:t>1</a:t>
          </a:r>
          <a:endParaRPr lang="zh-CN" altLang="en-US" noProof="0" dirty="0">
            <a:latin typeface="Microsoft YaHei UI" panose="020B0503020204020204" pitchFamily="34" charset="-122"/>
            <a:ea typeface="Microsoft YaHei UI" panose="020B0503020204020204" pitchFamily="34" charset="-122"/>
          </a:endParaRPr>
        </a:p>
      </dgm:t>
    </dgm:pt>
    <dgm:pt modelId="{0F6BA1FB-59E5-4F16-A7B4-1533BB1F09E4}">
      <dgm:prSet/>
      <dgm:spPr>
        <a:solidFill>
          <a:schemeClr val="accent2">
            <a:lumMod val="20000"/>
            <a:lumOff val="80000"/>
            <a:alpha val="90000"/>
          </a:schemeClr>
        </a:solidFill>
        <a:ln>
          <a:noFill/>
        </a:ln>
      </dgm:spPr>
      <dgm:t>
        <a:bodyPr rtlCol="0"/>
        <a:lstStyle/>
        <a:p>
          <a:pPr rtl="0"/>
          <a:r>
            <a:rPr lang="zh-CN" altLang="en-US" b="0" i="0" u="none" noProof="0" dirty="0">
              <a:latin typeface="Microsoft YaHei UI" panose="020B0503020204020204" pitchFamily="34" charset="-122"/>
              <a:ea typeface="Microsoft YaHei UI" panose="020B0503020204020204" pitchFamily="34" charset="-122"/>
            </a:rPr>
            <a:t>概要设计</a:t>
          </a:r>
          <a:endParaRPr lang="zh-CN" altLang="en-US" noProof="0" dirty="0">
            <a:latin typeface="Microsoft YaHei UI" panose="020B0503020204020204" pitchFamily="34" charset="-122"/>
            <a:ea typeface="Microsoft YaHei UI" panose="020B0503020204020204" pitchFamily="34" charset="-122"/>
          </a:endParaRPr>
        </a:p>
      </dgm:t>
    </dgm:pt>
    <dgm:pt modelId="{6A557BB1-C0DD-44CB-8745-CE5481476209}" type="parTrans" cxnId="{F0FA65E5-FB81-4E7A-9467-65363565F4A0}">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7DBF5CB5-29DD-4671-A0F3-981D48571500}" type="sibTrans" cxnId="{F0FA65E5-FB81-4E7A-9467-65363565F4A0}">
      <dgm:prSet phldrT="2" phldr="0"/>
      <dgm:spPr>
        <a:solidFill>
          <a:schemeClr val="accent2"/>
        </a:solidFill>
        <a:ln>
          <a:noFill/>
        </a:ln>
      </dgm:spPr>
      <dgm:t>
        <a:bodyPr rtlCol="0"/>
        <a:lstStyle/>
        <a:p>
          <a:pPr rtl="0"/>
          <a:r>
            <a:rPr lang="en-US" altLang="zh-CN" noProof="0">
              <a:latin typeface="Microsoft YaHei UI" panose="020B0503020204020204" pitchFamily="34" charset="-122"/>
              <a:ea typeface="Microsoft YaHei UI" panose="020B0503020204020204" pitchFamily="34" charset="-122"/>
            </a:rPr>
            <a:t>2</a:t>
          </a:r>
          <a:endParaRPr lang="zh-CN" altLang="en-US" noProof="0" dirty="0">
            <a:latin typeface="Microsoft YaHei UI" panose="020B0503020204020204" pitchFamily="34" charset="-122"/>
            <a:ea typeface="Microsoft YaHei UI" panose="020B0503020204020204" pitchFamily="34" charset="-122"/>
          </a:endParaRPr>
        </a:p>
      </dgm:t>
    </dgm:pt>
    <dgm:pt modelId="{1D096F01-AEA8-401D-8348-98E9A81F3CE0}">
      <dgm:prSet/>
      <dgm:spPr>
        <a:solidFill>
          <a:schemeClr val="accent4">
            <a:lumMod val="20000"/>
            <a:lumOff val="80000"/>
            <a:alpha val="90000"/>
          </a:schemeClr>
        </a:solidFill>
        <a:ln>
          <a:noFill/>
        </a:ln>
      </dgm:spPr>
      <dgm:t>
        <a:bodyPr rtlCol="0"/>
        <a:lstStyle/>
        <a:p>
          <a:pPr rtl="0"/>
          <a:r>
            <a:rPr lang="zh-CN" altLang="en-US" noProof="0" dirty="0">
              <a:latin typeface="Microsoft YaHei UI" panose="020B0503020204020204" pitchFamily="34" charset="-122"/>
              <a:ea typeface="Microsoft YaHei UI" panose="020B0503020204020204" pitchFamily="34" charset="-122"/>
            </a:rPr>
            <a:t>详细设计</a:t>
          </a:r>
        </a:p>
      </dgm:t>
    </dgm:pt>
    <dgm:pt modelId="{AB9DA1CE-0370-48BB-8362-3A4CBF7FFB29}" type="parTrans" cxnId="{FD2381C0-DA6F-4859-90D6-313730044E7C}">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6088456C-4B73-4948-985C-DD954DEF44EF}" type="sibTrans" cxnId="{FD2381C0-DA6F-4859-90D6-313730044E7C}">
      <dgm:prSet phldrT="3" phldr="0"/>
      <dgm:spPr>
        <a:solidFill>
          <a:schemeClr val="accent4"/>
        </a:solidFill>
        <a:ln>
          <a:noFill/>
        </a:ln>
      </dgm:spPr>
      <dgm:t>
        <a:bodyPr rtlCol="0"/>
        <a:lstStyle/>
        <a:p>
          <a:pPr rtl="0"/>
          <a:r>
            <a:rPr lang="en-US" altLang="zh-CN" noProof="0">
              <a:latin typeface="Microsoft YaHei UI" panose="020B0503020204020204" pitchFamily="34" charset="-122"/>
              <a:ea typeface="Microsoft YaHei UI" panose="020B0503020204020204" pitchFamily="34" charset="-122"/>
            </a:rPr>
            <a:t>3</a:t>
          </a:r>
          <a:endParaRPr lang="zh-CN" altLang="en-US" noProof="0" dirty="0">
            <a:latin typeface="Microsoft YaHei UI" panose="020B0503020204020204" pitchFamily="34" charset="-122"/>
            <a:ea typeface="Microsoft YaHei UI" panose="020B0503020204020204" pitchFamily="34" charset="-122"/>
          </a:endParaRPr>
        </a:p>
      </dgm:t>
    </dgm:pt>
    <dgm:pt modelId="{DE16CBB4-D3F4-44AD-8379-3A5D78B889D5}">
      <dgm:prSet/>
      <dgm:spPr>
        <a:solidFill>
          <a:schemeClr val="accent5">
            <a:lumMod val="20000"/>
            <a:lumOff val="80000"/>
            <a:alpha val="90000"/>
          </a:schemeClr>
        </a:solidFill>
        <a:ln>
          <a:noFill/>
        </a:ln>
      </dgm:spPr>
      <dgm:t>
        <a:bodyPr rtlCol="0"/>
        <a:lstStyle/>
        <a:p>
          <a:pPr rtl="0"/>
          <a:r>
            <a:rPr lang="zh-CN" altLang="en-US" b="0" i="0" u="none" noProof="0" dirty="0">
              <a:latin typeface="Microsoft YaHei UI" panose="020B0503020204020204" pitchFamily="34" charset="-122"/>
              <a:ea typeface="Microsoft YaHei UI" panose="020B0503020204020204" pitchFamily="34" charset="-122"/>
            </a:rPr>
            <a:t>数据库设计</a:t>
          </a:r>
          <a:endParaRPr lang="zh-CN" altLang="en-US" noProof="0" dirty="0">
            <a:latin typeface="Microsoft YaHei UI" panose="020B0503020204020204" pitchFamily="34" charset="-122"/>
            <a:ea typeface="Microsoft YaHei UI" panose="020B0503020204020204" pitchFamily="34" charset="-122"/>
          </a:endParaRPr>
        </a:p>
      </dgm:t>
    </dgm:pt>
    <dgm:pt modelId="{917142D8-7514-46BB-B61D-8633F0189C31}" type="parTrans" cxnId="{058D75E7-8E09-41CE-ADFC-EEAD1556353B}">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C2728830-9A00-4764-A9F1-670DDF9E57B3}" type="sibTrans" cxnId="{058D75E7-8E09-41CE-ADFC-EEAD1556353B}">
      <dgm:prSet phldrT="4" phldr="0"/>
      <dgm:spPr>
        <a:solidFill>
          <a:schemeClr val="accent5"/>
        </a:solidFill>
        <a:ln>
          <a:noFill/>
        </a:ln>
      </dgm:spPr>
      <dgm:t>
        <a:bodyPr rtlCol="0"/>
        <a:lstStyle/>
        <a:p>
          <a:pPr rtl="0"/>
          <a:r>
            <a:rPr lang="en-US" altLang="zh-CN" noProof="0">
              <a:latin typeface="Microsoft YaHei UI" panose="020B0503020204020204" pitchFamily="34" charset="-122"/>
              <a:ea typeface="Microsoft YaHei UI" panose="020B0503020204020204" pitchFamily="34" charset="-122"/>
            </a:rPr>
            <a:t>4</a:t>
          </a:r>
          <a:endParaRPr lang="zh-CN" altLang="en-US" noProof="0" dirty="0">
            <a:latin typeface="Microsoft YaHei UI" panose="020B0503020204020204" pitchFamily="34" charset="-122"/>
            <a:ea typeface="Microsoft YaHei UI" panose="020B0503020204020204" pitchFamily="34" charset="-122"/>
          </a:endParaRPr>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4"/>
      <dgm:spPr/>
    </dgm:pt>
    <dgm:pt modelId="{9C3A7F13-9585-42DF-AD32-B56F82B123C8}" type="pres">
      <dgm:prSet presAssocID="{C54063C4-24CD-4834-9424-53756AE38C6B}" presName="sibTransNodeCircle" presStyleLbl="alignNode1" presStyleIdx="0" presStyleCnt="8">
        <dgm:presLayoutVars>
          <dgm:chMax val="0"/>
          <dgm:bulletEnabled/>
        </dgm:presLayoutVars>
      </dgm:prSet>
      <dgm:spPr/>
    </dgm:pt>
    <dgm:pt modelId="{923B2301-552B-45D2-9EF0-53A10AA17FC6}" type="pres">
      <dgm:prSet presAssocID="{198ACE8E-34F4-43E6-BB2E-1809B1CC58DC}" presName="bottomLine" presStyleLbl="alignNode1" presStyleIdx="1" presStyleCnt="8">
        <dgm:presLayoutVars/>
      </dgm:prSet>
      <dgm:spPr>
        <a:ln>
          <a:solidFill>
            <a:schemeClr val="accent1"/>
          </a:solidFill>
        </a:ln>
      </dgm:spPr>
    </dgm:pt>
    <dgm:pt modelId="{1636F17A-F9E0-460B-890B-A46A6E583FD1}" type="pres">
      <dgm:prSet presAssocID="{198ACE8E-34F4-43E6-BB2E-1809B1CC58DC}" presName="nodeText" presStyleLbl="bgAccFollowNode1" presStyleIdx="0" presStyleCnt="4">
        <dgm:presLayoutVars>
          <dgm:bulletEnabled val="1"/>
        </dgm:presLayoutVars>
      </dgm:prSet>
      <dgm:spPr/>
    </dgm:pt>
    <dgm:pt modelId="{CE18CCA6-9206-4DD7-BE09-5291C62117AB}" type="pres">
      <dgm:prSet presAssocID="{C54063C4-24CD-4834-9424-53756AE38C6B}" presName="sibTrans" presStyleCnt="0"/>
      <dgm:spPr/>
    </dgm:pt>
    <dgm:pt modelId="{B75A207A-E561-4A33-8860-3580568F46B8}" type="pres">
      <dgm:prSet presAssocID="{0F6BA1FB-59E5-4F16-A7B4-1533BB1F09E4}" presName="compositeNode" presStyleCnt="0">
        <dgm:presLayoutVars>
          <dgm:bulletEnabled val="1"/>
        </dgm:presLayoutVars>
      </dgm:prSet>
      <dgm:spPr/>
    </dgm:pt>
    <dgm:pt modelId="{02F7283A-0FC3-4AF1-AA94-0270DC0B1C33}" type="pres">
      <dgm:prSet presAssocID="{0F6BA1FB-59E5-4F16-A7B4-1533BB1F09E4}" presName="bgRect" presStyleLbl="bgAccFollowNode1" presStyleIdx="1" presStyleCnt="4"/>
      <dgm:spPr/>
    </dgm:pt>
    <dgm:pt modelId="{C08FC467-91FE-48BD-B243-273925C2B75A}" type="pres">
      <dgm:prSet presAssocID="{7DBF5CB5-29DD-4671-A0F3-981D48571500}" presName="sibTransNodeCircle" presStyleLbl="alignNode1" presStyleIdx="2" presStyleCnt="8">
        <dgm:presLayoutVars>
          <dgm:chMax val="0"/>
          <dgm:bulletEnabled/>
        </dgm:presLayoutVars>
      </dgm:prSet>
      <dgm:spPr/>
    </dgm:pt>
    <dgm:pt modelId="{DE393E47-CBB6-4D77-A342-C9AFD9FC8CB6}" type="pres">
      <dgm:prSet presAssocID="{0F6BA1FB-59E5-4F16-A7B4-1533BB1F09E4}" presName="bottomLine" presStyleLbl="alignNode1" presStyleIdx="3" presStyleCnt="8">
        <dgm:presLayoutVars/>
      </dgm:prSet>
      <dgm:spPr>
        <a:ln>
          <a:solidFill>
            <a:schemeClr val="accent2"/>
          </a:solidFill>
        </a:ln>
      </dgm:spPr>
    </dgm:pt>
    <dgm:pt modelId="{6209B655-7BD8-4C2E-802B-7A837190A817}" type="pres">
      <dgm:prSet presAssocID="{0F6BA1FB-59E5-4F16-A7B4-1533BB1F09E4}" presName="nodeText" presStyleLbl="bgAccFollowNode1" presStyleIdx="1" presStyleCnt="4">
        <dgm:presLayoutVars>
          <dgm:bulletEnabled val="1"/>
        </dgm:presLayoutVars>
      </dgm:prSet>
      <dgm:spPr/>
    </dgm:pt>
    <dgm:pt modelId="{44DA27FB-BF39-4511-84EF-E3EA3F12D2B6}" type="pres">
      <dgm:prSet presAssocID="{7DBF5CB5-29DD-4671-A0F3-981D48571500}" presName="sibTrans" presStyleCnt="0"/>
      <dgm:spPr/>
    </dgm:pt>
    <dgm:pt modelId="{9ED209A7-CD15-4C32-9372-A0384698B942}" type="pres">
      <dgm:prSet presAssocID="{1D096F01-AEA8-401D-8348-98E9A81F3CE0}" presName="compositeNode" presStyleCnt="0">
        <dgm:presLayoutVars>
          <dgm:bulletEnabled val="1"/>
        </dgm:presLayoutVars>
      </dgm:prSet>
      <dgm:spPr/>
    </dgm:pt>
    <dgm:pt modelId="{B5DA272C-701A-4327-802B-15E4D04DF389}" type="pres">
      <dgm:prSet presAssocID="{1D096F01-AEA8-401D-8348-98E9A81F3CE0}" presName="bgRect" presStyleLbl="bgAccFollowNode1" presStyleIdx="2" presStyleCnt="4"/>
      <dgm:spPr/>
    </dgm:pt>
    <dgm:pt modelId="{4104A2F1-FB99-4C42-8067-46B8EEEC9610}" type="pres">
      <dgm:prSet presAssocID="{6088456C-4B73-4948-985C-DD954DEF44EF}" presName="sibTransNodeCircle" presStyleLbl="alignNode1" presStyleIdx="4" presStyleCnt="8">
        <dgm:presLayoutVars>
          <dgm:chMax val="0"/>
          <dgm:bulletEnabled/>
        </dgm:presLayoutVars>
      </dgm:prSet>
      <dgm:spPr/>
    </dgm:pt>
    <dgm:pt modelId="{2EB92C72-3528-4913-AFF6-FF0B4F338399}" type="pres">
      <dgm:prSet presAssocID="{1D096F01-AEA8-401D-8348-98E9A81F3CE0}" presName="bottomLine" presStyleLbl="alignNode1" presStyleIdx="5" presStyleCnt="8">
        <dgm:presLayoutVars/>
      </dgm:prSet>
      <dgm:spPr>
        <a:solidFill>
          <a:schemeClr val="accent4"/>
        </a:solidFill>
        <a:ln>
          <a:solidFill>
            <a:schemeClr val="accent4"/>
          </a:solidFill>
        </a:ln>
      </dgm:spPr>
    </dgm:pt>
    <dgm:pt modelId="{74E21D92-0946-4075-ABB7-F58F125D081F}" type="pres">
      <dgm:prSet presAssocID="{1D096F01-AEA8-401D-8348-98E9A81F3CE0}" presName="nodeText" presStyleLbl="bgAccFollowNode1" presStyleIdx="2" presStyleCnt="4">
        <dgm:presLayoutVars>
          <dgm:bulletEnabled val="1"/>
        </dgm:presLayoutVars>
      </dgm:prSet>
      <dgm:spPr/>
    </dgm:pt>
    <dgm:pt modelId="{E7F9CACB-FE98-4F37-853A-1B05B4BF4385}" type="pres">
      <dgm:prSet presAssocID="{6088456C-4B73-4948-985C-DD954DEF44EF}" presName="sibTrans" presStyleCnt="0"/>
      <dgm:spPr/>
    </dgm:pt>
    <dgm:pt modelId="{313C51D3-DB7E-4530-8AFA-F0AE0E26CE2D}" type="pres">
      <dgm:prSet presAssocID="{DE16CBB4-D3F4-44AD-8379-3A5D78B889D5}" presName="compositeNode" presStyleCnt="0">
        <dgm:presLayoutVars>
          <dgm:bulletEnabled val="1"/>
        </dgm:presLayoutVars>
      </dgm:prSet>
      <dgm:spPr/>
    </dgm:pt>
    <dgm:pt modelId="{549A837B-0FA3-4970-A9F9-3BD236350D3D}" type="pres">
      <dgm:prSet presAssocID="{DE16CBB4-D3F4-44AD-8379-3A5D78B889D5}" presName="bgRect" presStyleLbl="bgAccFollowNode1" presStyleIdx="3" presStyleCnt="4"/>
      <dgm:spPr/>
    </dgm:pt>
    <dgm:pt modelId="{AC6B335A-D8B4-46D8-93DE-B9EF1773F6AC}" type="pres">
      <dgm:prSet presAssocID="{C2728830-9A00-4764-A9F1-670DDF9E57B3}" presName="sibTransNodeCircle" presStyleLbl="alignNode1" presStyleIdx="6" presStyleCnt="8">
        <dgm:presLayoutVars>
          <dgm:chMax val="0"/>
          <dgm:bulletEnabled/>
        </dgm:presLayoutVars>
      </dgm:prSet>
      <dgm:spPr/>
    </dgm:pt>
    <dgm:pt modelId="{7B3E0A16-DB85-46CA-87D6-4D39F6DBFC52}" type="pres">
      <dgm:prSet presAssocID="{DE16CBB4-D3F4-44AD-8379-3A5D78B889D5}" presName="bottomLine" presStyleLbl="alignNode1" presStyleIdx="7" presStyleCnt="8">
        <dgm:presLayoutVars/>
      </dgm:prSet>
      <dgm:spPr>
        <a:ln>
          <a:solidFill>
            <a:schemeClr val="accent5"/>
          </a:solidFill>
        </a:ln>
      </dgm:spPr>
    </dgm:pt>
    <dgm:pt modelId="{B80B8360-3897-45DE-BD0A-F9CCC9BAC34F}" type="pres">
      <dgm:prSet presAssocID="{DE16CBB4-D3F4-44AD-8379-3A5D78B889D5}" presName="nodeText" presStyleLbl="bgAccFollowNode1" presStyleIdx="3" presStyleCnt="4">
        <dgm:presLayoutVars>
          <dgm:bulletEnabled val="1"/>
        </dgm:presLayoutVars>
      </dgm:prSet>
      <dgm:spPr/>
    </dgm:pt>
  </dgm:ptLst>
  <dgm:cxnLst>
    <dgm:cxn modelId="{F47EB913-8831-49CC-ABE6-AB555FA6F993}" type="presOf" srcId="{6088456C-4B73-4948-985C-DD954DEF44EF}" destId="{4104A2F1-FB99-4C42-8067-46B8EEEC9610}" srcOrd="0"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9B21BC25-6F2C-47C2-8285-8E9BB26D02F7}" type="presOf" srcId="{DE16CBB4-D3F4-44AD-8379-3A5D78B889D5}" destId="{B80B8360-3897-45DE-BD0A-F9CCC9BAC34F}" srcOrd="1"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500C1428-BAD2-4EA1-AAAB-CD4D6F648C0B}" type="presOf" srcId="{0F6BA1FB-59E5-4F16-A7B4-1533BB1F09E4}" destId="{02F7283A-0FC3-4AF1-AA94-0270DC0B1C33}" srcOrd="0"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F4BF496B-2EAC-4B21-A290-8C4A35AC4213}" type="presOf" srcId="{7DBF5CB5-29DD-4671-A0F3-981D48571500}" destId="{C08FC467-91FE-48BD-B243-273925C2B75A}" srcOrd="0" destOrd="0" presId="urn:microsoft.com/office/officeart/2016/7/layout/BasicLinearProcessNumbered#1"/>
    <dgm:cxn modelId="{32F29D6B-8717-40AA-AB41-CDE85B6445F2}" type="presOf" srcId="{C2728830-9A00-4764-A9F1-670DDF9E57B3}" destId="{AC6B335A-D8B4-46D8-93DE-B9EF1773F6AC}"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EF38696C-3284-4D81-8B6A-406B0A4B5478}" type="presOf" srcId="{DE16CBB4-D3F4-44AD-8379-3A5D78B889D5}" destId="{549A837B-0FA3-4970-A9F9-3BD236350D3D}" srcOrd="0" destOrd="0" presId="urn:microsoft.com/office/officeart/2016/7/layout/BasicLinearProcessNumbered#1"/>
    <dgm:cxn modelId="{2E8EE86D-D18A-48C5-817B-661FEDBE5EB5}" type="presOf" srcId="{0F6BA1FB-59E5-4F16-A7B4-1533BB1F09E4}" destId="{6209B655-7BD8-4C2E-802B-7A837190A817}" srcOrd="1" destOrd="0" presId="urn:microsoft.com/office/officeart/2016/7/layout/BasicLinearProcessNumbered#1"/>
    <dgm:cxn modelId="{AA103CB4-BE4E-4C3C-8A8A-83391F2FB47F}" type="presOf" srcId="{1D096F01-AEA8-401D-8348-98E9A81F3CE0}" destId="{B5DA272C-701A-4327-802B-15E4D04DF389}" srcOrd="0" destOrd="0" presId="urn:microsoft.com/office/officeart/2016/7/layout/BasicLinearProcessNumbered#1"/>
    <dgm:cxn modelId="{EC143BBE-149C-4B2B-96B6-7B3C8595B821}" type="presOf" srcId="{1D096F01-AEA8-401D-8348-98E9A81F3CE0}" destId="{74E21D92-0946-4075-ABB7-F58F125D081F}" srcOrd="1" destOrd="0" presId="urn:microsoft.com/office/officeart/2016/7/layout/BasicLinearProcessNumbered#1"/>
    <dgm:cxn modelId="{FD2381C0-DA6F-4859-90D6-313730044E7C}" srcId="{0F5B3066-540F-4606-ADEC-65EB1C3E9627}" destId="{1D096F01-AEA8-401D-8348-98E9A81F3CE0}" srcOrd="2" destOrd="0" parTransId="{AB9DA1CE-0370-48BB-8362-3A4CBF7FFB29}" sibTransId="{6088456C-4B73-4948-985C-DD954DEF44EF}"/>
    <dgm:cxn modelId="{8CB3EED4-728A-4D4F-ACB4-5DD629623D8A}" type="presOf" srcId="{198ACE8E-34F4-43E6-BB2E-1809B1CC58DC}" destId="{1636F17A-F9E0-460B-890B-A46A6E583FD1}" srcOrd="1" destOrd="0" presId="urn:microsoft.com/office/officeart/2016/7/layout/BasicLinearProcessNumbered#1"/>
    <dgm:cxn modelId="{F0FA65E5-FB81-4E7A-9467-65363565F4A0}" srcId="{0F5B3066-540F-4606-ADEC-65EB1C3E9627}" destId="{0F6BA1FB-59E5-4F16-A7B4-1533BB1F09E4}" srcOrd="1" destOrd="0" parTransId="{6A557BB1-C0DD-44CB-8745-CE5481476209}" sibTransId="{7DBF5CB5-29DD-4671-A0F3-981D48571500}"/>
    <dgm:cxn modelId="{058D75E7-8E09-41CE-ADFC-EEAD1556353B}" srcId="{0F5B3066-540F-4606-ADEC-65EB1C3E9627}" destId="{DE16CBB4-D3F4-44AD-8379-3A5D78B889D5}" srcOrd="3" destOrd="0" parTransId="{917142D8-7514-46BB-B61D-8633F0189C31}" sibTransId="{C2728830-9A00-4764-A9F1-670DDF9E57B3}"/>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84426433-1E67-4D55-9D10-3C4CF150BF28}" type="presParOf" srcId="{869C0C7E-BD0C-4E5F-8D96-6B8EEC39B952}" destId="{CE18CCA6-9206-4DD7-BE09-5291C62117AB}" srcOrd="1" destOrd="0" presId="urn:microsoft.com/office/officeart/2016/7/layout/BasicLinearProcessNumbered#1"/>
    <dgm:cxn modelId="{16E156BA-CA11-45E4-B5EA-B4F3067B424F}" type="presParOf" srcId="{869C0C7E-BD0C-4E5F-8D96-6B8EEC39B952}" destId="{B75A207A-E561-4A33-8860-3580568F46B8}" srcOrd="2" destOrd="0" presId="urn:microsoft.com/office/officeart/2016/7/layout/BasicLinearProcessNumbered#1"/>
    <dgm:cxn modelId="{63957AA2-61FB-47C5-9B97-06D23CB5FDF5}" type="presParOf" srcId="{B75A207A-E561-4A33-8860-3580568F46B8}" destId="{02F7283A-0FC3-4AF1-AA94-0270DC0B1C33}" srcOrd="0" destOrd="0" presId="urn:microsoft.com/office/officeart/2016/7/layout/BasicLinearProcessNumbered#1"/>
    <dgm:cxn modelId="{3099F022-A87D-4FA3-8BC3-9575F846BC44}" type="presParOf" srcId="{B75A207A-E561-4A33-8860-3580568F46B8}" destId="{C08FC467-91FE-48BD-B243-273925C2B75A}" srcOrd="1" destOrd="0" presId="urn:microsoft.com/office/officeart/2016/7/layout/BasicLinearProcessNumbered#1"/>
    <dgm:cxn modelId="{A2E37B9F-7D4B-49D4-AF46-9A540F2ACE59}" type="presParOf" srcId="{B75A207A-E561-4A33-8860-3580568F46B8}" destId="{DE393E47-CBB6-4D77-A342-C9AFD9FC8CB6}" srcOrd="2" destOrd="0" presId="urn:microsoft.com/office/officeart/2016/7/layout/BasicLinearProcessNumbered#1"/>
    <dgm:cxn modelId="{3374E4EC-7EA8-47C5-B2E6-92A2F8FDFB7F}" type="presParOf" srcId="{B75A207A-E561-4A33-8860-3580568F46B8}" destId="{6209B655-7BD8-4C2E-802B-7A837190A817}" srcOrd="3" destOrd="0" presId="urn:microsoft.com/office/officeart/2016/7/layout/BasicLinearProcessNumbered#1"/>
    <dgm:cxn modelId="{64EBAD3F-E38B-4135-AAA2-C165246599F7}" type="presParOf" srcId="{869C0C7E-BD0C-4E5F-8D96-6B8EEC39B952}" destId="{44DA27FB-BF39-4511-84EF-E3EA3F12D2B6}" srcOrd="3" destOrd="0" presId="urn:microsoft.com/office/officeart/2016/7/layout/BasicLinearProcessNumbered#1"/>
    <dgm:cxn modelId="{C047657C-4647-4043-950A-E8F7F675767E}" type="presParOf" srcId="{869C0C7E-BD0C-4E5F-8D96-6B8EEC39B952}" destId="{9ED209A7-CD15-4C32-9372-A0384698B942}" srcOrd="4" destOrd="0" presId="urn:microsoft.com/office/officeart/2016/7/layout/BasicLinearProcessNumbered#1"/>
    <dgm:cxn modelId="{0F5F3613-D3F0-4FA7-ACBA-C61DDC0B6FCC}" type="presParOf" srcId="{9ED209A7-CD15-4C32-9372-A0384698B942}" destId="{B5DA272C-701A-4327-802B-15E4D04DF389}" srcOrd="0" destOrd="0" presId="urn:microsoft.com/office/officeart/2016/7/layout/BasicLinearProcessNumbered#1"/>
    <dgm:cxn modelId="{AB7A54D4-8E23-4583-8E98-345042A04591}" type="presParOf" srcId="{9ED209A7-CD15-4C32-9372-A0384698B942}" destId="{4104A2F1-FB99-4C42-8067-46B8EEEC9610}" srcOrd="1" destOrd="0" presId="urn:microsoft.com/office/officeart/2016/7/layout/BasicLinearProcessNumbered#1"/>
    <dgm:cxn modelId="{06C75B26-0F3E-41ED-839F-4D64199F4461}" type="presParOf" srcId="{9ED209A7-CD15-4C32-9372-A0384698B942}" destId="{2EB92C72-3528-4913-AFF6-FF0B4F338399}" srcOrd="2" destOrd="0" presId="urn:microsoft.com/office/officeart/2016/7/layout/BasicLinearProcessNumbered#1"/>
    <dgm:cxn modelId="{AAB9864E-92C0-4EA3-9F0E-6EB52D100EBE}" type="presParOf" srcId="{9ED209A7-CD15-4C32-9372-A0384698B942}" destId="{74E21D92-0946-4075-ABB7-F58F125D081F}" srcOrd="3" destOrd="0" presId="urn:microsoft.com/office/officeart/2016/7/layout/BasicLinearProcessNumbered#1"/>
    <dgm:cxn modelId="{13ED127B-27D7-4A94-8FC0-60DF0BA87D27}" type="presParOf" srcId="{869C0C7E-BD0C-4E5F-8D96-6B8EEC39B952}" destId="{E7F9CACB-FE98-4F37-853A-1B05B4BF4385}" srcOrd="5" destOrd="0" presId="urn:microsoft.com/office/officeart/2016/7/layout/BasicLinearProcessNumbered#1"/>
    <dgm:cxn modelId="{4B61CEE5-C2BB-4897-9CE0-A1A15D162F44}" type="presParOf" srcId="{869C0C7E-BD0C-4E5F-8D96-6B8EEC39B952}" destId="{313C51D3-DB7E-4530-8AFA-F0AE0E26CE2D}" srcOrd="6" destOrd="0" presId="urn:microsoft.com/office/officeart/2016/7/layout/BasicLinearProcessNumbered#1"/>
    <dgm:cxn modelId="{9B85DE27-B7E4-402F-BE27-E3C3985E9A79}" type="presParOf" srcId="{313C51D3-DB7E-4530-8AFA-F0AE0E26CE2D}" destId="{549A837B-0FA3-4970-A9F9-3BD236350D3D}" srcOrd="0" destOrd="0" presId="urn:microsoft.com/office/officeart/2016/7/layout/BasicLinearProcessNumbered#1"/>
    <dgm:cxn modelId="{9D5D9389-D124-429A-8F96-49696F6F4EF9}" type="presParOf" srcId="{313C51D3-DB7E-4530-8AFA-F0AE0E26CE2D}" destId="{AC6B335A-D8B4-46D8-93DE-B9EF1773F6AC}" srcOrd="1" destOrd="0" presId="urn:microsoft.com/office/officeart/2016/7/layout/BasicLinearProcessNumbered#1"/>
    <dgm:cxn modelId="{AEF2A504-6850-4ED8-81A9-8B6F7FF43DCD}" type="presParOf" srcId="{313C51D3-DB7E-4530-8AFA-F0AE0E26CE2D}" destId="{7B3E0A16-DB85-46CA-87D6-4D39F6DBFC52}" srcOrd="2" destOrd="0" presId="urn:microsoft.com/office/officeart/2016/7/layout/BasicLinearProcessNumbered#1"/>
    <dgm:cxn modelId="{25F27692-3F46-46F7-BF34-29BD99560D08}" type="presParOf" srcId="{313C51D3-DB7E-4530-8AFA-F0AE0E26CE2D}" destId="{B80B8360-3897-45DE-BD0A-F9CCC9BAC34F}"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2986" y="179174"/>
          <a:ext cx="2369671" cy="3317539"/>
        </a:xfrm>
        <a:prstGeom prst="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rtlCol="0" anchor="t" anchorCtr="0">
          <a:noAutofit/>
        </a:bodyPr>
        <a:lstStyle/>
        <a:p>
          <a:pPr marL="0" lvl="0" indent="0" algn="l" defTabSz="1155700" rtl="0">
            <a:lnSpc>
              <a:spcPct val="90000"/>
            </a:lnSpc>
            <a:spcBef>
              <a:spcPct val="0"/>
            </a:spcBef>
            <a:spcAft>
              <a:spcPct val="35000"/>
            </a:spcAft>
            <a:buNone/>
          </a:pPr>
          <a:r>
            <a:rPr lang="zh-CN" altLang="en-US" sz="2600" kern="1200" noProof="0" dirty="0">
              <a:latin typeface="Microsoft YaHei UI" panose="020B0503020204020204" pitchFamily="34" charset="-122"/>
              <a:ea typeface="Microsoft YaHei UI" panose="020B0503020204020204" pitchFamily="34" charset="-122"/>
            </a:rPr>
            <a:t>需求分析</a:t>
          </a:r>
        </a:p>
      </dsp:txBody>
      <dsp:txXfrm>
        <a:off x="2986" y="1439839"/>
        <a:ext cx="2369671" cy="1990523"/>
      </dsp:txXfrm>
    </dsp:sp>
    <dsp:sp modelId="{9C3A7F13-9585-42DF-AD32-B56F82B123C8}">
      <dsp:nvSpPr>
        <dsp:cNvPr id="0" name=""/>
        <dsp:cNvSpPr/>
      </dsp:nvSpPr>
      <dsp:spPr>
        <a:xfrm>
          <a:off x="690191" y="510928"/>
          <a:ext cx="995261" cy="995261"/>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rtlCol="0" anchor="ctr" anchorCtr="0">
          <a:noAutofit/>
        </a:bodyPr>
        <a:lstStyle/>
        <a:p>
          <a:pPr marL="0" lvl="0" indent="0" algn="ctr" defTabSz="1511300" rtl="0">
            <a:lnSpc>
              <a:spcPct val="90000"/>
            </a:lnSpc>
            <a:spcBef>
              <a:spcPct val="0"/>
            </a:spcBef>
            <a:spcAft>
              <a:spcPct val="35000"/>
            </a:spcAft>
            <a:buNone/>
          </a:pPr>
          <a:r>
            <a:rPr lang="en-US" altLang="zh-CN" sz="3400" kern="1200" noProof="0">
              <a:latin typeface="Microsoft YaHei UI" panose="020B0503020204020204" pitchFamily="34" charset="-122"/>
              <a:ea typeface="Microsoft YaHei UI" panose="020B0503020204020204" pitchFamily="34" charset="-122"/>
            </a:rPr>
            <a:t>1</a:t>
          </a:r>
          <a:endParaRPr lang="zh-CN" altLang="en-US" sz="3400" kern="1200" noProof="0" dirty="0">
            <a:latin typeface="Microsoft YaHei UI" panose="020B0503020204020204" pitchFamily="34" charset="-122"/>
            <a:ea typeface="Microsoft YaHei UI" panose="020B0503020204020204" pitchFamily="34" charset="-122"/>
          </a:endParaRPr>
        </a:p>
      </dsp:txBody>
      <dsp:txXfrm>
        <a:off x="835944" y="656681"/>
        <a:ext cx="703755" cy="703755"/>
      </dsp:txXfrm>
    </dsp:sp>
    <dsp:sp modelId="{923B2301-552B-45D2-9EF0-53A10AA17FC6}">
      <dsp:nvSpPr>
        <dsp:cNvPr id="0" name=""/>
        <dsp:cNvSpPr/>
      </dsp:nvSpPr>
      <dsp:spPr>
        <a:xfrm>
          <a:off x="2986" y="3496641"/>
          <a:ext cx="2369671" cy="72"/>
        </a:xfrm>
        <a:prstGeom prst="rec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7283A-0FC3-4AF1-AA94-0270DC0B1C33}">
      <dsp:nvSpPr>
        <dsp:cNvPr id="0" name=""/>
        <dsp:cNvSpPr/>
      </dsp:nvSpPr>
      <dsp:spPr>
        <a:xfrm>
          <a:off x="2609625" y="179174"/>
          <a:ext cx="2369671" cy="3317539"/>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rtlCol="0" anchor="t" anchorCtr="0">
          <a:noAutofit/>
        </a:bodyPr>
        <a:lstStyle/>
        <a:p>
          <a:pPr marL="0" lvl="0" indent="0" algn="l" defTabSz="1155700" rtl="0">
            <a:lnSpc>
              <a:spcPct val="90000"/>
            </a:lnSpc>
            <a:spcBef>
              <a:spcPct val="0"/>
            </a:spcBef>
            <a:spcAft>
              <a:spcPct val="35000"/>
            </a:spcAft>
            <a:buNone/>
          </a:pPr>
          <a:r>
            <a:rPr lang="zh-CN" altLang="en-US" sz="2600" b="0" i="0" u="none" kern="1200" noProof="0" dirty="0">
              <a:latin typeface="Microsoft YaHei UI" panose="020B0503020204020204" pitchFamily="34" charset="-122"/>
              <a:ea typeface="Microsoft YaHei UI" panose="020B0503020204020204" pitchFamily="34" charset="-122"/>
            </a:rPr>
            <a:t>概要设计</a:t>
          </a:r>
          <a:endParaRPr lang="zh-CN" altLang="en-US" sz="2600" kern="1200" noProof="0" dirty="0">
            <a:latin typeface="Microsoft YaHei UI" panose="020B0503020204020204" pitchFamily="34" charset="-122"/>
            <a:ea typeface="Microsoft YaHei UI" panose="020B0503020204020204" pitchFamily="34" charset="-122"/>
          </a:endParaRPr>
        </a:p>
      </dsp:txBody>
      <dsp:txXfrm>
        <a:off x="2609625" y="1439839"/>
        <a:ext cx="2369671" cy="1990523"/>
      </dsp:txXfrm>
    </dsp:sp>
    <dsp:sp modelId="{C08FC467-91FE-48BD-B243-273925C2B75A}">
      <dsp:nvSpPr>
        <dsp:cNvPr id="0" name=""/>
        <dsp:cNvSpPr/>
      </dsp:nvSpPr>
      <dsp:spPr>
        <a:xfrm>
          <a:off x="3296829" y="510928"/>
          <a:ext cx="995261" cy="995261"/>
        </a:xfrm>
        <a:prstGeom prst="ellipse">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rtlCol="0" anchor="ctr" anchorCtr="0">
          <a:noAutofit/>
        </a:bodyPr>
        <a:lstStyle/>
        <a:p>
          <a:pPr marL="0" lvl="0" indent="0" algn="ctr" defTabSz="1511300" rtl="0">
            <a:lnSpc>
              <a:spcPct val="90000"/>
            </a:lnSpc>
            <a:spcBef>
              <a:spcPct val="0"/>
            </a:spcBef>
            <a:spcAft>
              <a:spcPct val="35000"/>
            </a:spcAft>
            <a:buNone/>
          </a:pPr>
          <a:r>
            <a:rPr lang="en-US" altLang="zh-CN" sz="3400" kern="1200" noProof="0">
              <a:latin typeface="Microsoft YaHei UI" panose="020B0503020204020204" pitchFamily="34" charset="-122"/>
              <a:ea typeface="Microsoft YaHei UI" panose="020B0503020204020204" pitchFamily="34" charset="-122"/>
            </a:rPr>
            <a:t>2</a:t>
          </a:r>
          <a:endParaRPr lang="zh-CN" altLang="en-US" sz="3400" kern="1200" noProof="0" dirty="0">
            <a:latin typeface="Microsoft YaHei UI" panose="020B0503020204020204" pitchFamily="34" charset="-122"/>
            <a:ea typeface="Microsoft YaHei UI" panose="020B0503020204020204" pitchFamily="34" charset="-122"/>
          </a:endParaRPr>
        </a:p>
      </dsp:txBody>
      <dsp:txXfrm>
        <a:off x="3442582" y="656681"/>
        <a:ext cx="703755" cy="703755"/>
      </dsp:txXfrm>
    </dsp:sp>
    <dsp:sp modelId="{DE393E47-CBB6-4D77-A342-C9AFD9FC8CB6}">
      <dsp:nvSpPr>
        <dsp:cNvPr id="0" name=""/>
        <dsp:cNvSpPr/>
      </dsp:nvSpPr>
      <dsp:spPr>
        <a:xfrm>
          <a:off x="2609625" y="3496641"/>
          <a:ext cx="2369671" cy="72"/>
        </a:xfrm>
        <a:prstGeom prst="rect">
          <a:avLst/>
        </a:prstGeom>
        <a:solidFill>
          <a:schemeClr val="accent5">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A272C-701A-4327-802B-15E4D04DF389}">
      <dsp:nvSpPr>
        <dsp:cNvPr id="0" name=""/>
        <dsp:cNvSpPr/>
      </dsp:nvSpPr>
      <dsp:spPr>
        <a:xfrm>
          <a:off x="5216263" y="179174"/>
          <a:ext cx="2369671" cy="3317539"/>
        </a:xfrm>
        <a:prstGeom prst="rect">
          <a:avLst/>
        </a:prstGeom>
        <a:solidFill>
          <a:schemeClr val="accent4">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rtlCol="0" anchor="t" anchorCtr="0">
          <a:noAutofit/>
        </a:bodyPr>
        <a:lstStyle/>
        <a:p>
          <a:pPr marL="0" lvl="0" indent="0" algn="l" defTabSz="1155700" rtl="0">
            <a:lnSpc>
              <a:spcPct val="90000"/>
            </a:lnSpc>
            <a:spcBef>
              <a:spcPct val="0"/>
            </a:spcBef>
            <a:spcAft>
              <a:spcPct val="35000"/>
            </a:spcAft>
            <a:buNone/>
          </a:pPr>
          <a:r>
            <a:rPr lang="zh-CN" altLang="en-US" sz="2600" kern="1200" noProof="0" dirty="0">
              <a:latin typeface="Microsoft YaHei UI" panose="020B0503020204020204" pitchFamily="34" charset="-122"/>
              <a:ea typeface="Microsoft YaHei UI" panose="020B0503020204020204" pitchFamily="34" charset="-122"/>
            </a:rPr>
            <a:t>详细设计</a:t>
          </a:r>
        </a:p>
      </dsp:txBody>
      <dsp:txXfrm>
        <a:off x="5216263" y="1439839"/>
        <a:ext cx="2369671" cy="1990523"/>
      </dsp:txXfrm>
    </dsp:sp>
    <dsp:sp modelId="{4104A2F1-FB99-4C42-8067-46B8EEEC9610}">
      <dsp:nvSpPr>
        <dsp:cNvPr id="0" name=""/>
        <dsp:cNvSpPr/>
      </dsp:nvSpPr>
      <dsp:spPr>
        <a:xfrm>
          <a:off x="5903468" y="510928"/>
          <a:ext cx="995261" cy="995261"/>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rtlCol="0" anchor="ctr" anchorCtr="0">
          <a:noAutofit/>
        </a:bodyPr>
        <a:lstStyle/>
        <a:p>
          <a:pPr marL="0" lvl="0" indent="0" algn="ctr" defTabSz="1511300" rtl="0">
            <a:lnSpc>
              <a:spcPct val="90000"/>
            </a:lnSpc>
            <a:spcBef>
              <a:spcPct val="0"/>
            </a:spcBef>
            <a:spcAft>
              <a:spcPct val="35000"/>
            </a:spcAft>
            <a:buNone/>
          </a:pPr>
          <a:r>
            <a:rPr lang="en-US" altLang="zh-CN" sz="3400" kern="1200" noProof="0">
              <a:latin typeface="Microsoft YaHei UI" panose="020B0503020204020204" pitchFamily="34" charset="-122"/>
              <a:ea typeface="Microsoft YaHei UI" panose="020B0503020204020204" pitchFamily="34" charset="-122"/>
            </a:rPr>
            <a:t>3</a:t>
          </a:r>
          <a:endParaRPr lang="zh-CN" altLang="en-US" sz="3400" kern="1200" noProof="0" dirty="0">
            <a:latin typeface="Microsoft YaHei UI" panose="020B0503020204020204" pitchFamily="34" charset="-122"/>
            <a:ea typeface="Microsoft YaHei UI" panose="020B0503020204020204" pitchFamily="34" charset="-122"/>
          </a:endParaRPr>
        </a:p>
      </dsp:txBody>
      <dsp:txXfrm>
        <a:off x="6049221" y="656681"/>
        <a:ext cx="703755" cy="703755"/>
      </dsp:txXfrm>
    </dsp:sp>
    <dsp:sp modelId="{2EB92C72-3528-4913-AFF6-FF0B4F338399}">
      <dsp:nvSpPr>
        <dsp:cNvPr id="0" name=""/>
        <dsp:cNvSpPr/>
      </dsp:nvSpPr>
      <dsp:spPr>
        <a:xfrm>
          <a:off x="5216263" y="3496641"/>
          <a:ext cx="2369671" cy="72"/>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A837B-0FA3-4970-A9F9-3BD236350D3D}">
      <dsp:nvSpPr>
        <dsp:cNvPr id="0" name=""/>
        <dsp:cNvSpPr/>
      </dsp:nvSpPr>
      <dsp:spPr>
        <a:xfrm>
          <a:off x="7822901" y="179174"/>
          <a:ext cx="2369671" cy="3317539"/>
        </a:xfrm>
        <a:prstGeom prst="rect">
          <a:avLst/>
        </a:prstGeom>
        <a:solidFill>
          <a:schemeClr val="accent5">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rtlCol="0" anchor="t" anchorCtr="0">
          <a:noAutofit/>
        </a:bodyPr>
        <a:lstStyle/>
        <a:p>
          <a:pPr marL="0" lvl="0" indent="0" algn="l" defTabSz="1155700" rtl="0">
            <a:lnSpc>
              <a:spcPct val="90000"/>
            </a:lnSpc>
            <a:spcBef>
              <a:spcPct val="0"/>
            </a:spcBef>
            <a:spcAft>
              <a:spcPct val="35000"/>
            </a:spcAft>
            <a:buNone/>
          </a:pPr>
          <a:r>
            <a:rPr lang="zh-CN" altLang="en-US" sz="2600" b="0" i="0" u="none" kern="1200" noProof="0" dirty="0">
              <a:latin typeface="Microsoft YaHei UI" panose="020B0503020204020204" pitchFamily="34" charset="-122"/>
              <a:ea typeface="Microsoft YaHei UI" panose="020B0503020204020204" pitchFamily="34" charset="-122"/>
            </a:rPr>
            <a:t>数据库设计</a:t>
          </a:r>
          <a:endParaRPr lang="zh-CN" altLang="en-US" sz="2600" kern="1200" noProof="0" dirty="0">
            <a:latin typeface="Microsoft YaHei UI" panose="020B0503020204020204" pitchFamily="34" charset="-122"/>
            <a:ea typeface="Microsoft YaHei UI" panose="020B0503020204020204" pitchFamily="34" charset="-122"/>
          </a:endParaRPr>
        </a:p>
      </dsp:txBody>
      <dsp:txXfrm>
        <a:off x="7822901" y="1439839"/>
        <a:ext cx="2369671" cy="1990523"/>
      </dsp:txXfrm>
    </dsp:sp>
    <dsp:sp modelId="{AC6B335A-D8B4-46D8-93DE-B9EF1773F6AC}">
      <dsp:nvSpPr>
        <dsp:cNvPr id="0" name=""/>
        <dsp:cNvSpPr/>
      </dsp:nvSpPr>
      <dsp:spPr>
        <a:xfrm>
          <a:off x="8510106" y="510928"/>
          <a:ext cx="995261" cy="995261"/>
        </a:xfrm>
        <a:prstGeom prst="ellipse">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rtlCol="0" anchor="ctr" anchorCtr="0">
          <a:noAutofit/>
        </a:bodyPr>
        <a:lstStyle/>
        <a:p>
          <a:pPr marL="0" lvl="0" indent="0" algn="ctr" defTabSz="1511300" rtl="0">
            <a:lnSpc>
              <a:spcPct val="90000"/>
            </a:lnSpc>
            <a:spcBef>
              <a:spcPct val="0"/>
            </a:spcBef>
            <a:spcAft>
              <a:spcPct val="35000"/>
            </a:spcAft>
            <a:buNone/>
          </a:pPr>
          <a:r>
            <a:rPr lang="en-US" altLang="zh-CN" sz="3400" kern="1200" noProof="0">
              <a:latin typeface="Microsoft YaHei UI" panose="020B0503020204020204" pitchFamily="34" charset="-122"/>
              <a:ea typeface="Microsoft YaHei UI" panose="020B0503020204020204" pitchFamily="34" charset="-122"/>
            </a:rPr>
            <a:t>4</a:t>
          </a:r>
          <a:endParaRPr lang="zh-CN" altLang="en-US" sz="3400" kern="1200" noProof="0" dirty="0">
            <a:latin typeface="Microsoft YaHei UI" panose="020B0503020204020204" pitchFamily="34" charset="-122"/>
            <a:ea typeface="Microsoft YaHei UI" panose="020B0503020204020204" pitchFamily="34" charset="-122"/>
          </a:endParaRPr>
        </a:p>
      </dsp:txBody>
      <dsp:txXfrm>
        <a:off x="8655859" y="656681"/>
        <a:ext cx="703755" cy="703755"/>
      </dsp:txXfrm>
    </dsp:sp>
    <dsp:sp modelId="{7B3E0A16-DB85-46CA-87D6-4D39F6DBFC52}">
      <dsp:nvSpPr>
        <dsp:cNvPr id="0" name=""/>
        <dsp:cNvSpPr/>
      </dsp:nvSpPr>
      <dsp:spPr>
        <a:xfrm>
          <a:off x="7822901" y="3496641"/>
          <a:ext cx="2369671" cy="72"/>
        </a:xfrm>
        <a:prstGeom prst="rect">
          <a:avLst/>
        </a:prstGeom>
        <a:solidFill>
          <a:schemeClr val="accent4">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带编号的基本线性流程"/>
  <dgm:desc val="用于显示进度；日程表；任务、流程或工作流中的顺序步骤；或强调移动或方向。引入了自动编号来显示流程步骤，显示在圆圈中。级别 1 和级别 2 文本显示在矩形中。"/>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rtlCol="0"/>
            <a:lstStyle/>
            <a:p>
              <a:pPr rtl="0"/>
              <a:r>
                <a:t>1</a:t>
              </a:r>
            </a:p>
          </dgm:t>
        </dgm:pt>
        <dgm:pt modelId="201" type="sibTrans" cxnId="{95F9FFCB-1BFC-4B36-BE44-D6A1469F21C3}">
          <dgm:prSet phldrT="2"/>
          <dgm:t>
            <a:bodyPr rtlCol="0"/>
            <a:lstStyle/>
            <a:p>
              <a:pPr rtl="0"/>
              <a:r>
                <a:t>2</a:t>
              </a:r>
            </a:p>
          </dgm:t>
        </dgm:pt>
        <dgm:pt modelId="301" type="sibTrans" cxnId="{A69863A3-5EBF-4CAE-AA51-83CA76DE20BB}">
          <dgm:prSet phldrT="3"/>
          <dgm:t>
            <a:bodyPr rtlCol="0"/>
            <a:lstStyle/>
            <a:p>
              <a:pPr rtl="0"/>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68DD3-F8C7-43EC-9468-4E1611933A68}" type="datetimeFigureOut">
              <a:rPr lang="zh-CN" altLang="en-US" smtClean="0"/>
              <a:t>2022/4/15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E2C64F-9822-41A2-B41D-51EA62C714A5}" type="slidenum">
              <a:rPr lang="zh-CN" altLang="en-US" smtClean="0"/>
              <a:t>‹#›</a:t>
            </a:fld>
            <a:endParaRPr lang="zh-CN" altLang="en-US"/>
          </a:p>
        </p:txBody>
      </p:sp>
    </p:spTree>
    <p:extLst>
      <p:ext uri="{BB962C8B-B14F-4D97-AF65-F5344CB8AC3E}">
        <p14:creationId xmlns:p14="http://schemas.microsoft.com/office/powerpoint/2010/main" val="300098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50916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灯片编号占位符 3"/>
          <p:cNvSpPr>
            <a:spLocks noGrp="1"/>
          </p:cNvSpPr>
          <p:nvPr>
            <p:ph type="sldNum" sz="quarter" idx="5"/>
          </p:nvPr>
        </p:nvSpPr>
        <p:spPr/>
        <p:txBody>
          <a:bodyPr rtlCol="0"/>
          <a:lstStyle/>
          <a:p>
            <a:pPr rtl="0"/>
            <a:fld id="{D40C6A29-4676-420C-BBE3-ACC2B80F64D4}" type="slidenum">
              <a:rPr lang="en-US" altLang="zh-CN" smtClean="0"/>
              <a:t>12</a:t>
            </a:fld>
            <a:endParaRPr lang="zh-CN" altLang="en-US"/>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2657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25045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34415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00710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16065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23502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37431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09822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任意多边形(F) 13">
            <a:extLst>
              <a:ext uri="{FF2B5EF4-FFF2-40B4-BE49-F238E27FC236}">
                <a16:creationId xmlns:a16="http://schemas.microsoft.com/office/drawing/2014/main" id="{FCE00AC6-1AA1-42D9-83DD-4C308C3F9322}"/>
              </a:ext>
            </a:extLst>
          </p:cNvPr>
          <p:cNvSpPr/>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cxnSp>
        <p:nvCxnSpPr>
          <p:cNvPr id="12" name="直接连接符​​(S) 11">
            <a:extLst>
              <a:ext uri="{FF2B5EF4-FFF2-40B4-BE49-F238E27FC236}">
                <a16:creationId xmlns:a16="http://schemas.microsoft.com/office/drawing/2014/main" id="{5319A315-F756-49EC-8181-0EC3F0A37B09}"/>
              </a:ext>
            </a:extLst>
          </p:cNvPr>
          <p:cNvCxnSpPr>
            <a:cxnSpLocks/>
          </p:cNvCxnSpPr>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任意多边形：形状 13">
            <a:extLst>
              <a:ext uri="{FF2B5EF4-FFF2-40B4-BE49-F238E27FC236}">
                <a16:creationId xmlns:a16="http://schemas.microsoft.com/office/drawing/2014/main" id="{560F3E26-F530-48F5-983F-9DCFF41D4F39}"/>
              </a:ext>
            </a:extLst>
          </p:cNvPr>
          <p:cNvSpPr/>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6" name="任意多边形：形状 15">
            <a:extLst>
              <a:ext uri="{FF2B5EF4-FFF2-40B4-BE49-F238E27FC236}">
                <a16:creationId xmlns:a16="http://schemas.microsoft.com/office/drawing/2014/main" id="{5C97701E-DAF9-4174-AA91-DA203CD27D6A}"/>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8" name="椭圆形 17">
            <a:extLst>
              <a:ext uri="{FF2B5EF4-FFF2-40B4-BE49-F238E27FC236}">
                <a16:creationId xmlns:a16="http://schemas.microsoft.com/office/drawing/2014/main" id="{4F765374-1A4B-41DC-9E75-A95A6C655328}"/>
              </a:ext>
            </a:extLst>
          </p:cNvPr>
          <p:cNvSpPr/>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20" name="任意多边形：形状 19">
            <a:extLst>
              <a:ext uri="{FF2B5EF4-FFF2-40B4-BE49-F238E27FC236}">
                <a16:creationId xmlns:a16="http://schemas.microsoft.com/office/drawing/2014/main" id="{7618DB8E-B14E-42E2-B454-6F4F36A8A9D9}"/>
              </a:ext>
            </a:extLst>
          </p:cNvPr>
          <p:cNvSpPr/>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2" name="弧形 21">
            <a:extLst>
              <a:ext uri="{FF2B5EF4-FFF2-40B4-BE49-F238E27FC236}">
                <a16:creationId xmlns:a16="http://schemas.microsoft.com/office/drawing/2014/main" id="{97666F55-03F1-4D18-9653-0F360E127A7E}"/>
              </a:ext>
            </a:extLst>
          </p:cNvPr>
          <p:cNvSpPr/>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3527F020-BBC3-49BB-91C2-5B2CBD64B3C5}"/>
              </a:ext>
            </a:extLst>
          </p:cNvPr>
          <p:cNvSpPr>
            <a:spLocks noGrp="1"/>
          </p:cNvSpPr>
          <p:nvPr>
            <p:ph type="subTitle" idx="1" hasCustomPrompt="1"/>
          </p:nvPr>
        </p:nvSpPr>
        <p:spPr>
          <a:xfrm>
            <a:off x="5093208" y="5221224"/>
            <a:ext cx="6592824" cy="996696"/>
          </a:xfrm>
        </p:spPr>
        <p:txBody>
          <a:bodyPr rtlCol="0"/>
          <a:lstStyle>
            <a:lvl1pPr marL="0" indent="0" algn="r">
              <a:buNone/>
              <a:defRPr sz="24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Tree>
    <p:extLst>
      <p:ext uri="{BB962C8B-B14F-4D97-AF65-F5344CB8AC3E}">
        <p14:creationId xmlns:p14="http://schemas.microsoft.com/office/powerpoint/2010/main" val="284387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3 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8" name="页脚占位符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9" name="幻灯片编号占位符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
        <p:nvSpPr>
          <p:cNvPr id="10" name="任意多边形：形状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文本占位符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3" name="内容占位符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170432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包含 2 张中等大小图片的内容">
    <p:spTree>
      <p:nvGrpSpPr>
        <p:cNvPr id="1" name=""/>
        <p:cNvGrpSpPr/>
        <p:nvPr/>
      </p:nvGrpSpPr>
      <p:grpSpPr>
        <a:xfrm>
          <a:off x="0" y="0"/>
          <a:ext cx="0" cy="0"/>
          <a:chOff x="0" y="0"/>
          <a:chExt cx="0" cy="0"/>
        </a:xfrm>
      </p:grpSpPr>
      <p:sp>
        <p:nvSpPr>
          <p:cNvPr id="20" name="图片占位符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1" name="图片占位符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0" name="椭圆形 9">
            <a:extLst>
              <a:ext uri="{FF2B5EF4-FFF2-40B4-BE49-F238E27FC236}">
                <a16:creationId xmlns:a16="http://schemas.microsoft.com/office/drawing/2014/main" id="{B7BFFB5A-A05C-4B0C-905C-5884361304B2}"/>
              </a:ext>
            </a:extLst>
          </p:cNvPr>
          <p:cNvSpPr/>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弧形 11">
            <a:extLst>
              <a:ext uri="{FF2B5EF4-FFF2-40B4-BE49-F238E27FC236}">
                <a16:creationId xmlns:a16="http://schemas.microsoft.com/office/drawing/2014/main" id="{9F33AC6C-4807-4785-AE9F-84BFEEDA9F7E}"/>
              </a:ext>
            </a:extLst>
          </p:cNvPr>
          <p:cNvSpPr/>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atin typeface="Microsoft YaHei UI" panose="020B0503020204020204" pitchFamily="34" charset="-122"/>
                <a:ea typeface="Microsoft YaHei UI" panose="020B0503020204020204" pitchFamily="34" charset="-122"/>
              </a:defRPr>
            </a:lvl1pPr>
            <a:lvl2pPr marL="228600">
              <a:defRPr>
                <a:latin typeface="Microsoft YaHei UI" panose="020B0503020204020204" pitchFamily="34" charset="-122"/>
                <a:ea typeface="Microsoft YaHei UI" panose="020B0503020204020204" pitchFamily="34" charset="-122"/>
              </a:defRPr>
            </a:lvl2pPr>
            <a:lvl3pPr marL="457200">
              <a:defRPr>
                <a:latin typeface="Microsoft YaHei UI" panose="020B0503020204020204" pitchFamily="34" charset="-122"/>
                <a:ea typeface="Microsoft YaHei UI" panose="020B0503020204020204" pitchFamily="34" charset="-122"/>
              </a:defRPr>
            </a:lvl3pPr>
            <a:lvl4pPr marL="685800">
              <a:defRPr>
                <a:latin typeface="Microsoft YaHei UI" panose="020B0503020204020204" pitchFamily="34" charset="-122"/>
                <a:ea typeface="Microsoft YaHei UI" panose="020B0503020204020204" pitchFamily="34" charset="-122"/>
              </a:defRPr>
            </a:lvl4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p:txBody>
      </p:sp>
    </p:spTree>
    <p:extLst>
      <p:ext uri="{BB962C8B-B14F-4D97-AF65-F5344CB8AC3E}">
        <p14:creationId xmlns:p14="http://schemas.microsoft.com/office/powerpoint/2010/main" val="1513636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关闭">
    <p:spTree>
      <p:nvGrpSpPr>
        <p:cNvPr id="1" name=""/>
        <p:cNvGrpSpPr/>
        <p:nvPr/>
      </p:nvGrpSpPr>
      <p:grpSpPr>
        <a:xfrm>
          <a:off x="0" y="0"/>
          <a:ext cx="0" cy="0"/>
          <a:chOff x="0" y="0"/>
          <a:chExt cx="0" cy="0"/>
        </a:xfrm>
      </p:grpSpPr>
      <p:sp>
        <p:nvSpPr>
          <p:cNvPr id="10" name="椭圆形 9">
            <a:extLst>
              <a:ext uri="{FF2B5EF4-FFF2-40B4-BE49-F238E27FC236}">
                <a16:creationId xmlns:a16="http://schemas.microsoft.com/office/drawing/2014/main" id="{2642EAF0-DE94-4F90-82E3-6F316AA8353A}"/>
              </a:ext>
            </a:extLst>
          </p:cNvPr>
          <p:cNvSpPr/>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任意多边形：形状 11">
            <a:extLst>
              <a:ext uri="{FF2B5EF4-FFF2-40B4-BE49-F238E27FC236}">
                <a16:creationId xmlns:a16="http://schemas.microsoft.com/office/drawing/2014/main" id="{D22D7888-22FA-4AA1-9BA4-CC61D6643D47}"/>
              </a:ext>
            </a:extLst>
          </p:cNvPr>
          <p:cNvSpPr/>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任意多边形：形状 13">
            <a:extLst>
              <a:ext uri="{FF2B5EF4-FFF2-40B4-BE49-F238E27FC236}">
                <a16:creationId xmlns:a16="http://schemas.microsoft.com/office/drawing/2014/main" id="{EBB6E464-8999-4773-A1F2-E6CAA990E572}"/>
              </a:ext>
            </a:extLst>
          </p:cNvPr>
          <p:cNvSpPr/>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6" name="任意多边形：形状 15">
            <a:extLst>
              <a:ext uri="{FF2B5EF4-FFF2-40B4-BE49-F238E27FC236}">
                <a16:creationId xmlns:a16="http://schemas.microsoft.com/office/drawing/2014/main" id="{CE9CE183-B21E-41EB-A082-DF9C3AD659D5}"/>
              </a:ext>
            </a:extLst>
          </p:cNvPr>
          <p:cNvSpPr/>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8" name="任意多边形：形状 17">
            <a:extLst>
              <a:ext uri="{FF2B5EF4-FFF2-40B4-BE49-F238E27FC236}">
                <a16:creationId xmlns:a16="http://schemas.microsoft.com/office/drawing/2014/main" id="{1EA14BE8-FDD0-4434-9C3E-BFF78C22D9E3}"/>
              </a:ext>
            </a:extLst>
          </p:cNvPr>
          <p:cNvSpPr/>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0" name="任意多边形：形状 19">
            <a:extLst>
              <a:ext uri="{FF2B5EF4-FFF2-40B4-BE49-F238E27FC236}">
                <a16:creationId xmlns:a16="http://schemas.microsoft.com/office/drawing/2014/main" id="{5C76330B-4C5E-463F-921A-D91F1F1F6049}"/>
              </a:ext>
            </a:extLst>
          </p:cNvPr>
          <p:cNvSpPr/>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2" name="任意多边形：形状 21">
            <a:extLst>
              <a:ext uri="{FF2B5EF4-FFF2-40B4-BE49-F238E27FC236}">
                <a16:creationId xmlns:a16="http://schemas.microsoft.com/office/drawing/2014/main" id="{E494E364-7EA8-4D92-915D-75D1A3A67C07}"/>
              </a:ext>
            </a:extLst>
          </p:cNvPr>
          <p:cNvSpPr/>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icrosoft YaHei UI" panose="020B0503020204020204" pitchFamily="34" charset="-122"/>
                <a:ea typeface="Microsoft YaHei UI" panose="020B0503020204020204" pitchFamily="34" charset="-122"/>
              </a:defRPr>
            </a:lvl1pPr>
          </a:lstStyle>
          <a:p>
            <a:endParaRPr lang="zh-CN" altLang="en-US"/>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atin typeface="Microsoft YaHei UI" panose="020B0503020204020204" pitchFamily="34" charset="-122"/>
                <a:ea typeface="Microsoft YaHei UI" panose="020B0503020204020204" pitchFamily="34" charset="-122"/>
              </a:defRPr>
            </a:lvl1pPr>
            <a:lvl2pPr marL="228600">
              <a:defRPr sz="1800">
                <a:latin typeface="Microsoft YaHei UI" panose="020B0503020204020204" pitchFamily="34" charset="-122"/>
                <a:ea typeface="Microsoft YaHei UI" panose="020B0503020204020204" pitchFamily="34" charset="-122"/>
              </a:defRPr>
            </a:lvl2pPr>
            <a:lvl3pPr marL="457200">
              <a:defRPr sz="1800">
                <a:latin typeface="Microsoft YaHei UI" panose="020B0503020204020204" pitchFamily="34" charset="-122"/>
                <a:ea typeface="Microsoft YaHei UI" panose="020B0503020204020204" pitchFamily="34" charset="-122"/>
              </a:defRPr>
            </a:lvl3pPr>
          </a:lstStyle>
          <a:p>
            <a:pPr lvl="0" rtl="0"/>
            <a:r>
              <a:rPr lang="zh-CN" altLang="en-US" noProof="0"/>
              <a:t>单击此处编辑母版文本样式</a:t>
            </a:r>
          </a:p>
          <a:p>
            <a:pPr lvl="1" rtl="0"/>
            <a:r>
              <a:rPr lang="zh-CN" altLang="en-US" noProof="0"/>
              <a:t>二级</a:t>
            </a:r>
          </a:p>
          <a:p>
            <a:pPr lvl="2" rtl="0"/>
            <a:r>
              <a:rPr lang="zh-CN" altLang="en-US" noProof="0"/>
              <a:t>三级</a:t>
            </a:r>
          </a:p>
        </p:txBody>
      </p:sp>
    </p:spTree>
    <p:extLst>
      <p:ext uri="{BB962C8B-B14F-4D97-AF65-F5344CB8AC3E}">
        <p14:creationId xmlns:p14="http://schemas.microsoft.com/office/powerpoint/2010/main" val="1359851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3" name="页脚占位符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4" name="灯片编号占位符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
        <p:nvSpPr>
          <p:cNvPr id="5" name="任意多边形：形状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6" name="任意多边形：形状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3030546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3" name="页脚占位符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4" name="灯片编号占位符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
        <p:nvSpPr>
          <p:cNvPr id="5" name="任意多边形：形状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6" name="任意多边形：形状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7" name="标题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358333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atin typeface="Microsoft YaHei UI" panose="020B0503020204020204" pitchFamily="34" charset="-122"/>
                <a:ea typeface="Microsoft YaHei UI" panose="020B0503020204020204" pitchFamily="34" charset="-122"/>
              </a:defRPr>
            </a:lvl1pPr>
            <a:lvl2pPr>
              <a:defRPr sz="2800">
                <a:latin typeface="Microsoft YaHei UI" panose="020B0503020204020204" pitchFamily="34" charset="-122"/>
                <a:ea typeface="Microsoft YaHei UI" panose="020B0503020204020204" pitchFamily="34" charset="-122"/>
              </a:defRPr>
            </a:lvl2pPr>
            <a:lvl3pPr>
              <a:defRPr sz="2400">
                <a:latin typeface="Microsoft YaHei UI" panose="020B0503020204020204" pitchFamily="34" charset="-122"/>
                <a:ea typeface="Microsoft YaHei UI" panose="020B0503020204020204" pitchFamily="34" charset="-122"/>
              </a:defRPr>
            </a:lvl3pPr>
            <a:lvl4pPr>
              <a:defRPr sz="2000">
                <a:latin typeface="Microsoft YaHei UI" panose="020B0503020204020204" pitchFamily="34" charset="-122"/>
                <a:ea typeface="Microsoft YaHei UI" panose="020B0503020204020204" pitchFamily="34" charset="-122"/>
              </a:defRPr>
            </a:lvl4pPr>
            <a:lvl5pPr>
              <a:defRPr sz="2000">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
        <p:nvSpPr>
          <p:cNvPr id="8" name="任意多边形：形状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540027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a:extLst>
              <a:ext uri="{FF2B5EF4-FFF2-40B4-BE49-F238E27FC236}">
                <a16:creationId xmlns:a16="http://schemas.microsoft.com/office/drawing/2014/main" id="{A2472CF2-2653-4B98-A416-D7A0A860ECE0}"/>
              </a:ext>
            </a:extLst>
          </p:cNvPr>
          <p:cNvSpPr>
            <a:spLocks noGrp="1"/>
          </p:cNvSpPr>
          <p:nvPr>
            <p:ph type="pic" idx="1" hasCustomPrompt="1"/>
          </p:nvPr>
        </p:nvSpPr>
        <p:spPr>
          <a:xfrm>
            <a:off x="5183188" y="987425"/>
            <a:ext cx="6172200" cy="4873625"/>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
        <p:nvSpPr>
          <p:cNvPr id="8" name="任意多边形：形状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336847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议程">
    <p:spTree>
      <p:nvGrpSpPr>
        <p:cNvPr id="1" name=""/>
        <p:cNvGrpSpPr/>
        <p:nvPr/>
      </p:nvGrpSpPr>
      <p:grpSpPr>
        <a:xfrm>
          <a:off x="0" y="0"/>
          <a:ext cx="0" cy="0"/>
          <a:chOff x="0" y="0"/>
          <a:chExt cx="0" cy="0"/>
        </a:xfrm>
      </p:grpSpPr>
      <p:sp>
        <p:nvSpPr>
          <p:cNvPr id="10" name="椭圆形 9">
            <a:extLst>
              <a:ext uri="{FF2B5EF4-FFF2-40B4-BE49-F238E27FC236}">
                <a16:creationId xmlns:a16="http://schemas.microsoft.com/office/drawing/2014/main" id="{AFA665D7-34D0-4262-B345-9B1A1BA8DA17}"/>
              </a:ext>
            </a:extLst>
          </p:cNvPr>
          <p:cNvSpPr/>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弧形 11">
            <a:extLst>
              <a:ext uri="{FF2B5EF4-FFF2-40B4-BE49-F238E27FC236}">
                <a16:creationId xmlns:a16="http://schemas.microsoft.com/office/drawing/2014/main" id="{39ECC553-79E5-4B14-89C9-4DAD2B1021B1}"/>
              </a:ext>
            </a:extLst>
          </p:cNvPr>
          <p:cNvSpPr/>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椭圆形 13">
            <a:extLst>
              <a:ext uri="{FF2B5EF4-FFF2-40B4-BE49-F238E27FC236}">
                <a16:creationId xmlns:a16="http://schemas.microsoft.com/office/drawing/2014/main" id="{55797934-7E2B-4F94-89C4-0279413FF821}"/>
              </a:ext>
            </a:extLst>
          </p:cNvPr>
          <p:cNvSpPr/>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atin typeface="Microsoft YaHei UI" panose="020B0503020204020204" pitchFamily="34" charset="-122"/>
                <a:ea typeface="Microsoft YaHei UI" panose="020B0503020204020204" pitchFamily="34" charset="-122"/>
              </a:defRPr>
            </a:lvl1pPr>
            <a:lvl2pPr marL="228600">
              <a:defRPr>
                <a:latin typeface="Microsoft YaHei UI" panose="020B0503020204020204" pitchFamily="34" charset="-122"/>
                <a:ea typeface="Microsoft YaHei UI" panose="020B0503020204020204" pitchFamily="34" charset="-122"/>
              </a:defRPr>
            </a:lvl2pPr>
            <a:lvl3pPr marL="457200">
              <a:defRPr>
                <a:latin typeface="Microsoft YaHei UI" panose="020B0503020204020204" pitchFamily="34" charset="-122"/>
                <a:ea typeface="Microsoft YaHei UI" panose="020B0503020204020204" pitchFamily="34" charset="-122"/>
              </a:defRPr>
            </a:lvl3pPr>
            <a:lvl4pPr>
              <a:buNone/>
              <a:defRPr/>
            </a:lvl4pPr>
          </a:lstStyle>
          <a:p>
            <a:pPr lvl="0" rtl="0"/>
            <a:r>
              <a:rPr lang="zh-CN" altLang="en-US" noProof="0"/>
              <a:t>单击此处编辑母版文本样式</a:t>
            </a:r>
          </a:p>
          <a:p>
            <a:pPr lvl="1" rtl="0"/>
            <a:r>
              <a:rPr lang="zh-CN" altLang="en-US" noProof="0"/>
              <a:t>二级</a:t>
            </a:r>
          </a:p>
          <a:p>
            <a:pPr lvl="2" rtl="0"/>
            <a:r>
              <a:rPr lang="zh-CN" altLang="en-US" noProof="0"/>
              <a:t>三级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3421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2 小图片">
    <p:spTree>
      <p:nvGrpSpPr>
        <p:cNvPr id="1" name=""/>
        <p:cNvGrpSpPr/>
        <p:nvPr/>
      </p:nvGrpSpPr>
      <p:grpSpPr>
        <a:xfrm>
          <a:off x="0" y="0"/>
          <a:ext cx="0" cy="0"/>
          <a:chOff x="0" y="0"/>
          <a:chExt cx="0" cy="0"/>
        </a:xfrm>
      </p:grpSpPr>
      <p:sp>
        <p:nvSpPr>
          <p:cNvPr id="22" name="图片占位符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1" name="图片占位符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atin typeface="Microsoft YaHei UI" panose="020B0503020204020204" pitchFamily="34" charset="-122"/>
                <a:ea typeface="Microsoft YaHei UI" panose="020B0503020204020204" pitchFamily="34" charset="-122"/>
              </a:defRPr>
            </a:lvl1pPr>
            <a:lvl2pPr marL="228600">
              <a:lnSpc>
                <a:spcPct val="110000"/>
              </a:lnSpc>
              <a:defRPr sz="2000">
                <a:latin typeface="Microsoft YaHei UI" panose="020B0503020204020204" pitchFamily="34" charset="-122"/>
                <a:ea typeface="Microsoft YaHei UI" panose="020B0503020204020204" pitchFamily="34" charset="-122"/>
              </a:defRPr>
            </a:lvl2pPr>
            <a:lvl3pPr marL="457200">
              <a:lnSpc>
                <a:spcPct val="110000"/>
              </a:lnSpc>
              <a:defRPr sz="1800">
                <a:latin typeface="Microsoft YaHei UI" panose="020B0503020204020204" pitchFamily="34" charset="-122"/>
                <a:ea typeface="Microsoft YaHei UI" panose="020B0503020204020204" pitchFamily="34" charset="-122"/>
              </a:defRPr>
            </a:lvl3pPr>
            <a:lvl4pPr marL="685800">
              <a:lnSpc>
                <a:spcPct val="110000"/>
              </a:lnSpc>
              <a:defRPr sz="1600">
                <a:latin typeface="Microsoft YaHei UI" panose="020B0503020204020204" pitchFamily="34" charset="-122"/>
                <a:ea typeface="Microsoft YaHei UI" panose="020B0503020204020204" pitchFamily="34" charset="-122"/>
              </a:defRPr>
            </a:lvl4pPr>
            <a:lvl5pPr>
              <a:lnSpc>
                <a:spcPct val="110000"/>
              </a:lnSpc>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
        <p:nvSpPr>
          <p:cNvPr id="10" name="椭圆形 9">
            <a:extLst>
              <a:ext uri="{FF2B5EF4-FFF2-40B4-BE49-F238E27FC236}">
                <a16:creationId xmlns:a16="http://schemas.microsoft.com/office/drawing/2014/main" id="{E8E71C73-7BAD-4838-88C1-42E045A9D179}"/>
              </a:ext>
            </a:extLst>
          </p:cNvPr>
          <p:cNvSpPr/>
          <p:nvPr/>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长方形 11">
            <a:extLst>
              <a:ext uri="{FF2B5EF4-FFF2-40B4-BE49-F238E27FC236}">
                <a16:creationId xmlns:a16="http://schemas.microsoft.com/office/drawing/2014/main" id="{44560922-5803-412D-880B-065E75DCBC0A}"/>
              </a:ext>
            </a:extLst>
          </p:cNvPr>
          <p:cNvSpPr/>
          <p:nvPr/>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808142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形 6">
            <a:extLst>
              <a:ext uri="{FF2B5EF4-FFF2-40B4-BE49-F238E27FC236}">
                <a16:creationId xmlns:a16="http://schemas.microsoft.com/office/drawing/2014/main" id="{200EACD1-D216-4037-8AFF-80CF273586DF}"/>
              </a:ext>
            </a:extLst>
          </p:cNvPr>
          <p:cNvSpPr/>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弧形 7">
            <a:extLst>
              <a:ext uri="{FF2B5EF4-FFF2-40B4-BE49-F238E27FC236}">
                <a16:creationId xmlns:a16="http://schemas.microsoft.com/office/drawing/2014/main" id="{F941DE04-3FEA-4A57-B200-F9F6A765C792}"/>
              </a:ext>
            </a:extLst>
          </p:cNvPr>
          <p:cNvSpPr/>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椭圆形 13">
            <a:extLst>
              <a:ext uri="{FF2B5EF4-FFF2-40B4-BE49-F238E27FC236}">
                <a16:creationId xmlns:a16="http://schemas.microsoft.com/office/drawing/2014/main" id="{A565C7B4-4152-4548-A771-EB148A028FDB}"/>
              </a:ext>
            </a:extLst>
          </p:cNvPr>
          <p:cNvSpPr/>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Tree>
    <p:extLst>
      <p:ext uri="{BB962C8B-B14F-4D97-AF65-F5344CB8AC3E}">
        <p14:creationId xmlns:p14="http://schemas.microsoft.com/office/powerpoint/2010/main" val="178370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
        <p:nvSpPr>
          <p:cNvPr id="7" name="任意多边形：形状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任意多边形：形状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145873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内容 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
        <p:nvSpPr>
          <p:cNvPr id="6" name="任意多边形：形状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7" name="任意多边形：形状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141963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包含图片的引用幻灯片">
    <p:bg>
      <p:bgPr>
        <a:solidFill>
          <a:schemeClr val="tx1"/>
        </a:solidFill>
        <a:effectLst/>
      </p:bgPr>
    </p:bg>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zh-CN" altLang="en-US" noProof="0"/>
              <a:t>单击图标添加图片</a:t>
            </a:r>
          </a:p>
        </p:txBody>
      </p:sp>
      <p:sp>
        <p:nvSpPr>
          <p:cNvPr id="10" name="标题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11" name="日期占位符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fld id="{D997B5FA-0921-464F-AAE1-844C04324D75}" type="datetimeFigureOut">
              <a:rPr lang="zh-CN" altLang="en-US" smtClean="0"/>
              <a:t>2022/4/15</a:t>
            </a:fld>
            <a:endParaRPr lang="zh-CN" altLang="en-US"/>
          </a:p>
        </p:txBody>
      </p:sp>
      <p:sp>
        <p:nvSpPr>
          <p:cNvPr id="12" name="页脚占位符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endParaRPr lang="zh-CN" altLang="en-US"/>
          </a:p>
        </p:txBody>
      </p:sp>
      <p:sp>
        <p:nvSpPr>
          <p:cNvPr id="13" name="灯片编号占位符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8053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
        <p:nvSpPr>
          <p:cNvPr id="8" name="任意多边形：形状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160171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8" name="页脚占位符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9" name="幻灯片编号占位符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
        <p:nvSpPr>
          <p:cNvPr id="10" name="任意多边形：形状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47695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fld id="{D997B5FA-0921-464F-AAE1-844C04324D75}"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52820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32A21-284C-48A9-B8CD-E4C29481D093}"/>
              </a:ext>
            </a:extLst>
          </p:cNvPr>
          <p:cNvSpPr>
            <a:spLocks noGrp="1"/>
          </p:cNvSpPr>
          <p:nvPr>
            <p:ph type="ctrTitle"/>
          </p:nvPr>
        </p:nvSpPr>
        <p:spPr/>
        <p:txBody>
          <a:bodyPr/>
          <a:lstStyle/>
          <a:p>
            <a:r>
              <a:rPr lang="zh-CN" altLang="en-US" dirty="0"/>
              <a:t>随机工具</a:t>
            </a:r>
            <a:r>
              <a:rPr lang="en-US" altLang="zh-CN" dirty="0"/>
              <a:t>APP</a:t>
            </a:r>
            <a:endParaRPr lang="zh-CN" altLang="en-US" dirty="0"/>
          </a:p>
        </p:txBody>
      </p:sp>
      <p:sp>
        <p:nvSpPr>
          <p:cNvPr id="3" name="副标题 2">
            <a:extLst>
              <a:ext uri="{FF2B5EF4-FFF2-40B4-BE49-F238E27FC236}">
                <a16:creationId xmlns:a16="http://schemas.microsoft.com/office/drawing/2014/main" id="{525EA5CA-FB82-46BC-A1A2-86059C7B295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4155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16DAA-1ACF-4343-A637-D55C4A5DE05B}"/>
              </a:ext>
            </a:extLst>
          </p:cNvPr>
          <p:cNvSpPr>
            <a:spLocks noGrp="1"/>
          </p:cNvSpPr>
          <p:nvPr>
            <p:ph type="title"/>
          </p:nvPr>
        </p:nvSpPr>
        <p:spPr/>
        <p:txBody>
          <a:bodyPr rtlCol="0"/>
          <a:lstStyle/>
          <a:p>
            <a:pPr rtl="0"/>
            <a:r>
              <a:rPr lang="zh-CN" altLang="en-US" dirty="0"/>
              <a:t>技术解决方案</a:t>
            </a:r>
          </a:p>
        </p:txBody>
      </p:sp>
      <p:graphicFrame>
        <p:nvGraphicFramePr>
          <p:cNvPr id="4" name="内容占位符 4" descr="日程表 SmartArt 图形&#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3586325658"/>
              </p:ext>
            </p:extLst>
          </p:nvPr>
        </p:nvGraphicFramePr>
        <p:xfrm>
          <a:off x="996696" y="1581912"/>
          <a:ext cx="10195560" cy="367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264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zh-CN" altLang="en-US" dirty="0"/>
              <a:t>推广和运营</a:t>
            </a:r>
          </a:p>
        </p:txBody>
      </p:sp>
      <p:sp>
        <p:nvSpPr>
          <p:cNvPr id="3" name="文本占位符 2">
            <a:extLst>
              <a:ext uri="{FF2B5EF4-FFF2-40B4-BE49-F238E27FC236}">
                <a16:creationId xmlns:a16="http://schemas.microsoft.com/office/drawing/2014/main" id="{33E8A40A-0195-4B3A-81F2-8B76B68F974F}"/>
              </a:ext>
            </a:extLst>
          </p:cNvPr>
          <p:cNvSpPr>
            <a:spLocks noGrp="1"/>
          </p:cNvSpPr>
          <p:nvPr>
            <p:ph type="body" idx="1"/>
          </p:nvPr>
        </p:nvSpPr>
        <p:spPr/>
        <p:txBody>
          <a:bodyPr rtlCol="0"/>
          <a:lstStyle/>
          <a:p>
            <a:pPr rtl="0"/>
            <a:r>
              <a:rPr lang="zh-CN" altLang="en-US" dirty="0"/>
              <a:t>推广</a:t>
            </a:r>
          </a:p>
        </p:txBody>
      </p:sp>
      <p:sp>
        <p:nvSpPr>
          <p:cNvPr id="4" name="内容占位符 3">
            <a:extLst>
              <a:ext uri="{FF2B5EF4-FFF2-40B4-BE49-F238E27FC236}">
                <a16:creationId xmlns:a16="http://schemas.microsoft.com/office/drawing/2014/main" id="{A84DACD0-2773-4975-A2FE-3BD5764E1F61}"/>
              </a:ext>
            </a:extLst>
          </p:cNvPr>
          <p:cNvSpPr>
            <a:spLocks noGrp="1"/>
          </p:cNvSpPr>
          <p:nvPr>
            <p:ph sz="half" idx="2"/>
          </p:nvPr>
        </p:nvSpPr>
        <p:spPr/>
        <p:txBody>
          <a:bodyPr rtlCol="0"/>
          <a:lstStyle/>
          <a:p>
            <a:pPr rtl="0">
              <a:lnSpc>
                <a:spcPct val="100000"/>
              </a:lnSpc>
            </a:pPr>
            <a:r>
              <a:rPr lang="zh-CN" altLang="en-US" dirty="0"/>
              <a:t>上架移动应用平台 </a:t>
            </a:r>
            <a:endParaRPr lang="en-US" altLang="zh-CN" dirty="0"/>
          </a:p>
          <a:p>
            <a:pPr rtl="0">
              <a:lnSpc>
                <a:spcPct val="100000"/>
              </a:lnSpc>
            </a:pPr>
            <a:r>
              <a:rPr lang="zh-CN" altLang="en-US" dirty="0"/>
              <a:t>推荐给好友</a:t>
            </a:r>
          </a:p>
        </p:txBody>
      </p:sp>
      <p:sp>
        <p:nvSpPr>
          <p:cNvPr id="5" name="文本占位符 4">
            <a:extLst>
              <a:ext uri="{FF2B5EF4-FFF2-40B4-BE49-F238E27FC236}">
                <a16:creationId xmlns:a16="http://schemas.microsoft.com/office/drawing/2014/main" id="{8FCFD254-68A8-4D88-9653-D6F0238D59BD}"/>
              </a:ext>
            </a:extLst>
          </p:cNvPr>
          <p:cNvSpPr>
            <a:spLocks noGrp="1"/>
          </p:cNvSpPr>
          <p:nvPr>
            <p:ph type="body" sz="quarter" idx="3"/>
          </p:nvPr>
        </p:nvSpPr>
        <p:spPr/>
        <p:txBody>
          <a:bodyPr rtlCol="0"/>
          <a:lstStyle/>
          <a:p>
            <a:pPr rtl="0"/>
            <a:r>
              <a:rPr lang="zh-CN" altLang="en-US" dirty="0"/>
              <a:t>运营</a:t>
            </a:r>
          </a:p>
        </p:txBody>
      </p:sp>
      <p:sp>
        <p:nvSpPr>
          <p:cNvPr id="6" name="内容占位符 5">
            <a:extLst>
              <a:ext uri="{FF2B5EF4-FFF2-40B4-BE49-F238E27FC236}">
                <a16:creationId xmlns:a16="http://schemas.microsoft.com/office/drawing/2014/main" id="{3905CD03-9B40-4AA4-B6AB-5B38436AB901}"/>
              </a:ext>
            </a:extLst>
          </p:cNvPr>
          <p:cNvSpPr>
            <a:spLocks noGrp="1"/>
          </p:cNvSpPr>
          <p:nvPr>
            <p:ph sz="quarter" idx="4"/>
          </p:nvPr>
        </p:nvSpPr>
        <p:spPr/>
        <p:txBody>
          <a:bodyPr rtlCol="0"/>
          <a:lstStyle/>
          <a:p>
            <a:pPr rtl="0">
              <a:lnSpc>
                <a:spcPct val="100000"/>
              </a:lnSpc>
            </a:pPr>
            <a:r>
              <a:rPr lang="zh-CN" altLang="en-US" dirty="0"/>
              <a:t>用户建议反馈</a:t>
            </a:r>
            <a:endParaRPr lang="en-US" altLang="zh-CN" dirty="0"/>
          </a:p>
          <a:p>
            <a:pPr rtl="0">
              <a:lnSpc>
                <a:spcPct val="100000"/>
              </a:lnSpc>
            </a:pPr>
            <a:r>
              <a:rPr lang="zh-CN" altLang="en-US" sz="2400" dirty="0"/>
              <a:t>持续稳定的更新 </a:t>
            </a:r>
          </a:p>
        </p:txBody>
      </p:sp>
    </p:spTree>
    <p:extLst>
      <p:ext uri="{BB962C8B-B14F-4D97-AF65-F5344CB8AC3E}">
        <p14:creationId xmlns:p14="http://schemas.microsoft.com/office/powerpoint/2010/main" val="181391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zh-CN" altLang="en-US"/>
              <a:t>谢谢</a:t>
            </a:r>
          </a:p>
        </p:txBody>
      </p:sp>
      <p:sp>
        <p:nvSpPr>
          <p:cNvPr id="3" name="内容占位符 2">
            <a:extLst>
              <a:ext uri="{FF2B5EF4-FFF2-40B4-BE49-F238E27FC236}">
                <a16:creationId xmlns:a16="http://schemas.microsoft.com/office/drawing/2014/main" id="{21F0B6E0-1F7C-4E6A-87B1-554ADE739CD1}"/>
              </a:ext>
            </a:extLst>
          </p:cNvPr>
          <p:cNvSpPr>
            <a:spLocks noGrp="1"/>
          </p:cNvSpPr>
          <p:nvPr>
            <p:ph idx="1"/>
          </p:nvPr>
        </p:nvSpPr>
        <p:spPr/>
        <p:txBody>
          <a:bodyPr rtlCol="0"/>
          <a:lstStyle/>
          <a:p>
            <a:pPr rtl="0"/>
            <a:r>
              <a:rPr lang="zh-CN" altLang="en-US" dirty="0"/>
              <a:t>姜雨乾</a:t>
            </a:r>
          </a:p>
          <a:p>
            <a:pPr rtl="0">
              <a:spcBef>
                <a:spcPts val="3000"/>
              </a:spcBef>
            </a:pPr>
            <a:r>
              <a:rPr lang="en-US" altLang="zh-CN" sz="1800" dirty="0"/>
              <a:t>Jiang_Yuqian@outlook.com</a:t>
            </a:r>
            <a:endParaRPr lang="zh-CN" altLang="en-US" sz="1800" dirty="0"/>
          </a:p>
          <a:p>
            <a:pPr rtl="0">
              <a:spcBef>
                <a:spcPts val="3000"/>
              </a:spcBef>
            </a:pPr>
            <a:r>
              <a:rPr lang="en-US" altLang="zh-CN" sz="1800" dirty="0"/>
              <a:t>github.com/ChiangYuqian</a:t>
            </a:r>
            <a:endParaRPr lang="zh-CN" altLang="en-US" sz="1800" dirty="0"/>
          </a:p>
          <a:p>
            <a:pPr rtl="0"/>
            <a:endParaRPr lang="zh-CN" altLang="en-US"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C4E9F-73E5-4531-BF46-A4CF7CB4BDED}"/>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9A531FF-F401-4B80-8D92-1D6194D86A64}"/>
              </a:ext>
            </a:extLst>
          </p:cNvPr>
          <p:cNvSpPr>
            <a:spLocks noGrp="1"/>
          </p:cNvSpPr>
          <p:nvPr>
            <p:ph idx="1"/>
          </p:nvPr>
        </p:nvSpPr>
        <p:spPr/>
        <p:txBody>
          <a:bodyPr/>
          <a:lstStyle/>
          <a:p>
            <a:r>
              <a:rPr lang="en-US" altLang="zh-CN" dirty="0"/>
              <a:t>Part 1  </a:t>
            </a:r>
            <a:r>
              <a:rPr lang="zh-CN" altLang="en-US" dirty="0"/>
              <a:t>产品概要</a:t>
            </a:r>
            <a:endParaRPr lang="en-US" altLang="zh-CN" dirty="0"/>
          </a:p>
          <a:p>
            <a:r>
              <a:rPr lang="en-US" altLang="zh-CN" dirty="0"/>
              <a:t>Part 2  </a:t>
            </a:r>
            <a:r>
              <a:rPr lang="zh-CN" altLang="en-US" dirty="0"/>
              <a:t>同类产品举例</a:t>
            </a:r>
            <a:endParaRPr lang="en-US" altLang="zh-CN" dirty="0"/>
          </a:p>
          <a:p>
            <a:r>
              <a:rPr lang="en-US" altLang="zh-CN" dirty="0"/>
              <a:t>Part 3  </a:t>
            </a:r>
            <a:r>
              <a:rPr lang="zh-CN" altLang="en-US" dirty="0"/>
              <a:t>可行性分析</a:t>
            </a:r>
            <a:endParaRPr lang="en-US" altLang="zh-CN" dirty="0"/>
          </a:p>
          <a:p>
            <a:r>
              <a:rPr lang="en-US" altLang="zh-CN" dirty="0"/>
              <a:t>Part 4  </a:t>
            </a:r>
            <a:r>
              <a:rPr lang="zh-CN" altLang="en-US" dirty="0"/>
              <a:t>研发方案</a:t>
            </a:r>
          </a:p>
        </p:txBody>
      </p:sp>
    </p:spTree>
    <p:extLst>
      <p:ext uri="{BB962C8B-B14F-4D97-AF65-F5344CB8AC3E}">
        <p14:creationId xmlns:p14="http://schemas.microsoft.com/office/powerpoint/2010/main" val="197713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zh-CN" altLang="en-US" dirty="0">
                <a:solidFill>
                  <a:srgbClr val="FFFFFF"/>
                </a:solidFill>
              </a:rPr>
              <a:t>产品概要</a:t>
            </a:r>
            <a:endParaRPr lang="zh-CN" altLang="en-US" dirty="0"/>
          </a:p>
        </p:txBody>
      </p:sp>
      <p:sp>
        <p:nvSpPr>
          <p:cNvPr id="3" name="文本占位符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zh-CN" altLang="en-US" dirty="0">
              <a:solidFill>
                <a:srgbClr val="FFFFFF"/>
              </a:solidFill>
            </a:endParaRPr>
          </a:p>
        </p:txBody>
      </p:sp>
    </p:spTree>
    <p:extLst>
      <p:ext uri="{BB962C8B-B14F-4D97-AF65-F5344CB8AC3E}">
        <p14:creationId xmlns:p14="http://schemas.microsoft.com/office/powerpoint/2010/main" val="428359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zh-CN" altLang="en-US" dirty="0"/>
              <a:t>设计理念</a:t>
            </a:r>
          </a:p>
        </p:txBody>
      </p:sp>
      <p:sp>
        <p:nvSpPr>
          <p:cNvPr id="5" name="内容占位符 4">
            <a:extLst>
              <a:ext uri="{FF2B5EF4-FFF2-40B4-BE49-F238E27FC236}">
                <a16:creationId xmlns:a16="http://schemas.microsoft.com/office/drawing/2014/main" id="{B67B1E24-2840-4BB0-AE5A-2320A01CB80F}"/>
              </a:ext>
            </a:extLst>
          </p:cNvPr>
          <p:cNvSpPr>
            <a:spLocks noGrp="1"/>
          </p:cNvSpPr>
          <p:nvPr>
            <p:ph idx="1"/>
          </p:nvPr>
        </p:nvSpPr>
        <p:spPr/>
        <p:txBody>
          <a:bodyPr rtlCol="0"/>
          <a:lstStyle/>
          <a:p>
            <a:pPr rtl="0"/>
            <a:r>
              <a:rPr lang="zh-CN" altLang="en-US" dirty="0"/>
              <a:t>生活中常常需要做出选择</a:t>
            </a:r>
            <a:endParaRPr lang="en-US" altLang="zh-CN" dirty="0"/>
          </a:p>
          <a:p>
            <a:pPr rtl="0"/>
            <a:r>
              <a:rPr lang="zh-CN" altLang="en-US" dirty="0"/>
              <a:t>“早上吃什么？”</a:t>
            </a:r>
            <a:endParaRPr lang="en-US" altLang="zh-CN" dirty="0"/>
          </a:p>
          <a:p>
            <a:pPr rtl="0"/>
            <a:r>
              <a:rPr lang="zh-CN" altLang="en-US" dirty="0"/>
              <a:t>“去哪里约会？”</a:t>
            </a:r>
            <a:endParaRPr lang="en-US" altLang="zh-CN" dirty="0"/>
          </a:p>
          <a:p>
            <a:pPr rtl="0"/>
            <a:r>
              <a:rPr lang="zh-CN" altLang="en-US" dirty="0"/>
              <a:t>“穿什么衣服？”</a:t>
            </a:r>
            <a:r>
              <a:rPr lang="en-US" altLang="zh-CN" dirty="0"/>
              <a:t> </a:t>
            </a:r>
          </a:p>
          <a:p>
            <a:pPr rtl="0"/>
            <a:r>
              <a:rPr lang="zh-CN" altLang="en-US" dirty="0"/>
              <a:t>用转盘等形式</a:t>
            </a:r>
            <a:endParaRPr lang="en-US" altLang="zh-CN" dirty="0"/>
          </a:p>
          <a:p>
            <a:pPr rtl="0"/>
            <a:r>
              <a:rPr lang="zh-CN" altLang="en-US" dirty="0"/>
              <a:t>让应用替你做出决定</a:t>
            </a:r>
            <a:endParaRPr lang="en-US" altLang="zh-CN" dirty="0"/>
          </a:p>
        </p:txBody>
      </p:sp>
      <p:sp>
        <p:nvSpPr>
          <p:cNvPr id="3" name="图片占位符 2">
            <a:extLst>
              <a:ext uri="{FF2B5EF4-FFF2-40B4-BE49-F238E27FC236}">
                <a16:creationId xmlns:a16="http://schemas.microsoft.com/office/drawing/2014/main" id="{611CD64C-32E2-47B6-A2BA-8DAB8DF639D8}"/>
              </a:ext>
            </a:extLst>
          </p:cNvPr>
          <p:cNvSpPr>
            <a:spLocks noGrp="1"/>
          </p:cNvSpPr>
          <p:nvPr>
            <p:ph type="pic" sz="quarter" idx="13"/>
          </p:nvPr>
        </p:nvSpPr>
        <p:spPr>
          <a:solidFill>
            <a:schemeClr val="accent2">
              <a:lumMod val="40000"/>
              <a:lumOff val="60000"/>
            </a:schemeClr>
          </a:solidFill>
        </p:spPr>
      </p:sp>
      <p:sp>
        <p:nvSpPr>
          <p:cNvPr id="7" name="图片占位符 6">
            <a:extLst>
              <a:ext uri="{FF2B5EF4-FFF2-40B4-BE49-F238E27FC236}">
                <a16:creationId xmlns:a16="http://schemas.microsoft.com/office/drawing/2014/main" id="{28C527EF-FF7D-4B87-B1F9-69404474FB23}"/>
              </a:ext>
            </a:extLst>
          </p:cNvPr>
          <p:cNvSpPr>
            <a:spLocks noGrp="1"/>
          </p:cNvSpPr>
          <p:nvPr>
            <p:ph type="pic" sz="quarter" idx="14"/>
          </p:nvPr>
        </p:nvSpPr>
        <p:spPr>
          <a:solidFill>
            <a:schemeClr val="accent6">
              <a:lumMod val="60000"/>
              <a:lumOff val="40000"/>
            </a:schemeClr>
          </a:solidFill>
        </p:spPr>
      </p:sp>
    </p:spTree>
    <p:extLst>
      <p:ext uri="{BB962C8B-B14F-4D97-AF65-F5344CB8AC3E}">
        <p14:creationId xmlns:p14="http://schemas.microsoft.com/office/powerpoint/2010/main" val="100219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zh-CN" altLang="en-US" dirty="0"/>
              <a:t>同类产品举例</a:t>
            </a:r>
          </a:p>
        </p:txBody>
      </p:sp>
      <p:sp>
        <p:nvSpPr>
          <p:cNvPr id="3" name="文本占位符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zh-CN" altLang="en-US" dirty="0">
              <a:solidFill>
                <a:srgbClr val="FFFFFF"/>
              </a:solidFill>
            </a:endParaRPr>
          </a:p>
        </p:txBody>
      </p:sp>
    </p:spTree>
    <p:extLst>
      <p:ext uri="{BB962C8B-B14F-4D97-AF65-F5344CB8AC3E}">
        <p14:creationId xmlns:p14="http://schemas.microsoft.com/office/powerpoint/2010/main" val="58115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45C6405-9D6C-48F5-9EFB-4CF1F3193EA4}"/>
              </a:ext>
            </a:extLst>
          </p:cNvPr>
          <p:cNvSpPr>
            <a:spLocks noGrp="1"/>
          </p:cNvSpPr>
          <p:nvPr>
            <p:ph type="title"/>
          </p:nvPr>
        </p:nvSpPr>
        <p:spPr/>
        <p:txBody>
          <a:bodyPr rtlCol="0"/>
          <a:lstStyle/>
          <a:p>
            <a:pPr rtl="0"/>
            <a:r>
              <a:rPr lang="zh-CN" altLang="en-US" dirty="0"/>
              <a:t>小转盘大决定</a:t>
            </a:r>
          </a:p>
        </p:txBody>
      </p:sp>
      <p:sp>
        <p:nvSpPr>
          <p:cNvPr id="5" name="内容占位符 4">
            <a:extLst>
              <a:ext uri="{FF2B5EF4-FFF2-40B4-BE49-F238E27FC236}">
                <a16:creationId xmlns:a16="http://schemas.microsoft.com/office/drawing/2014/main" id="{42E3A3A9-5E96-4CDD-A971-9C272EFD97D9}"/>
              </a:ext>
            </a:extLst>
          </p:cNvPr>
          <p:cNvSpPr>
            <a:spLocks noGrp="1"/>
          </p:cNvSpPr>
          <p:nvPr>
            <p:ph idx="1"/>
          </p:nvPr>
        </p:nvSpPr>
        <p:spPr/>
        <p:txBody>
          <a:bodyPr rtlCol="0"/>
          <a:lstStyle/>
          <a:p>
            <a:pPr algn="l"/>
            <a:r>
              <a:rPr lang="zh-CN" altLang="en-US" b="0" i="0" dirty="0">
                <a:solidFill>
                  <a:srgbClr val="333333"/>
                </a:solidFill>
                <a:effectLst/>
                <a:latin typeface="PingFang SC"/>
              </a:rPr>
              <a:t>通过有趣的转盘的方式将你的选择进行均等的分布</a:t>
            </a:r>
          </a:p>
          <a:p>
            <a:pPr algn="l"/>
            <a:r>
              <a:rPr lang="zh-CN" altLang="en-US" b="0" i="0" dirty="0">
                <a:solidFill>
                  <a:srgbClr val="333333"/>
                </a:solidFill>
                <a:effectLst/>
                <a:latin typeface="PingFang SC"/>
              </a:rPr>
              <a:t>通过点击就可以进行转盘的转动选择还配有音效</a:t>
            </a:r>
          </a:p>
          <a:p>
            <a:pPr algn="l"/>
            <a:r>
              <a:rPr lang="zh-CN" altLang="en-US" b="0" i="0" dirty="0">
                <a:solidFill>
                  <a:srgbClr val="333333"/>
                </a:solidFill>
                <a:effectLst/>
                <a:latin typeface="PingFang SC"/>
              </a:rPr>
              <a:t>创建属于你的自己的库内容在使用的时候可以更加方便</a:t>
            </a:r>
          </a:p>
          <a:p>
            <a:pPr algn="l"/>
            <a:r>
              <a:rPr lang="zh-CN" altLang="en-US" b="0" i="0" dirty="0">
                <a:solidFill>
                  <a:srgbClr val="333333"/>
                </a:solidFill>
                <a:effectLst/>
                <a:latin typeface="PingFang SC"/>
              </a:rPr>
              <a:t>在你做完决定之后可以将你的决定内容通过文本或是文件的形式分享</a:t>
            </a:r>
          </a:p>
          <a:p>
            <a:pPr rtl="0">
              <a:lnSpc>
                <a:spcPct val="100000"/>
              </a:lnSpc>
            </a:pPr>
            <a:endParaRPr lang="zh-CN" altLang="en-US" dirty="0"/>
          </a:p>
        </p:txBody>
      </p:sp>
      <p:sp>
        <p:nvSpPr>
          <p:cNvPr id="7" name="图片占位符 6">
            <a:extLst>
              <a:ext uri="{FF2B5EF4-FFF2-40B4-BE49-F238E27FC236}">
                <a16:creationId xmlns:a16="http://schemas.microsoft.com/office/drawing/2014/main" id="{5D9A2E11-F1A0-41E8-B39C-D24F41D4A8F0}"/>
              </a:ext>
            </a:extLst>
          </p:cNvPr>
          <p:cNvSpPr>
            <a:spLocks noGrp="1"/>
          </p:cNvSpPr>
          <p:nvPr>
            <p:ph type="pic" sz="quarter" idx="13"/>
          </p:nvPr>
        </p:nvSpPr>
        <p:spPr/>
      </p:sp>
      <p:sp>
        <p:nvSpPr>
          <p:cNvPr id="10" name="图片占位符 9">
            <a:extLst>
              <a:ext uri="{FF2B5EF4-FFF2-40B4-BE49-F238E27FC236}">
                <a16:creationId xmlns:a16="http://schemas.microsoft.com/office/drawing/2014/main" id="{BA7E428A-1EC4-4F7D-BFB5-F36F29660A3E}"/>
              </a:ext>
            </a:extLst>
          </p:cNvPr>
          <p:cNvSpPr>
            <a:spLocks noGrp="1"/>
          </p:cNvSpPr>
          <p:nvPr>
            <p:ph type="pic" sz="quarter" idx="14"/>
          </p:nvPr>
        </p:nvSpPr>
        <p:spPr/>
      </p:sp>
      <p:pic>
        <p:nvPicPr>
          <p:cNvPr id="3" name="图片 2">
            <a:extLst>
              <a:ext uri="{FF2B5EF4-FFF2-40B4-BE49-F238E27FC236}">
                <a16:creationId xmlns:a16="http://schemas.microsoft.com/office/drawing/2014/main" id="{CD260833-D66F-4DBF-83EF-E636BC027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678" y="343843"/>
            <a:ext cx="2946551" cy="6064562"/>
          </a:xfrm>
          <a:prstGeom prst="rect">
            <a:avLst/>
          </a:prstGeom>
        </p:spPr>
      </p:pic>
      <p:pic>
        <p:nvPicPr>
          <p:cNvPr id="15" name="图片 14">
            <a:extLst>
              <a:ext uri="{FF2B5EF4-FFF2-40B4-BE49-F238E27FC236}">
                <a16:creationId xmlns:a16="http://schemas.microsoft.com/office/drawing/2014/main" id="{0A623DF4-9C45-4A30-A7D5-AB939FCEE3DB}"/>
              </a:ext>
            </a:extLst>
          </p:cNvPr>
          <p:cNvPicPr>
            <a:picLocks noChangeAspect="1"/>
          </p:cNvPicPr>
          <p:nvPr/>
        </p:nvPicPr>
        <p:blipFill>
          <a:blip r:embed="rId4"/>
          <a:stretch>
            <a:fillRect/>
          </a:stretch>
        </p:blipFill>
        <p:spPr>
          <a:xfrm>
            <a:off x="9074806" y="343843"/>
            <a:ext cx="2804021" cy="5771207"/>
          </a:xfrm>
          <a:prstGeom prst="rect">
            <a:avLst/>
          </a:prstGeom>
        </p:spPr>
      </p:pic>
    </p:spTree>
    <p:extLst>
      <p:ext uri="{BB962C8B-B14F-4D97-AF65-F5344CB8AC3E}">
        <p14:creationId xmlns:p14="http://schemas.microsoft.com/office/powerpoint/2010/main" val="1783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r>
              <a:rPr lang="zh-CN" altLang="en-US" dirty="0"/>
              <a:t>可行性分析</a:t>
            </a:r>
            <a:endParaRPr lang="en-US" altLang="zh-CN" dirty="0"/>
          </a:p>
        </p:txBody>
      </p:sp>
      <p:sp>
        <p:nvSpPr>
          <p:cNvPr id="3" name="文本占位符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zh-CN" altLang="en-US" dirty="0">
              <a:solidFill>
                <a:srgbClr val="FFFFFF"/>
              </a:solidFill>
            </a:endParaRPr>
          </a:p>
        </p:txBody>
      </p:sp>
    </p:spTree>
    <p:extLst>
      <p:ext uri="{BB962C8B-B14F-4D97-AF65-F5344CB8AC3E}">
        <p14:creationId xmlns:p14="http://schemas.microsoft.com/office/powerpoint/2010/main" val="164929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EB8CC-E887-4C39-A032-E3471EDC043E}"/>
              </a:ext>
            </a:extLst>
          </p:cNvPr>
          <p:cNvSpPr>
            <a:spLocks noGrp="1"/>
          </p:cNvSpPr>
          <p:nvPr>
            <p:ph type="title"/>
          </p:nvPr>
        </p:nvSpPr>
        <p:spPr/>
        <p:txBody>
          <a:bodyPr rtlCol="0"/>
          <a:lstStyle/>
          <a:p>
            <a:pPr rtl="0"/>
            <a:r>
              <a:rPr lang="zh-CN" altLang="en-US" dirty="0"/>
              <a:t> </a:t>
            </a:r>
          </a:p>
        </p:txBody>
      </p:sp>
      <p:sp>
        <p:nvSpPr>
          <p:cNvPr id="3" name="文本占位符 2">
            <a:extLst>
              <a:ext uri="{FF2B5EF4-FFF2-40B4-BE49-F238E27FC236}">
                <a16:creationId xmlns:a16="http://schemas.microsoft.com/office/drawing/2014/main" id="{A4B28E79-36F1-4487-B6B6-7A33F5C3C0B2}"/>
              </a:ext>
            </a:extLst>
          </p:cNvPr>
          <p:cNvSpPr>
            <a:spLocks noGrp="1"/>
          </p:cNvSpPr>
          <p:nvPr>
            <p:ph type="body" idx="1"/>
          </p:nvPr>
        </p:nvSpPr>
        <p:spPr/>
        <p:txBody>
          <a:bodyPr rtlCol="0"/>
          <a:lstStyle/>
          <a:p>
            <a:pPr rtl="0"/>
            <a:r>
              <a:rPr lang="zh-CN" altLang="en-US" dirty="0"/>
              <a:t>行业市场</a:t>
            </a:r>
          </a:p>
        </p:txBody>
      </p:sp>
      <p:sp>
        <p:nvSpPr>
          <p:cNvPr id="4" name="内容占位符 3">
            <a:extLst>
              <a:ext uri="{FF2B5EF4-FFF2-40B4-BE49-F238E27FC236}">
                <a16:creationId xmlns:a16="http://schemas.microsoft.com/office/drawing/2014/main" id="{245DDB48-166A-4E16-B9DF-C5C6570A1BAD}"/>
              </a:ext>
            </a:extLst>
          </p:cNvPr>
          <p:cNvSpPr>
            <a:spLocks noGrp="1"/>
          </p:cNvSpPr>
          <p:nvPr>
            <p:ph sz="half" idx="2"/>
          </p:nvPr>
        </p:nvSpPr>
        <p:spPr/>
        <p:txBody>
          <a:bodyPr rtlCol="0"/>
          <a:lstStyle/>
          <a:p>
            <a:pPr rtl="0">
              <a:lnSpc>
                <a:spcPct val="100000"/>
              </a:lnSpc>
            </a:pPr>
            <a:r>
              <a:rPr lang="zh-CN" altLang="en-US" dirty="0"/>
              <a:t>小众</a:t>
            </a:r>
            <a:endParaRPr lang="en-US" altLang="zh-CN" dirty="0"/>
          </a:p>
          <a:p>
            <a:pPr rtl="0">
              <a:lnSpc>
                <a:spcPct val="100000"/>
              </a:lnSpc>
            </a:pPr>
            <a:r>
              <a:rPr lang="zh-CN" altLang="en-US" sz="2000" dirty="0"/>
              <a:t>好用的产品少 </a:t>
            </a:r>
          </a:p>
          <a:p>
            <a:pPr rtl="0">
              <a:lnSpc>
                <a:spcPct val="100000"/>
              </a:lnSpc>
            </a:pPr>
            <a:r>
              <a:rPr lang="zh-CN" altLang="en-US" sz="2000" dirty="0"/>
              <a:t>防不胜防的广告</a:t>
            </a:r>
            <a:endParaRPr lang="en-US" altLang="zh-CN" sz="2000" dirty="0"/>
          </a:p>
          <a:p>
            <a:pPr rtl="0">
              <a:lnSpc>
                <a:spcPct val="100000"/>
              </a:lnSpc>
            </a:pPr>
            <a:r>
              <a:rPr lang="zh-CN" altLang="en-US" dirty="0"/>
              <a:t>过度搜集隐私</a:t>
            </a:r>
            <a:endParaRPr lang="zh-CN" altLang="en-US" sz="2000" dirty="0"/>
          </a:p>
          <a:p>
            <a:pPr rtl="0">
              <a:lnSpc>
                <a:spcPct val="100000"/>
              </a:lnSpc>
            </a:pPr>
            <a:endParaRPr lang="zh-CN" altLang="en-US" dirty="0"/>
          </a:p>
        </p:txBody>
      </p:sp>
      <p:sp>
        <p:nvSpPr>
          <p:cNvPr id="5" name="文本占位符 4">
            <a:extLst>
              <a:ext uri="{FF2B5EF4-FFF2-40B4-BE49-F238E27FC236}">
                <a16:creationId xmlns:a16="http://schemas.microsoft.com/office/drawing/2014/main" id="{7A4C5B2A-12FB-43E3-8389-C0A5E65E6D91}"/>
              </a:ext>
            </a:extLst>
          </p:cNvPr>
          <p:cNvSpPr>
            <a:spLocks noGrp="1"/>
          </p:cNvSpPr>
          <p:nvPr>
            <p:ph type="body" sz="quarter" idx="3"/>
          </p:nvPr>
        </p:nvSpPr>
        <p:spPr/>
        <p:txBody>
          <a:bodyPr rtlCol="0"/>
          <a:lstStyle/>
          <a:p>
            <a:pPr rtl="0"/>
            <a:r>
              <a:rPr lang="zh-CN" altLang="en-US" dirty="0"/>
              <a:t>自身条件</a:t>
            </a:r>
          </a:p>
        </p:txBody>
      </p:sp>
      <p:sp>
        <p:nvSpPr>
          <p:cNvPr id="6" name="内容占位符 5">
            <a:extLst>
              <a:ext uri="{FF2B5EF4-FFF2-40B4-BE49-F238E27FC236}">
                <a16:creationId xmlns:a16="http://schemas.microsoft.com/office/drawing/2014/main" id="{53C09F06-9236-4635-AFB4-5E7D384A6BAE}"/>
              </a:ext>
            </a:extLst>
          </p:cNvPr>
          <p:cNvSpPr>
            <a:spLocks noGrp="1"/>
          </p:cNvSpPr>
          <p:nvPr>
            <p:ph sz="quarter" idx="4"/>
          </p:nvPr>
        </p:nvSpPr>
        <p:spPr/>
        <p:txBody>
          <a:bodyPr rtlCol="0"/>
          <a:lstStyle/>
          <a:p>
            <a:pPr rtl="0">
              <a:lnSpc>
                <a:spcPct val="100000"/>
              </a:lnSpc>
            </a:pPr>
            <a:r>
              <a:rPr lang="zh-CN" altLang="en-US" sz="2000" dirty="0"/>
              <a:t>个人开发</a:t>
            </a:r>
            <a:endParaRPr lang="en-US" altLang="zh-CN" sz="2000" dirty="0"/>
          </a:p>
          <a:p>
            <a:pPr rtl="0">
              <a:lnSpc>
                <a:spcPct val="100000"/>
              </a:lnSpc>
            </a:pPr>
            <a:r>
              <a:rPr lang="zh-CN" altLang="en-US" dirty="0"/>
              <a:t>对优秀产品的执着</a:t>
            </a:r>
            <a:endParaRPr lang="zh-CN" altLang="en-US" sz="2000" dirty="0"/>
          </a:p>
          <a:p>
            <a:pPr rtl="0">
              <a:lnSpc>
                <a:spcPct val="100000"/>
              </a:lnSpc>
            </a:pPr>
            <a:endParaRPr lang="zh-CN" altLang="en-US" dirty="0"/>
          </a:p>
        </p:txBody>
      </p:sp>
      <p:sp>
        <p:nvSpPr>
          <p:cNvPr id="7" name="文本占位符 6">
            <a:extLst>
              <a:ext uri="{FF2B5EF4-FFF2-40B4-BE49-F238E27FC236}">
                <a16:creationId xmlns:a16="http://schemas.microsoft.com/office/drawing/2014/main" id="{016D0387-7057-4207-9037-65B55A7B211B}"/>
              </a:ext>
            </a:extLst>
          </p:cNvPr>
          <p:cNvSpPr>
            <a:spLocks noGrp="1"/>
          </p:cNvSpPr>
          <p:nvPr>
            <p:ph type="body" sz="quarter" idx="13"/>
          </p:nvPr>
        </p:nvSpPr>
        <p:spPr/>
        <p:txBody>
          <a:bodyPr rtlCol="0"/>
          <a:lstStyle/>
          <a:p>
            <a:pPr rtl="0"/>
            <a:r>
              <a:rPr lang="zh-CN" altLang="en-US" dirty="0"/>
              <a:t>用户群体</a:t>
            </a:r>
          </a:p>
        </p:txBody>
      </p:sp>
      <p:sp>
        <p:nvSpPr>
          <p:cNvPr id="8" name="内容占位符 7">
            <a:extLst>
              <a:ext uri="{FF2B5EF4-FFF2-40B4-BE49-F238E27FC236}">
                <a16:creationId xmlns:a16="http://schemas.microsoft.com/office/drawing/2014/main" id="{EE1302F8-9FA6-4CC4-AD07-E8137FCC99A5}"/>
              </a:ext>
            </a:extLst>
          </p:cNvPr>
          <p:cNvSpPr>
            <a:spLocks noGrp="1"/>
          </p:cNvSpPr>
          <p:nvPr>
            <p:ph sz="quarter" idx="14"/>
          </p:nvPr>
        </p:nvSpPr>
        <p:spPr/>
        <p:txBody>
          <a:bodyPr rtlCol="0"/>
          <a:lstStyle/>
          <a:p>
            <a:pPr rtl="0">
              <a:lnSpc>
                <a:spcPct val="100000"/>
              </a:lnSpc>
            </a:pPr>
            <a:r>
              <a:rPr lang="zh-CN" altLang="en-US" sz="2000" dirty="0"/>
              <a:t>选择困难群体</a:t>
            </a:r>
          </a:p>
          <a:p>
            <a:pPr rtl="0">
              <a:lnSpc>
                <a:spcPct val="100000"/>
              </a:lnSpc>
            </a:pPr>
            <a:r>
              <a:rPr lang="zh-CN" altLang="en-US" b="0" i="0" dirty="0">
                <a:solidFill>
                  <a:srgbClr val="333333"/>
                </a:solidFill>
                <a:effectLst/>
                <a:latin typeface="PingFang SC"/>
              </a:rPr>
              <a:t>面临纠结，无法做出选择的时刻</a:t>
            </a:r>
            <a:endParaRPr lang="zh-CN" altLang="en-US" dirty="0"/>
          </a:p>
        </p:txBody>
      </p:sp>
    </p:spTree>
    <p:extLst>
      <p:ext uri="{BB962C8B-B14F-4D97-AF65-F5344CB8AC3E}">
        <p14:creationId xmlns:p14="http://schemas.microsoft.com/office/powerpoint/2010/main" val="181124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zh-CN" altLang="en-US" dirty="0"/>
              <a:t>研发方案</a:t>
            </a:r>
          </a:p>
        </p:txBody>
      </p:sp>
      <p:sp>
        <p:nvSpPr>
          <p:cNvPr id="3" name="文本占位符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zh-CN" altLang="en-US" dirty="0">
              <a:solidFill>
                <a:srgbClr val="FFFFFF"/>
              </a:solidFill>
            </a:endParaRPr>
          </a:p>
        </p:txBody>
      </p:sp>
    </p:spTree>
    <p:extLst>
      <p:ext uri="{BB962C8B-B14F-4D97-AF65-F5344CB8AC3E}">
        <p14:creationId xmlns:p14="http://schemas.microsoft.com/office/powerpoint/2010/main" val="1771728627"/>
      </p:ext>
    </p:extLst>
  </p:cSld>
  <p:clrMapOvr>
    <a:masterClrMapping/>
  </p:clrMapOvr>
</p:sld>
</file>

<file path=ppt/theme/theme1.xml><?xml version="1.0" encoding="utf-8"?>
<a:theme xmlns:a="http://schemas.openxmlformats.org/drawingml/2006/main" name="主题1">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8BCEC258-BB73-4366-8521-287D794ECDC6}" vid="{6D1ED7C2-DDE2-4F43-BF34-2CB96DAAAA6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50</TotalTime>
  <Words>224</Words>
  <Application>Microsoft Office PowerPoint</Application>
  <PresentationFormat>宽屏</PresentationFormat>
  <Paragraphs>64</Paragraphs>
  <Slides>12</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Microsoft YaHei UI</vt:lpstr>
      <vt:lpstr>PingFang SC</vt:lpstr>
      <vt:lpstr>等线</vt:lpstr>
      <vt:lpstr>Arial</vt:lpstr>
      <vt:lpstr>Avenir Next LT Pro</vt:lpstr>
      <vt:lpstr>主题1</vt:lpstr>
      <vt:lpstr>随机工具APP</vt:lpstr>
      <vt:lpstr>目录</vt:lpstr>
      <vt:lpstr>产品概要</vt:lpstr>
      <vt:lpstr>设计理念</vt:lpstr>
      <vt:lpstr>同类产品举例</vt:lpstr>
      <vt:lpstr>小转盘大决定</vt:lpstr>
      <vt:lpstr>可行性分析</vt:lpstr>
      <vt:lpstr> </vt:lpstr>
      <vt:lpstr>研发方案</vt:lpstr>
      <vt:lpstr>技术解决方案</vt:lpstr>
      <vt:lpstr>推广和运营</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随机工具APP</dc:title>
  <dc:creator>Yuqian Jiang</dc:creator>
  <cp:lastModifiedBy>Yuqian Jiang</cp:lastModifiedBy>
  <cp:revision>7</cp:revision>
  <dcterms:created xsi:type="dcterms:W3CDTF">2022-04-14T19:57:56Z</dcterms:created>
  <dcterms:modified xsi:type="dcterms:W3CDTF">2022-04-14T20:51:50Z</dcterms:modified>
</cp:coreProperties>
</file>