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6"/>
  </p:notesMasterIdLst>
  <p:handoutMasterIdLst>
    <p:handoutMasterId r:id="rId17"/>
  </p:handoutMasterIdLst>
  <p:sldIdLst>
    <p:sldId id="256" r:id="rId2"/>
    <p:sldId id="263" r:id="rId3"/>
    <p:sldId id="257" r:id="rId4"/>
    <p:sldId id="258" r:id="rId5"/>
    <p:sldId id="260" r:id="rId6"/>
    <p:sldId id="259" r:id="rId7"/>
    <p:sldId id="265" r:id="rId8"/>
    <p:sldId id="266" r:id="rId9"/>
    <p:sldId id="262" r:id="rId10"/>
    <p:sldId id="274" r:id="rId11"/>
    <p:sldId id="275" r:id="rId12"/>
    <p:sldId id="278" r:id="rId13"/>
    <p:sldId id="268" r:id="rId14"/>
    <p:sldId id="271" r:id="rId15"/>
  </p:sldIdLst>
  <p:sldSz cx="9144000" cy="5143500" type="screen16x9"/>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54"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2023/3/28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c0987d8bd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c0987d8bd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3"/>
        <p:cNvGrpSpPr/>
        <p:nvPr/>
      </p:nvGrpSpPr>
      <p:grpSpPr>
        <a:xfrm>
          <a:off x="0" y="0"/>
          <a:ext cx="0" cy="0"/>
          <a:chOff x="0" y="0"/>
          <a:chExt cx="0" cy="0"/>
        </a:xfrm>
      </p:grpSpPr>
      <p:sp>
        <p:nvSpPr>
          <p:cNvPr id="1794" name="Google Shape;1794;g1b7f45fd209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5" name="Google Shape;1795;g1b7f45fd209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1b7f45fd209_0_1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1b7f45fd209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1b7f45fd209_0_1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1b7f45fd209_0_1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1b7f45fd209_0_1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1b7f45fd209_0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1b7f45fd209_0_3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1b7f45fd209_0_3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1b7f45fd209_0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1b7f45fd209_0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1b7f45fd209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1b7f45fd209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c19a9b0016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c19a9b0016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1c19a9b0016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1c19a9b0016_0_1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b7f45fd209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b7f45fd209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1b7f45fd209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1b7f45fd209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1b7f45fd209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1b7f45fd209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1b7f45fd209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1b7f45fd209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314225" y="267850"/>
            <a:ext cx="8515500" cy="4607800"/>
            <a:chOff x="314225" y="267850"/>
            <a:chExt cx="8515500" cy="4607800"/>
          </a:xfrm>
        </p:grpSpPr>
        <p:sp>
          <p:nvSpPr>
            <p:cNvPr id="10" name="Google Shape;10;p2"/>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2" name="Google Shape;12;p2"/>
            <p:cNvGrpSpPr/>
            <p:nvPr/>
          </p:nvGrpSpPr>
          <p:grpSpPr>
            <a:xfrm>
              <a:off x="471920" y="409400"/>
              <a:ext cx="8200160" cy="155400"/>
              <a:chOff x="305200" y="409400"/>
              <a:chExt cx="8200160" cy="155400"/>
            </a:xfrm>
          </p:grpSpPr>
          <p:sp>
            <p:nvSpPr>
              <p:cNvPr id="13" name="Google Shape;13;p2"/>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2"/>
          <p:cNvSpPr txBox="1">
            <a:spLocks noGrp="1"/>
          </p:cNvSpPr>
          <p:nvPr>
            <p:ph type="ctrTitle"/>
          </p:nvPr>
        </p:nvSpPr>
        <p:spPr>
          <a:xfrm>
            <a:off x="715100" y="763600"/>
            <a:ext cx="4181400" cy="2448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500">
                <a:solidFill>
                  <a:srgbClr val="2A305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0" name="Google Shape;40;p2"/>
          <p:cNvSpPr txBox="1">
            <a:spLocks noGrp="1"/>
          </p:cNvSpPr>
          <p:nvPr>
            <p:ph type="subTitle" idx="1"/>
          </p:nvPr>
        </p:nvSpPr>
        <p:spPr>
          <a:xfrm>
            <a:off x="715100" y="3211900"/>
            <a:ext cx="41814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rgbClr val="2A305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4"/>
        <p:cNvGrpSpPr/>
        <p:nvPr/>
      </p:nvGrpSpPr>
      <p:grpSpPr>
        <a:xfrm>
          <a:off x="0" y="0"/>
          <a:ext cx="0" cy="0"/>
          <a:chOff x="0" y="0"/>
          <a:chExt cx="0" cy="0"/>
        </a:xfrm>
      </p:grpSpPr>
      <p:grpSp>
        <p:nvGrpSpPr>
          <p:cNvPr id="285" name="Google Shape;285;p11"/>
          <p:cNvGrpSpPr/>
          <p:nvPr/>
        </p:nvGrpSpPr>
        <p:grpSpPr>
          <a:xfrm>
            <a:off x="314225" y="267850"/>
            <a:ext cx="8515500" cy="4607800"/>
            <a:chOff x="314225" y="267850"/>
            <a:chExt cx="8515500" cy="4607800"/>
          </a:xfrm>
        </p:grpSpPr>
        <p:sp>
          <p:nvSpPr>
            <p:cNvPr id="286" name="Google Shape;286;p11"/>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Google Shape;287;p11"/>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88" name="Google Shape;288;p11"/>
            <p:cNvGrpSpPr/>
            <p:nvPr/>
          </p:nvGrpSpPr>
          <p:grpSpPr>
            <a:xfrm>
              <a:off x="471920" y="409400"/>
              <a:ext cx="8200160" cy="155400"/>
              <a:chOff x="305200" y="409400"/>
              <a:chExt cx="8200160" cy="155400"/>
            </a:xfrm>
          </p:grpSpPr>
          <p:sp>
            <p:nvSpPr>
              <p:cNvPr id="289" name="Google Shape;289;p11"/>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11"/>
          <p:cNvSpPr txBox="1">
            <a:spLocks noGrp="1"/>
          </p:cNvSpPr>
          <p:nvPr>
            <p:ph type="title" hasCustomPrompt="1"/>
          </p:nvPr>
        </p:nvSpPr>
        <p:spPr>
          <a:xfrm>
            <a:off x="1935600" y="1617975"/>
            <a:ext cx="5272800" cy="1478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5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6" name="Google Shape;316;p11"/>
          <p:cNvSpPr txBox="1">
            <a:spLocks noGrp="1"/>
          </p:cNvSpPr>
          <p:nvPr>
            <p:ph type="subTitle" idx="1"/>
          </p:nvPr>
        </p:nvSpPr>
        <p:spPr>
          <a:xfrm>
            <a:off x="1935600" y="3096528"/>
            <a:ext cx="5272800" cy="4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317" name="Google Shape;317;p1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19"/>
        <p:cNvGrpSpPr/>
        <p:nvPr/>
      </p:nvGrpSpPr>
      <p:grpSpPr>
        <a:xfrm>
          <a:off x="0" y="0"/>
          <a:ext cx="0" cy="0"/>
          <a:chOff x="0" y="0"/>
          <a:chExt cx="0" cy="0"/>
        </a:xfrm>
      </p:grpSpPr>
      <p:grpSp>
        <p:nvGrpSpPr>
          <p:cNvPr id="320" name="Google Shape;320;p13"/>
          <p:cNvGrpSpPr/>
          <p:nvPr/>
        </p:nvGrpSpPr>
        <p:grpSpPr>
          <a:xfrm>
            <a:off x="314225" y="267850"/>
            <a:ext cx="8515500" cy="4607800"/>
            <a:chOff x="314225" y="267850"/>
            <a:chExt cx="8515500" cy="4607800"/>
          </a:xfrm>
        </p:grpSpPr>
        <p:sp>
          <p:nvSpPr>
            <p:cNvPr id="321" name="Google Shape;321;p1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2" name="Google Shape;322;p1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323" name="Google Shape;323;p13"/>
            <p:cNvGrpSpPr/>
            <p:nvPr/>
          </p:nvGrpSpPr>
          <p:grpSpPr>
            <a:xfrm>
              <a:off x="471920" y="409400"/>
              <a:ext cx="8200160" cy="155400"/>
              <a:chOff x="305200" y="409400"/>
              <a:chExt cx="8200160" cy="155400"/>
            </a:xfrm>
          </p:grpSpPr>
          <p:sp>
            <p:nvSpPr>
              <p:cNvPr id="324" name="Google Shape;324;p1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0" name="Google Shape;350;p13"/>
          <p:cNvSpPr txBox="1">
            <a:spLocks noGrp="1"/>
          </p:cNvSpPr>
          <p:nvPr>
            <p:ph type="title" hasCustomPrompt="1"/>
          </p:nvPr>
        </p:nvSpPr>
        <p:spPr>
          <a:xfrm>
            <a:off x="71510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1" name="Google Shape;351;p13"/>
          <p:cNvSpPr txBox="1">
            <a:spLocks noGrp="1"/>
          </p:cNvSpPr>
          <p:nvPr>
            <p:ph type="subTitle" idx="1"/>
          </p:nvPr>
        </p:nvSpPr>
        <p:spPr>
          <a:xfrm>
            <a:off x="71510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2" name="Google Shape;352;p13"/>
          <p:cNvSpPr txBox="1">
            <a:spLocks noGrp="1"/>
          </p:cNvSpPr>
          <p:nvPr>
            <p:ph type="subTitle" idx="2"/>
          </p:nvPr>
        </p:nvSpPr>
        <p:spPr>
          <a:xfrm>
            <a:off x="71510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3" name="Google Shape;353;p13"/>
          <p:cNvSpPr txBox="1">
            <a:spLocks noGrp="1"/>
          </p:cNvSpPr>
          <p:nvPr>
            <p:ph type="title" idx="3"/>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354" name="Google Shape;354;p13"/>
          <p:cNvSpPr txBox="1">
            <a:spLocks noGrp="1"/>
          </p:cNvSpPr>
          <p:nvPr>
            <p:ph type="title" idx="4" hasCustomPrompt="1"/>
          </p:nvPr>
        </p:nvSpPr>
        <p:spPr>
          <a:xfrm>
            <a:off x="332115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3"/>
          <p:cNvSpPr txBox="1">
            <a:spLocks noGrp="1"/>
          </p:cNvSpPr>
          <p:nvPr>
            <p:ph type="subTitle" idx="5"/>
          </p:nvPr>
        </p:nvSpPr>
        <p:spPr>
          <a:xfrm>
            <a:off x="332115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6" name="Google Shape;356;p13"/>
          <p:cNvSpPr txBox="1">
            <a:spLocks noGrp="1"/>
          </p:cNvSpPr>
          <p:nvPr>
            <p:ph type="subTitle" idx="6"/>
          </p:nvPr>
        </p:nvSpPr>
        <p:spPr>
          <a:xfrm>
            <a:off x="332115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7" name="Google Shape;357;p13"/>
          <p:cNvSpPr txBox="1">
            <a:spLocks noGrp="1"/>
          </p:cNvSpPr>
          <p:nvPr>
            <p:ph type="title" idx="7" hasCustomPrompt="1"/>
          </p:nvPr>
        </p:nvSpPr>
        <p:spPr>
          <a:xfrm>
            <a:off x="5927200" y="130420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13"/>
          <p:cNvSpPr txBox="1">
            <a:spLocks noGrp="1"/>
          </p:cNvSpPr>
          <p:nvPr>
            <p:ph type="subTitle" idx="8"/>
          </p:nvPr>
        </p:nvSpPr>
        <p:spPr>
          <a:xfrm>
            <a:off x="5927200" y="214585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9" name="Google Shape;359;p13"/>
          <p:cNvSpPr txBox="1">
            <a:spLocks noGrp="1"/>
          </p:cNvSpPr>
          <p:nvPr>
            <p:ph type="subTitle" idx="9"/>
          </p:nvPr>
        </p:nvSpPr>
        <p:spPr>
          <a:xfrm>
            <a:off x="5927200" y="178630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13"/>
          <p:cNvSpPr txBox="1">
            <a:spLocks noGrp="1"/>
          </p:cNvSpPr>
          <p:nvPr>
            <p:ph type="title" idx="13" hasCustomPrompt="1"/>
          </p:nvPr>
        </p:nvSpPr>
        <p:spPr>
          <a:xfrm>
            <a:off x="715100" y="273925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1" name="Google Shape;361;p13"/>
          <p:cNvSpPr txBox="1">
            <a:spLocks noGrp="1"/>
          </p:cNvSpPr>
          <p:nvPr>
            <p:ph type="subTitle" idx="14"/>
          </p:nvPr>
        </p:nvSpPr>
        <p:spPr>
          <a:xfrm>
            <a:off x="715100" y="358090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2" name="Google Shape;362;p13"/>
          <p:cNvSpPr txBox="1">
            <a:spLocks noGrp="1"/>
          </p:cNvSpPr>
          <p:nvPr>
            <p:ph type="subTitle" idx="15"/>
          </p:nvPr>
        </p:nvSpPr>
        <p:spPr>
          <a:xfrm>
            <a:off x="715100" y="322135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13"/>
          <p:cNvSpPr txBox="1">
            <a:spLocks noGrp="1"/>
          </p:cNvSpPr>
          <p:nvPr>
            <p:ph type="title" idx="16" hasCustomPrompt="1"/>
          </p:nvPr>
        </p:nvSpPr>
        <p:spPr>
          <a:xfrm>
            <a:off x="3321150" y="2739250"/>
            <a:ext cx="2501700" cy="63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 name="Google Shape;364;p13"/>
          <p:cNvSpPr txBox="1">
            <a:spLocks noGrp="1"/>
          </p:cNvSpPr>
          <p:nvPr>
            <p:ph type="subTitle" idx="17"/>
          </p:nvPr>
        </p:nvSpPr>
        <p:spPr>
          <a:xfrm>
            <a:off x="3321150" y="3580900"/>
            <a:ext cx="25017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65" name="Google Shape;365;p13"/>
          <p:cNvSpPr txBox="1">
            <a:spLocks noGrp="1"/>
          </p:cNvSpPr>
          <p:nvPr>
            <p:ph type="subTitle" idx="18"/>
          </p:nvPr>
        </p:nvSpPr>
        <p:spPr>
          <a:xfrm>
            <a:off x="3321150" y="3221350"/>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66"/>
        <p:cNvGrpSpPr/>
        <p:nvPr/>
      </p:nvGrpSpPr>
      <p:grpSpPr>
        <a:xfrm>
          <a:off x="0" y="0"/>
          <a:ext cx="0" cy="0"/>
          <a:chOff x="0" y="0"/>
          <a:chExt cx="0" cy="0"/>
        </a:xfrm>
      </p:grpSpPr>
      <p:grpSp>
        <p:nvGrpSpPr>
          <p:cNvPr id="367" name="Google Shape;367;p14"/>
          <p:cNvGrpSpPr/>
          <p:nvPr/>
        </p:nvGrpSpPr>
        <p:grpSpPr>
          <a:xfrm>
            <a:off x="314225" y="267850"/>
            <a:ext cx="8515500" cy="4607800"/>
            <a:chOff x="314225" y="267850"/>
            <a:chExt cx="8515500" cy="4607800"/>
          </a:xfrm>
        </p:grpSpPr>
        <p:sp>
          <p:nvSpPr>
            <p:cNvPr id="368" name="Google Shape;368;p1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9" name="Google Shape;369;p1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370" name="Google Shape;370;p14"/>
            <p:cNvGrpSpPr/>
            <p:nvPr/>
          </p:nvGrpSpPr>
          <p:grpSpPr>
            <a:xfrm>
              <a:off x="471920" y="409400"/>
              <a:ext cx="8200160" cy="155400"/>
              <a:chOff x="305200" y="409400"/>
              <a:chExt cx="8200160" cy="155400"/>
            </a:xfrm>
          </p:grpSpPr>
          <p:sp>
            <p:nvSpPr>
              <p:cNvPr id="371" name="Google Shape;371;p1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14"/>
          <p:cNvSpPr txBox="1">
            <a:spLocks noGrp="1"/>
          </p:cNvSpPr>
          <p:nvPr>
            <p:ph type="subTitle" idx="1"/>
          </p:nvPr>
        </p:nvSpPr>
        <p:spPr>
          <a:xfrm>
            <a:off x="1482450" y="1133738"/>
            <a:ext cx="6179100" cy="22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3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398" name="Google Shape;398;p14"/>
          <p:cNvSpPr txBox="1">
            <a:spLocks noGrp="1"/>
          </p:cNvSpPr>
          <p:nvPr>
            <p:ph type="subTitle" idx="2"/>
          </p:nvPr>
        </p:nvSpPr>
        <p:spPr>
          <a:xfrm>
            <a:off x="1482450" y="3497963"/>
            <a:ext cx="6179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399" name="Google Shape;399;p1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00"/>
        <p:cNvGrpSpPr/>
        <p:nvPr/>
      </p:nvGrpSpPr>
      <p:grpSpPr>
        <a:xfrm>
          <a:off x="0" y="0"/>
          <a:ext cx="0" cy="0"/>
          <a:chOff x="0" y="0"/>
          <a:chExt cx="0" cy="0"/>
        </a:xfrm>
      </p:grpSpPr>
      <p:grpSp>
        <p:nvGrpSpPr>
          <p:cNvPr id="401" name="Google Shape;401;p15"/>
          <p:cNvGrpSpPr/>
          <p:nvPr/>
        </p:nvGrpSpPr>
        <p:grpSpPr>
          <a:xfrm>
            <a:off x="314225" y="267850"/>
            <a:ext cx="8515500" cy="4607800"/>
            <a:chOff x="314225" y="267850"/>
            <a:chExt cx="8515500" cy="4607800"/>
          </a:xfrm>
        </p:grpSpPr>
        <p:sp>
          <p:nvSpPr>
            <p:cNvPr id="402" name="Google Shape;402;p1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3" name="Google Shape;403;p1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04" name="Google Shape;404;p15"/>
            <p:cNvGrpSpPr/>
            <p:nvPr/>
          </p:nvGrpSpPr>
          <p:grpSpPr>
            <a:xfrm>
              <a:off x="471920" y="409400"/>
              <a:ext cx="8200160" cy="155400"/>
              <a:chOff x="305200" y="409400"/>
              <a:chExt cx="8200160" cy="155400"/>
            </a:xfrm>
          </p:grpSpPr>
          <p:sp>
            <p:nvSpPr>
              <p:cNvPr id="405" name="Google Shape;405;p1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1" name="Google Shape;431;p15"/>
          <p:cNvSpPr txBox="1">
            <a:spLocks noGrp="1"/>
          </p:cNvSpPr>
          <p:nvPr>
            <p:ph type="title"/>
          </p:nvPr>
        </p:nvSpPr>
        <p:spPr>
          <a:xfrm>
            <a:off x="4131600" y="1607100"/>
            <a:ext cx="4297200" cy="694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sp>
        <p:nvSpPr>
          <p:cNvPr id="432" name="Google Shape;432;p15"/>
          <p:cNvSpPr txBox="1">
            <a:spLocks noGrp="1"/>
          </p:cNvSpPr>
          <p:nvPr>
            <p:ph type="body" idx="1"/>
          </p:nvPr>
        </p:nvSpPr>
        <p:spPr>
          <a:xfrm>
            <a:off x="4131600" y="2301900"/>
            <a:ext cx="4297200" cy="12345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a:endParaRPr/>
          </a:p>
        </p:txBody>
      </p:sp>
      <p:sp>
        <p:nvSpPr>
          <p:cNvPr id="433" name="Google Shape;433;p15"/>
          <p:cNvSpPr>
            <a:spLocks noGrp="1"/>
          </p:cNvSpPr>
          <p:nvPr>
            <p:ph type="pic" idx="2"/>
          </p:nvPr>
        </p:nvSpPr>
        <p:spPr>
          <a:xfrm>
            <a:off x="791300" y="1064250"/>
            <a:ext cx="3017400" cy="3015000"/>
          </a:xfrm>
          <a:prstGeom prst="rect">
            <a:avLst/>
          </a:prstGeom>
          <a:noFill/>
          <a:ln w="76200" cap="flat" cmpd="sng">
            <a:solidFill>
              <a:schemeClr val="accent6"/>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434"/>
        <p:cNvGrpSpPr/>
        <p:nvPr/>
      </p:nvGrpSpPr>
      <p:grpSpPr>
        <a:xfrm>
          <a:off x="0" y="0"/>
          <a:ext cx="0" cy="0"/>
          <a:chOff x="0" y="0"/>
          <a:chExt cx="0" cy="0"/>
        </a:xfrm>
      </p:grpSpPr>
      <p:grpSp>
        <p:nvGrpSpPr>
          <p:cNvPr id="435" name="Google Shape;435;p16"/>
          <p:cNvGrpSpPr/>
          <p:nvPr/>
        </p:nvGrpSpPr>
        <p:grpSpPr>
          <a:xfrm>
            <a:off x="314225" y="267850"/>
            <a:ext cx="8515500" cy="4607800"/>
            <a:chOff x="314225" y="267850"/>
            <a:chExt cx="8515500" cy="4607800"/>
          </a:xfrm>
        </p:grpSpPr>
        <p:sp>
          <p:nvSpPr>
            <p:cNvPr id="436" name="Google Shape;436;p1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7" name="Google Shape;437;p1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38" name="Google Shape;438;p16"/>
            <p:cNvGrpSpPr/>
            <p:nvPr/>
          </p:nvGrpSpPr>
          <p:grpSpPr>
            <a:xfrm>
              <a:off x="471920" y="409400"/>
              <a:ext cx="8200160" cy="155400"/>
              <a:chOff x="305200" y="409400"/>
              <a:chExt cx="8200160" cy="155400"/>
            </a:xfrm>
          </p:grpSpPr>
          <p:sp>
            <p:nvSpPr>
              <p:cNvPr id="439" name="Google Shape;439;p1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5" name="Google Shape;465;p16"/>
          <p:cNvSpPr>
            <a:spLocks noGrp="1"/>
          </p:cNvSpPr>
          <p:nvPr>
            <p:ph type="pic" idx="2"/>
          </p:nvPr>
        </p:nvSpPr>
        <p:spPr>
          <a:xfrm>
            <a:off x="4991850" y="1064250"/>
            <a:ext cx="3017400" cy="3015000"/>
          </a:xfrm>
          <a:prstGeom prst="rect">
            <a:avLst/>
          </a:prstGeom>
          <a:noFill/>
          <a:ln w="76200" cap="flat" cmpd="sng">
            <a:solidFill>
              <a:schemeClr val="accent6"/>
            </a:solidFill>
            <a:prstDash val="solid"/>
            <a:round/>
            <a:headEnd type="none" w="sm" len="sm"/>
            <a:tailEnd type="none" w="sm" len="sm"/>
          </a:ln>
        </p:spPr>
      </p:sp>
      <p:sp>
        <p:nvSpPr>
          <p:cNvPr id="466" name="Google Shape;466;p16"/>
          <p:cNvSpPr txBox="1">
            <a:spLocks noGrp="1"/>
          </p:cNvSpPr>
          <p:nvPr>
            <p:ph type="title"/>
          </p:nvPr>
        </p:nvSpPr>
        <p:spPr>
          <a:xfrm>
            <a:off x="715100" y="611200"/>
            <a:ext cx="38571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467" name="Google Shape;467;p16"/>
          <p:cNvSpPr txBox="1">
            <a:spLocks noGrp="1"/>
          </p:cNvSpPr>
          <p:nvPr>
            <p:ph type="subTitle" idx="1"/>
          </p:nvPr>
        </p:nvSpPr>
        <p:spPr>
          <a:xfrm>
            <a:off x="715100" y="2201925"/>
            <a:ext cx="3857100" cy="1037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68" name="Google Shape;468;p16"/>
          <p:cNvSpPr txBox="1">
            <a:spLocks noGrp="1"/>
          </p:cNvSpPr>
          <p:nvPr>
            <p:ph type="subTitle" idx="3"/>
          </p:nvPr>
        </p:nvSpPr>
        <p:spPr>
          <a:xfrm>
            <a:off x="715100" y="1842375"/>
            <a:ext cx="385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469" name="Google Shape;469;p1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470"/>
        <p:cNvGrpSpPr/>
        <p:nvPr/>
      </p:nvGrpSpPr>
      <p:grpSpPr>
        <a:xfrm>
          <a:off x="0" y="0"/>
          <a:ext cx="0" cy="0"/>
          <a:chOff x="0" y="0"/>
          <a:chExt cx="0" cy="0"/>
        </a:xfrm>
      </p:grpSpPr>
      <p:grpSp>
        <p:nvGrpSpPr>
          <p:cNvPr id="471" name="Google Shape;471;p17"/>
          <p:cNvGrpSpPr/>
          <p:nvPr/>
        </p:nvGrpSpPr>
        <p:grpSpPr>
          <a:xfrm>
            <a:off x="314225" y="267850"/>
            <a:ext cx="8515500" cy="4607800"/>
            <a:chOff x="314225" y="267850"/>
            <a:chExt cx="8515500" cy="4607800"/>
          </a:xfrm>
        </p:grpSpPr>
        <p:sp>
          <p:nvSpPr>
            <p:cNvPr id="472" name="Google Shape;472;p1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3" name="Google Shape;473;p17"/>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74" name="Google Shape;474;p17"/>
            <p:cNvGrpSpPr/>
            <p:nvPr/>
          </p:nvGrpSpPr>
          <p:grpSpPr>
            <a:xfrm>
              <a:off x="471920" y="409400"/>
              <a:ext cx="8200160" cy="155400"/>
              <a:chOff x="305200" y="409400"/>
              <a:chExt cx="8200160" cy="155400"/>
            </a:xfrm>
          </p:grpSpPr>
          <p:sp>
            <p:nvSpPr>
              <p:cNvPr id="475" name="Google Shape;475;p1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1" name="Google Shape;501;p17"/>
          <p:cNvSpPr>
            <a:spLocks noGrp="1"/>
          </p:cNvSpPr>
          <p:nvPr>
            <p:ph type="pic" idx="2"/>
          </p:nvPr>
        </p:nvSpPr>
        <p:spPr>
          <a:xfrm>
            <a:off x="1134950" y="1064250"/>
            <a:ext cx="3017400" cy="3015000"/>
          </a:xfrm>
          <a:prstGeom prst="rect">
            <a:avLst/>
          </a:prstGeom>
          <a:noFill/>
          <a:ln w="76200" cap="flat" cmpd="sng">
            <a:solidFill>
              <a:schemeClr val="accent6"/>
            </a:solidFill>
            <a:prstDash val="solid"/>
            <a:round/>
            <a:headEnd type="none" w="sm" len="sm"/>
            <a:tailEnd type="none" w="sm" len="sm"/>
          </a:ln>
        </p:spPr>
      </p:sp>
      <p:sp>
        <p:nvSpPr>
          <p:cNvPr id="502" name="Google Shape;502;p17"/>
          <p:cNvSpPr txBox="1">
            <a:spLocks noGrp="1"/>
          </p:cNvSpPr>
          <p:nvPr>
            <p:ph type="title"/>
          </p:nvPr>
        </p:nvSpPr>
        <p:spPr>
          <a:xfrm>
            <a:off x="4572000" y="611200"/>
            <a:ext cx="38571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503" name="Google Shape;503;p17"/>
          <p:cNvSpPr txBox="1">
            <a:spLocks noGrp="1"/>
          </p:cNvSpPr>
          <p:nvPr>
            <p:ph type="subTitle" idx="1"/>
          </p:nvPr>
        </p:nvSpPr>
        <p:spPr>
          <a:xfrm>
            <a:off x="4572000" y="2201925"/>
            <a:ext cx="3857100" cy="1037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4" name="Google Shape;504;p17"/>
          <p:cNvSpPr txBox="1">
            <a:spLocks noGrp="1"/>
          </p:cNvSpPr>
          <p:nvPr>
            <p:ph type="subTitle" idx="3"/>
          </p:nvPr>
        </p:nvSpPr>
        <p:spPr>
          <a:xfrm>
            <a:off x="4572000" y="1842375"/>
            <a:ext cx="385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505" name="Google Shape;505;p1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506"/>
        <p:cNvGrpSpPr/>
        <p:nvPr/>
      </p:nvGrpSpPr>
      <p:grpSpPr>
        <a:xfrm>
          <a:off x="0" y="0"/>
          <a:ext cx="0" cy="0"/>
          <a:chOff x="0" y="0"/>
          <a:chExt cx="0" cy="0"/>
        </a:xfrm>
      </p:grpSpPr>
      <p:grpSp>
        <p:nvGrpSpPr>
          <p:cNvPr id="507" name="Google Shape;507;p18"/>
          <p:cNvGrpSpPr/>
          <p:nvPr/>
        </p:nvGrpSpPr>
        <p:grpSpPr>
          <a:xfrm>
            <a:off x="314225" y="267850"/>
            <a:ext cx="8515500" cy="4607800"/>
            <a:chOff x="314225" y="267850"/>
            <a:chExt cx="8515500" cy="4607800"/>
          </a:xfrm>
        </p:grpSpPr>
        <p:sp>
          <p:nvSpPr>
            <p:cNvPr id="508" name="Google Shape;508;p1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9" name="Google Shape;509;p18"/>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10" name="Google Shape;510;p18"/>
            <p:cNvGrpSpPr/>
            <p:nvPr/>
          </p:nvGrpSpPr>
          <p:grpSpPr>
            <a:xfrm>
              <a:off x="471920" y="409400"/>
              <a:ext cx="8200160" cy="155400"/>
              <a:chOff x="305200" y="409400"/>
              <a:chExt cx="8200160" cy="155400"/>
            </a:xfrm>
          </p:grpSpPr>
          <p:sp>
            <p:nvSpPr>
              <p:cNvPr id="511" name="Google Shape;511;p1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37" name="Google Shape;537;p1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538" name="Google Shape;538;p18"/>
          <p:cNvSpPr>
            <a:spLocks noGrp="1"/>
          </p:cNvSpPr>
          <p:nvPr>
            <p:ph type="pic" idx="2"/>
          </p:nvPr>
        </p:nvSpPr>
        <p:spPr>
          <a:xfrm>
            <a:off x="5335300" y="1064250"/>
            <a:ext cx="3017400" cy="3015000"/>
          </a:xfrm>
          <a:prstGeom prst="rect">
            <a:avLst/>
          </a:prstGeom>
          <a:noFill/>
          <a:ln w="76200" cap="flat" cmpd="sng">
            <a:solidFill>
              <a:schemeClr val="accent6"/>
            </a:solidFill>
            <a:prstDash val="solid"/>
            <a:round/>
            <a:headEnd type="none" w="sm" len="sm"/>
            <a:tailEnd type="none" w="sm" len="sm"/>
          </a:ln>
        </p:spPr>
      </p:sp>
      <p:sp>
        <p:nvSpPr>
          <p:cNvPr id="539" name="Google Shape;539;p18"/>
          <p:cNvSpPr txBox="1">
            <a:spLocks noGrp="1"/>
          </p:cNvSpPr>
          <p:nvPr>
            <p:ph type="title"/>
          </p:nvPr>
        </p:nvSpPr>
        <p:spPr>
          <a:xfrm>
            <a:off x="715100" y="1064238"/>
            <a:ext cx="4297200" cy="1706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540" name="Google Shape;540;p18"/>
          <p:cNvSpPr txBox="1">
            <a:spLocks noGrp="1"/>
          </p:cNvSpPr>
          <p:nvPr>
            <p:ph type="subTitle" idx="1"/>
          </p:nvPr>
        </p:nvSpPr>
        <p:spPr>
          <a:xfrm>
            <a:off x="715100" y="2770813"/>
            <a:ext cx="4297200" cy="825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41"/>
        <p:cNvGrpSpPr/>
        <p:nvPr/>
      </p:nvGrpSpPr>
      <p:grpSpPr>
        <a:xfrm>
          <a:off x="0" y="0"/>
          <a:ext cx="0" cy="0"/>
          <a:chOff x="0" y="0"/>
          <a:chExt cx="0" cy="0"/>
        </a:xfrm>
      </p:grpSpPr>
      <p:grpSp>
        <p:nvGrpSpPr>
          <p:cNvPr id="542" name="Google Shape;542;p19"/>
          <p:cNvGrpSpPr/>
          <p:nvPr/>
        </p:nvGrpSpPr>
        <p:grpSpPr>
          <a:xfrm>
            <a:off x="314225" y="267850"/>
            <a:ext cx="8515500" cy="4607800"/>
            <a:chOff x="314225" y="267850"/>
            <a:chExt cx="8515500" cy="4607800"/>
          </a:xfrm>
        </p:grpSpPr>
        <p:sp>
          <p:nvSpPr>
            <p:cNvPr id="543" name="Google Shape;543;p19"/>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4" name="Google Shape;544;p19"/>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45" name="Google Shape;545;p19"/>
            <p:cNvGrpSpPr/>
            <p:nvPr/>
          </p:nvGrpSpPr>
          <p:grpSpPr>
            <a:xfrm>
              <a:off x="471920" y="409400"/>
              <a:ext cx="8200160" cy="155400"/>
              <a:chOff x="305200" y="409400"/>
              <a:chExt cx="8200160" cy="155400"/>
            </a:xfrm>
          </p:grpSpPr>
          <p:sp>
            <p:nvSpPr>
              <p:cNvPr id="546" name="Google Shape;546;p19"/>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2" name="Google Shape;572;p19"/>
          <p:cNvSpPr txBox="1">
            <a:spLocks noGrp="1"/>
          </p:cNvSpPr>
          <p:nvPr>
            <p:ph type="subTitle" idx="1"/>
          </p:nvPr>
        </p:nvSpPr>
        <p:spPr>
          <a:xfrm>
            <a:off x="71510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3" name="Google Shape;573;p19"/>
          <p:cNvSpPr txBox="1">
            <a:spLocks noGrp="1"/>
          </p:cNvSpPr>
          <p:nvPr>
            <p:ph type="subTitle" idx="2"/>
          </p:nvPr>
        </p:nvSpPr>
        <p:spPr>
          <a:xfrm>
            <a:off x="71510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4" name="Google Shape;574;p19"/>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575" name="Google Shape;575;p19"/>
          <p:cNvSpPr txBox="1">
            <a:spLocks noGrp="1"/>
          </p:cNvSpPr>
          <p:nvPr>
            <p:ph type="subTitle" idx="3"/>
          </p:nvPr>
        </p:nvSpPr>
        <p:spPr>
          <a:xfrm>
            <a:off x="332115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6" name="Google Shape;576;p19"/>
          <p:cNvSpPr txBox="1">
            <a:spLocks noGrp="1"/>
          </p:cNvSpPr>
          <p:nvPr>
            <p:ph type="subTitle" idx="4"/>
          </p:nvPr>
        </p:nvSpPr>
        <p:spPr>
          <a:xfrm>
            <a:off x="332115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7" name="Google Shape;577;p19"/>
          <p:cNvSpPr txBox="1">
            <a:spLocks noGrp="1"/>
          </p:cNvSpPr>
          <p:nvPr>
            <p:ph type="subTitle" idx="5"/>
          </p:nvPr>
        </p:nvSpPr>
        <p:spPr>
          <a:xfrm>
            <a:off x="5927200" y="2524275"/>
            <a:ext cx="25017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8" name="Google Shape;578;p19"/>
          <p:cNvSpPr txBox="1">
            <a:spLocks noGrp="1"/>
          </p:cNvSpPr>
          <p:nvPr>
            <p:ph type="subTitle" idx="6"/>
          </p:nvPr>
        </p:nvSpPr>
        <p:spPr>
          <a:xfrm>
            <a:off x="5927200" y="2164725"/>
            <a:ext cx="25017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579" name="Google Shape;579;p19"/>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80"/>
        <p:cNvGrpSpPr/>
        <p:nvPr/>
      </p:nvGrpSpPr>
      <p:grpSpPr>
        <a:xfrm>
          <a:off x="0" y="0"/>
          <a:ext cx="0" cy="0"/>
          <a:chOff x="0" y="0"/>
          <a:chExt cx="0" cy="0"/>
        </a:xfrm>
      </p:grpSpPr>
      <p:grpSp>
        <p:nvGrpSpPr>
          <p:cNvPr id="581" name="Google Shape;581;p20"/>
          <p:cNvGrpSpPr/>
          <p:nvPr/>
        </p:nvGrpSpPr>
        <p:grpSpPr>
          <a:xfrm>
            <a:off x="314225" y="267850"/>
            <a:ext cx="8515500" cy="4607800"/>
            <a:chOff x="314225" y="267850"/>
            <a:chExt cx="8515500" cy="4607800"/>
          </a:xfrm>
        </p:grpSpPr>
        <p:sp>
          <p:nvSpPr>
            <p:cNvPr id="582" name="Google Shape;582;p20"/>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3" name="Google Shape;583;p20"/>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584" name="Google Shape;584;p20"/>
            <p:cNvGrpSpPr/>
            <p:nvPr/>
          </p:nvGrpSpPr>
          <p:grpSpPr>
            <a:xfrm>
              <a:off x="471920" y="409400"/>
              <a:ext cx="8200160" cy="155400"/>
              <a:chOff x="305200" y="409400"/>
              <a:chExt cx="8200160" cy="155400"/>
            </a:xfrm>
          </p:grpSpPr>
          <p:sp>
            <p:nvSpPr>
              <p:cNvPr id="585" name="Google Shape;585;p20"/>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1" name="Google Shape;611;p20"/>
          <p:cNvSpPr txBox="1">
            <a:spLocks noGrp="1"/>
          </p:cNvSpPr>
          <p:nvPr>
            <p:ph type="subTitle" idx="1"/>
          </p:nvPr>
        </p:nvSpPr>
        <p:spPr>
          <a:xfrm>
            <a:off x="1784600" y="14566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2" name="Google Shape;612;p20"/>
          <p:cNvSpPr txBox="1">
            <a:spLocks noGrp="1"/>
          </p:cNvSpPr>
          <p:nvPr>
            <p:ph type="subTitle" idx="2"/>
          </p:nvPr>
        </p:nvSpPr>
        <p:spPr>
          <a:xfrm>
            <a:off x="1784600" y="19000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3" name="Google Shape;613;p20"/>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614" name="Google Shape;614;p20"/>
          <p:cNvSpPr txBox="1">
            <a:spLocks noGrp="1"/>
          </p:cNvSpPr>
          <p:nvPr>
            <p:ph type="subTitle" idx="3"/>
          </p:nvPr>
        </p:nvSpPr>
        <p:spPr>
          <a:xfrm>
            <a:off x="1784600" y="24118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5" name="Google Shape;615;p20"/>
          <p:cNvSpPr txBox="1">
            <a:spLocks noGrp="1"/>
          </p:cNvSpPr>
          <p:nvPr>
            <p:ph type="subTitle" idx="4"/>
          </p:nvPr>
        </p:nvSpPr>
        <p:spPr>
          <a:xfrm>
            <a:off x="1784600" y="28552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6" name="Google Shape;616;p20"/>
          <p:cNvSpPr txBox="1">
            <a:spLocks noGrp="1"/>
          </p:cNvSpPr>
          <p:nvPr>
            <p:ph type="subTitle" idx="5"/>
          </p:nvPr>
        </p:nvSpPr>
        <p:spPr>
          <a:xfrm>
            <a:off x="1784600" y="3367000"/>
            <a:ext cx="4907100" cy="595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7" name="Google Shape;617;p20"/>
          <p:cNvSpPr txBox="1">
            <a:spLocks noGrp="1"/>
          </p:cNvSpPr>
          <p:nvPr>
            <p:ph type="subTitle" idx="6"/>
          </p:nvPr>
        </p:nvSpPr>
        <p:spPr>
          <a:xfrm>
            <a:off x="1784600" y="3810400"/>
            <a:ext cx="49071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618" name="Google Shape;618;p20"/>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41"/>
        <p:cNvGrpSpPr/>
        <p:nvPr/>
      </p:nvGrpSpPr>
      <p:grpSpPr>
        <a:xfrm>
          <a:off x="0" y="0"/>
          <a:ext cx="0" cy="0"/>
          <a:chOff x="0" y="0"/>
          <a:chExt cx="0" cy="0"/>
        </a:xfrm>
      </p:grpSpPr>
      <p:grpSp>
        <p:nvGrpSpPr>
          <p:cNvPr id="42" name="Google Shape;42;p3"/>
          <p:cNvGrpSpPr/>
          <p:nvPr/>
        </p:nvGrpSpPr>
        <p:grpSpPr>
          <a:xfrm>
            <a:off x="314225" y="267850"/>
            <a:ext cx="8515500" cy="4607800"/>
            <a:chOff x="314225" y="267850"/>
            <a:chExt cx="8515500" cy="4607800"/>
          </a:xfrm>
        </p:grpSpPr>
        <p:sp>
          <p:nvSpPr>
            <p:cNvPr id="43" name="Google Shape;43;p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Google Shape;44;p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45" name="Google Shape;45;p3"/>
            <p:cNvGrpSpPr/>
            <p:nvPr/>
          </p:nvGrpSpPr>
          <p:grpSpPr>
            <a:xfrm>
              <a:off x="471920" y="409400"/>
              <a:ext cx="8200160" cy="155400"/>
              <a:chOff x="305200" y="409400"/>
              <a:chExt cx="8200160" cy="155400"/>
            </a:xfrm>
          </p:grpSpPr>
          <p:sp>
            <p:nvSpPr>
              <p:cNvPr id="46" name="Google Shape;46;p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 name="Google Shape;72;p3"/>
          <p:cNvSpPr txBox="1">
            <a:spLocks noGrp="1"/>
          </p:cNvSpPr>
          <p:nvPr>
            <p:ph type="title"/>
          </p:nvPr>
        </p:nvSpPr>
        <p:spPr>
          <a:xfrm>
            <a:off x="715100" y="1766425"/>
            <a:ext cx="5177400" cy="886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3" name="Google Shape;73;p3"/>
          <p:cNvSpPr txBox="1">
            <a:spLocks noGrp="1"/>
          </p:cNvSpPr>
          <p:nvPr>
            <p:ph type="title" idx="2" hasCustomPrompt="1"/>
          </p:nvPr>
        </p:nvSpPr>
        <p:spPr>
          <a:xfrm>
            <a:off x="715100" y="689125"/>
            <a:ext cx="5177400" cy="1077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4" name="Google Shape;74;p3"/>
          <p:cNvSpPr txBox="1">
            <a:spLocks noGrp="1"/>
          </p:cNvSpPr>
          <p:nvPr>
            <p:ph type="subTitle" idx="1"/>
          </p:nvPr>
        </p:nvSpPr>
        <p:spPr>
          <a:xfrm>
            <a:off x="715100" y="2500525"/>
            <a:ext cx="5177400" cy="43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75" name="Google Shape;75;p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6" name="Google Shape;76;p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19"/>
        <p:cNvGrpSpPr/>
        <p:nvPr/>
      </p:nvGrpSpPr>
      <p:grpSpPr>
        <a:xfrm>
          <a:off x="0" y="0"/>
          <a:ext cx="0" cy="0"/>
          <a:chOff x="0" y="0"/>
          <a:chExt cx="0" cy="0"/>
        </a:xfrm>
      </p:grpSpPr>
      <p:grpSp>
        <p:nvGrpSpPr>
          <p:cNvPr id="620" name="Google Shape;620;p21"/>
          <p:cNvGrpSpPr/>
          <p:nvPr/>
        </p:nvGrpSpPr>
        <p:grpSpPr>
          <a:xfrm>
            <a:off x="314225" y="267850"/>
            <a:ext cx="8515500" cy="4607800"/>
            <a:chOff x="314225" y="267850"/>
            <a:chExt cx="8515500" cy="4607800"/>
          </a:xfrm>
        </p:grpSpPr>
        <p:sp>
          <p:nvSpPr>
            <p:cNvPr id="621" name="Google Shape;621;p21"/>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2" name="Google Shape;622;p21"/>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623" name="Google Shape;623;p21"/>
            <p:cNvGrpSpPr/>
            <p:nvPr/>
          </p:nvGrpSpPr>
          <p:grpSpPr>
            <a:xfrm>
              <a:off x="471920" y="409400"/>
              <a:ext cx="8200160" cy="155400"/>
              <a:chOff x="305200" y="409400"/>
              <a:chExt cx="8200160" cy="155400"/>
            </a:xfrm>
          </p:grpSpPr>
          <p:sp>
            <p:nvSpPr>
              <p:cNvPr id="624" name="Google Shape;624;p21"/>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0" name="Google Shape;650;p21"/>
          <p:cNvSpPr txBox="1">
            <a:spLocks noGrp="1"/>
          </p:cNvSpPr>
          <p:nvPr>
            <p:ph type="subTitle" idx="1"/>
          </p:nvPr>
        </p:nvSpPr>
        <p:spPr>
          <a:xfrm>
            <a:off x="1072936" y="181615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1" name="Google Shape;651;p21"/>
          <p:cNvSpPr txBox="1">
            <a:spLocks noGrp="1"/>
          </p:cNvSpPr>
          <p:nvPr>
            <p:ph type="subTitle" idx="2"/>
          </p:nvPr>
        </p:nvSpPr>
        <p:spPr>
          <a:xfrm>
            <a:off x="1072936" y="145660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2" name="Google Shape;652;p21"/>
          <p:cNvSpPr txBox="1">
            <a:spLocks noGrp="1"/>
          </p:cNvSpPr>
          <p:nvPr>
            <p:ph type="subTitle" idx="3"/>
          </p:nvPr>
        </p:nvSpPr>
        <p:spPr>
          <a:xfrm>
            <a:off x="1072936" y="320410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3" name="Google Shape;653;p21"/>
          <p:cNvSpPr txBox="1">
            <a:spLocks noGrp="1"/>
          </p:cNvSpPr>
          <p:nvPr>
            <p:ph type="subTitle" idx="4"/>
          </p:nvPr>
        </p:nvSpPr>
        <p:spPr>
          <a:xfrm>
            <a:off x="1072936" y="284455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4" name="Google Shape;654;p21"/>
          <p:cNvSpPr txBox="1">
            <a:spLocks noGrp="1"/>
          </p:cNvSpPr>
          <p:nvPr>
            <p:ph type="subTitle" idx="5"/>
          </p:nvPr>
        </p:nvSpPr>
        <p:spPr>
          <a:xfrm>
            <a:off x="4752461" y="181615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5" name="Google Shape;655;p21"/>
          <p:cNvSpPr txBox="1">
            <a:spLocks noGrp="1"/>
          </p:cNvSpPr>
          <p:nvPr>
            <p:ph type="subTitle" idx="6"/>
          </p:nvPr>
        </p:nvSpPr>
        <p:spPr>
          <a:xfrm>
            <a:off x="4752464" y="145660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6" name="Google Shape;656;p21"/>
          <p:cNvSpPr txBox="1">
            <a:spLocks noGrp="1"/>
          </p:cNvSpPr>
          <p:nvPr>
            <p:ph type="subTitle" idx="7"/>
          </p:nvPr>
        </p:nvSpPr>
        <p:spPr>
          <a:xfrm>
            <a:off x="4752462" y="3204100"/>
            <a:ext cx="3318600" cy="82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7" name="Google Shape;657;p21"/>
          <p:cNvSpPr txBox="1">
            <a:spLocks noGrp="1"/>
          </p:cNvSpPr>
          <p:nvPr>
            <p:ph type="subTitle" idx="8"/>
          </p:nvPr>
        </p:nvSpPr>
        <p:spPr>
          <a:xfrm>
            <a:off x="4752464" y="2844550"/>
            <a:ext cx="33186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8" name="Google Shape;658;p21"/>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cxnSp>
        <p:nvCxnSpPr>
          <p:cNvPr id="659" name="Google Shape;659;p2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660" name="Google Shape;660;p21"/>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61"/>
        <p:cNvGrpSpPr/>
        <p:nvPr/>
      </p:nvGrpSpPr>
      <p:grpSpPr>
        <a:xfrm>
          <a:off x="0" y="0"/>
          <a:ext cx="0" cy="0"/>
          <a:chOff x="0" y="0"/>
          <a:chExt cx="0" cy="0"/>
        </a:xfrm>
      </p:grpSpPr>
      <p:grpSp>
        <p:nvGrpSpPr>
          <p:cNvPr id="662" name="Google Shape;662;p22"/>
          <p:cNvGrpSpPr/>
          <p:nvPr/>
        </p:nvGrpSpPr>
        <p:grpSpPr>
          <a:xfrm>
            <a:off x="314225" y="267850"/>
            <a:ext cx="8515500" cy="4607800"/>
            <a:chOff x="314225" y="267850"/>
            <a:chExt cx="8515500" cy="4607800"/>
          </a:xfrm>
        </p:grpSpPr>
        <p:sp>
          <p:nvSpPr>
            <p:cNvPr id="663" name="Google Shape;663;p22"/>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4" name="Google Shape;664;p22"/>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665" name="Google Shape;665;p22"/>
            <p:cNvGrpSpPr/>
            <p:nvPr/>
          </p:nvGrpSpPr>
          <p:grpSpPr>
            <a:xfrm>
              <a:off x="471920" y="409400"/>
              <a:ext cx="8200160" cy="155400"/>
              <a:chOff x="305200" y="409400"/>
              <a:chExt cx="8200160" cy="155400"/>
            </a:xfrm>
          </p:grpSpPr>
          <p:sp>
            <p:nvSpPr>
              <p:cNvPr id="666" name="Google Shape;666;p22"/>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2"/>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2"/>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2"/>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2" name="Google Shape;692;p22"/>
          <p:cNvSpPr txBox="1">
            <a:spLocks noGrp="1"/>
          </p:cNvSpPr>
          <p:nvPr>
            <p:ph type="subTitle" idx="1"/>
          </p:nvPr>
        </p:nvSpPr>
        <p:spPr>
          <a:xfrm>
            <a:off x="1203052"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3" name="Google Shape;693;p22"/>
          <p:cNvSpPr txBox="1">
            <a:spLocks noGrp="1"/>
          </p:cNvSpPr>
          <p:nvPr>
            <p:ph type="subTitle" idx="2"/>
          </p:nvPr>
        </p:nvSpPr>
        <p:spPr>
          <a:xfrm>
            <a:off x="1203052"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4" name="Google Shape;694;p22"/>
          <p:cNvSpPr txBox="1">
            <a:spLocks noGrp="1"/>
          </p:cNvSpPr>
          <p:nvPr>
            <p:ph type="subTitle" idx="3"/>
          </p:nvPr>
        </p:nvSpPr>
        <p:spPr>
          <a:xfrm>
            <a:off x="1203052"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5" name="Google Shape;695;p22"/>
          <p:cNvSpPr txBox="1">
            <a:spLocks noGrp="1"/>
          </p:cNvSpPr>
          <p:nvPr>
            <p:ph type="subTitle" idx="4"/>
          </p:nvPr>
        </p:nvSpPr>
        <p:spPr>
          <a:xfrm>
            <a:off x="1203052"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6" name="Google Shape;696;p22"/>
          <p:cNvSpPr txBox="1">
            <a:spLocks noGrp="1"/>
          </p:cNvSpPr>
          <p:nvPr>
            <p:ph type="subTitle" idx="5"/>
          </p:nvPr>
        </p:nvSpPr>
        <p:spPr>
          <a:xfrm>
            <a:off x="3557390"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7" name="Google Shape;697;p22"/>
          <p:cNvSpPr txBox="1">
            <a:spLocks noGrp="1"/>
          </p:cNvSpPr>
          <p:nvPr>
            <p:ph type="subTitle" idx="6"/>
          </p:nvPr>
        </p:nvSpPr>
        <p:spPr>
          <a:xfrm>
            <a:off x="3557389"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98" name="Google Shape;698;p22"/>
          <p:cNvSpPr txBox="1">
            <a:spLocks noGrp="1"/>
          </p:cNvSpPr>
          <p:nvPr>
            <p:ph type="subTitle" idx="7"/>
          </p:nvPr>
        </p:nvSpPr>
        <p:spPr>
          <a:xfrm>
            <a:off x="3557390"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9" name="Google Shape;699;p22"/>
          <p:cNvSpPr txBox="1">
            <a:spLocks noGrp="1"/>
          </p:cNvSpPr>
          <p:nvPr>
            <p:ph type="subTitle" idx="8"/>
          </p:nvPr>
        </p:nvSpPr>
        <p:spPr>
          <a:xfrm>
            <a:off x="3557389"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0" name="Google Shape;700;p22"/>
          <p:cNvSpPr txBox="1">
            <a:spLocks noGrp="1"/>
          </p:cNvSpPr>
          <p:nvPr>
            <p:ph type="title"/>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cxnSp>
        <p:nvCxnSpPr>
          <p:cNvPr id="701" name="Google Shape;701;p2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02" name="Google Shape;702;p2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03" name="Google Shape;703;p22"/>
          <p:cNvSpPr txBox="1">
            <a:spLocks noGrp="1"/>
          </p:cNvSpPr>
          <p:nvPr>
            <p:ph type="subTitle" idx="9"/>
          </p:nvPr>
        </p:nvSpPr>
        <p:spPr>
          <a:xfrm>
            <a:off x="5911747" y="196855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4" name="Google Shape;704;p22"/>
          <p:cNvSpPr txBox="1">
            <a:spLocks noGrp="1"/>
          </p:cNvSpPr>
          <p:nvPr>
            <p:ph type="subTitle" idx="13"/>
          </p:nvPr>
        </p:nvSpPr>
        <p:spPr>
          <a:xfrm>
            <a:off x="5911744" y="160900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5" name="Google Shape;705;p22"/>
          <p:cNvSpPr txBox="1">
            <a:spLocks noGrp="1"/>
          </p:cNvSpPr>
          <p:nvPr>
            <p:ph type="subTitle" idx="14"/>
          </p:nvPr>
        </p:nvSpPr>
        <p:spPr>
          <a:xfrm>
            <a:off x="5911748" y="3280300"/>
            <a:ext cx="20292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22"/>
          <p:cNvSpPr txBox="1">
            <a:spLocks noGrp="1"/>
          </p:cNvSpPr>
          <p:nvPr>
            <p:ph type="subTitle" idx="15"/>
          </p:nvPr>
        </p:nvSpPr>
        <p:spPr>
          <a:xfrm>
            <a:off x="5911744" y="2920750"/>
            <a:ext cx="20292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707"/>
        <p:cNvGrpSpPr/>
        <p:nvPr/>
      </p:nvGrpSpPr>
      <p:grpSpPr>
        <a:xfrm>
          <a:off x="0" y="0"/>
          <a:ext cx="0" cy="0"/>
          <a:chOff x="0" y="0"/>
          <a:chExt cx="0" cy="0"/>
        </a:xfrm>
      </p:grpSpPr>
      <p:grpSp>
        <p:nvGrpSpPr>
          <p:cNvPr id="708" name="Google Shape;708;p23"/>
          <p:cNvGrpSpPr/>
          <p:nvPr/>
        </p:nvGrpSpPr>
        <p:grpSpPr>
          <a:xfrm>
            <a:off x="314225" y="267850"/>
            <a:ext cx="8515500" cy="4607800"/>
            <a:chOff x="314225" y="267850"/>
            <a:chExt cx="8515500" cy="4607800"/>
          </a:xfrm>
        </p:grpSpPr>
        <p:sp>
          <p:nvSpPr>
            <p:cNvPr id="709" name="Google Shape;709;p23"/>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0" name="Google Shape;710;p23"/>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11" name="Google Shape;711;p23"/>
            <p:cNvGrpSpPr/>
            <p:nvPr/>
          </p:nvGrpSpPr>
          <p:grpSpPr>
            <a:xfrm>
              <a:off x="471920" y="409400"/>
              <a:ext cx="8200160" cy="155400"/>
              <a:chOff x="305200" y="409400"/>
              <a:chExt cx="8200160" cy="155400"/>
            </a:xfrm>
          </p:grpSpPr>
          <p:sp>
            <p:nvSpPr>
              <p:cNvPr id="712" name="Google Shape;712;p23"/>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3"/>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3"/>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3"/>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3"/>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38" name="Google Shape;738;p2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39" name="Google Shape;739;p23"/>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40" name="Google Shape;740;p23"/>
          <p:cNvSpPr txBox="1">
            <a:spLocks noGrp="1"/>
          </p:cNvSpPr>
          <p:nvPr>
            <p:ph type="title" hasCustomPrompt="1"/>
          </p:nvPr>
        </p:nvSpPr>
        <p:spPr>
          <a:xfrm>
            <a:off x="715100" y="1190725"/>
            <a:ext cx="3856800" cy="8598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5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1" name="Google Shape;741;p23"/>
          <p:cNvSpPr txBox="1">
            <a:spLocks noGrp="1"/>
          </p:cNvSpPr>
          <p:nvPr>
            <p:ph type="subTitle" idx="1"/>
          </p:nvPr>
        </p:nvSpPr>
        <p:spPr>
          <a:xfrm>
            <a:off x="715100" y="1898225"/>
            <a:ext cx="3856800" cy="3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2" name="Google Shape;742;p23"/>
          <p:cNvSpPr txBox="1">
            <a:spLocks noGrp="1"/>
          </p:cNvSpPr>
          <p:nvPr>
            <p:ph type="title" idx="2" hasCustomPrompt="1"/>
          </p:nvPr>
        </p:nvSpPr>
        <p:spPr>
          <a:xfrm>
            <a:off x="715100" y="2649325"/>
            <a:ext cx="3856800" cy="8598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5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43" name="Google Shape;743;p23"/>
          <p:cNvSpPr txBox="1">
            <a:spLocks noGrp="1"/>
          </p:cNvSpPr>
          <p:nvPr>
            <p:ph type="subTitle" idx="3"/>
          </p:nvPr>
        </p:nvSpPr>
        <p:spPr>
          <a:xfrm>
            <a:off x="715100" y="3356825"/>
            <a:ext cx="3856800" cy="3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744"/>
        <p:cNvGrpSpPr/>
        <p:nvPr/>
      </p:nvGrpSpPr>
      <p:grpSpPr>
        <a:xfrm>
          <a:off x="0" y="0"/>
          <a:ext cx="0" cy="0"/>
          <a:chOff x="0" y="0"/>
          <a:chExt cx="0" cy="0"/>
        </a:xfrm>
      </p:grpSpPr>
      <p:grpSp>
        <p:nvGrpSpPr>
          <p:cNvPr id="745" name="Google Shape;745;p24"/>
          <p:cNvGrpSpPr/>
          <p:nvPr/>
        </p:nvGrpSpPr>
        <p:grpSpPr>
          <a:xfrm>
            <a:off x="314225" y="267850"/>
            <a:ext cx="8515500" cy="4607800"/>
            <a:chOff x="314225" y="267850"/>
            <a:chExt cx="8515500" cy="4607800"/>
          </a:xfrm>
        </p:grpSpPr>
        <p:sp>
          <p:nvSpPr>
            <p:cNvPr id="746" name="Google Shape;746;p2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7" name="Google Shape;747;p2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48" name="Google Shape;748;p24"/>
            <p:cNvGrpSpPr/>
            <p:nvPr/>
          </p:nvGrpSpPr>
          <p:grpSpPr>
            <a:xfrm>
              <a:off x="471920" y="409400"/>
              <a:ext cx="8200160" cy="155400"/>
              <a:chOff x="305200" y="409400"/>
              <a:chExt cx="8200160" cy="155400"/>
            </a:xfrm>
          </p:grpSpPr>
          <p:sp>
            <p:nvSpPr>
              <p:cNvPr id="749" name="Google Shape;749;p2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75" name="Google Shape;775;p2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776" name="Google Shape;776;p2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777" name="Google Shape;777;p24"/>
          <p:cNvSpPr txBox="1">
            <a:spLocks noGrp="1"/>
          </p:cNvSpPr>
          <p:nvPr>
            <p:ph type="title" hasCustomPrompt="1"/>
          </p:nvPr>
        </p:nvSpPr>
        <p:spPr>
          <a:xfrm>
            <a:off x="2280606" y="138040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78" name="Google Shape;778;p24"/>
          <p:cNvSpPr txBox="1">
            <a:spLocks noGrp="1"/>
          </p:cNvSpPr>
          <p:nvPr>
            <p:ph type="title" idx="2"/>
          </p:nvPr>
        </p:nvSpPr>
        <p:spPr>
          <a:xfrm>
            <a:off x="715100" y="611200"/>
            <a:ext cx="77139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779" name="Google Shape;779;p24"/>
          <p:cNvSpPr txBox="1">
            <a:spLocks noGrp="1"/>
          </p:cNvSpPr>
          <p:nvPr>
            <p:ph type="subTitle" idx="1"/>
          </p:nvPr>
        </p:nvSpPr>
        <p:spPr>
          <a:xfrm>
            <a:off x="2280604" y="209935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0" name="Google Shape;780;p24"/>
          <p:cNvSpPr txBox="1">
            <a:spLocks noGrp="1"/>
          </p:cNvSpPr>
          <p:nvPr>
            <p:ph type="subTitle" idx="3"/>
          </p:nvPr>
        </p:nvSpPr>
        <p:spPr>
          <a:xfrm>
            <a:off x="2280600" y="173980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1" name="Google Shape;781;p24"/>
          <p:cNvSpPr txBox="1">
            <a:spLocks noGrp="1"/>
          </p:cNvSpPr>
          <p:nvPr>
            <p:ph type="title" idx="4" hasCustomPrompt="1"/>
          </p:nvPr>
        </p:nvSpPr>
        <p:spPr>
          <a:xfrm>
            <a:off x="5924100" y="138040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2" name="Google Shape;782;p24"/>
          <p:cNvSpPr txBox="1">
            <a:spLocks noGrp="1"/>
          </p:cNvSpPr>
          <p:nvPr>
            <p:ph type="subTitle" idx="5"/>
          </p:nvPr>
        </p:nvSpPr>
        <p:spPr>
          <a:xfrm>
            <a:off x="5924100" y="209935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3" name="Google Shape;783;p24"/>
          <p:cNvSpPr txBox="1">
            <a:spLocks noGrp="1"/>
          </p:cNvSpPr>
          <p:nvPr>
            <p:ph type="subTitle" idx="6"/>
          </p:nvPr>
        </p:nvSpPr>
        <p:spPr>
          <a:xfrm>
            <a:off x="5924100" y="173980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4" name="Google Shape;784;p24"/>
          <p:cNvSpPr txBox="1">
            <a:spLocks noGrp="1"/>
          </p:cNvSpPr>
          <p:nvPr>
            <p:ph type="title" idx="7" hasCustomPrompt="1"/>
          </p:nvPr>
        </p:nvSpPr>
        <p:spPr>
          <a:xfrm>
            <a:off x="2280606" y="286825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5" name="Google Shape;785;p24"/>
          <p:cNvSpPr txBox="1">
            <a:spLocks noGrp="1"/>
          </p:cNvSpPr>
          <p:nvPr>
            <p:ph type="subTitle" idx="8"/>
          </p:nvPr>
        </p:nvSpPr>
        <p:spPr>
          <a:xfrm>
            <a:off x="2280604" y="358720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6" name="Google Shape;786;p24"/>
          <p:cNvSpPr txBox="1">
            <a:spLocks noGrp="1"/>
          </p:cNvSpPr>
          <p:nvPr>
            <p:ph type="subTitle" idx="9"/>
          </p:nvPr>
        </p:nvSpPr>
        <p:spPr>
          <a:xfrm>
            <a:off x="2280600" y="322765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7" name="Google Shape;787;p24"/>
          <p:cNvSpPr txBox="1">
            <a:spLocks noGrp="1"/>
          </p:cNvSpPr>
          <p:nvPr>
            <p:ph type="title" idx="13" hasCustomPrompt="1"/>
          </p:nvPr>
        </p:nvSpPr>
        <p:spPr>
          <a:xfrm>
            <a:off x="5924100" y="2868250"/>
            <a:ext cx="2149800" cy="511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6200"/>
              <a:buNone/>
              <a:defRPr sz="28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788" name="Google Shape;788;p24"/>
          <p:cNvSpPr txBox="1">
            <a:spLocks noGrp="1"/>
          </p:cNvSpPr>
          <p:nvPr>
            <p:ph type="subTitle" idx="14"/>
          </p:nvPr>
        </p:nvSpPr>
        <p:spPr>
          <a:xfrm>
            <a:off x="5924100" y="3587200"/>
            <a:ext cx="2149800" cy="616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9" name="Google Shape;789;p24"/>
          <p:cNvSpPr txBox="1">
            <a:spLocks noGrp="1"/>
          </p:cNvSpPr>
          <p:nvPr>
            <p:ph type="subTitle" idx="15"/>
          </p:nvPr>
        </p:nvSpPr>
        <p:spPr>
          <a:xfrm>
            <a:off x="5924100" y="3227650"/>
            <a:ext cx="2149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790"/>
        <p:cNvGrpSpPr/>
        <p:nvPr/>
      </p:nvGrpSpPr>
      <p:grpSpPr>
        <a:xfrm>
          <a:off x="0" y="0"/>
          <a:ext cx="0" cy="0"/>
          <a:chOff x="0" y="0"/>
          <a:chExt cx="0" cy="0"/>
        </a:xfrm>
      </p:grpSpPr>
      <p:grpSp>
        <p:nvGrpSpPr>
          <p:cNvPr id="791" name="Google Shape;791;p25"/>
          <p:cNvGrpSpPr/>
          <p:nvPr/>
        </p:nvGrpSpPr>
        <p:grpSpPr>
          <a:xfrm>
            <a:off x="314225" y="267850"/>
            <a:ext cx="8515500" cy="4607800"/>
            <a:chOff x="314225" y="267850"/>
            <a:chExt cx="8515500" cy="4607800"/>
          </a:xfrm>
        </p:grpSpPr>
        <p:sp>
          <p:nvSpPr>
            <p:cNvPr id="792" name="Google Shape;792;p2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3" name="Google Shape;793;p2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794" name="Google Shape;794;p25"/>
            <p:cNvGrpSpPr/>
            <p:nvPr/>
          </p:nvGrpSpPr>
          <p:grpSpPr>
            <a:xfrm>
              <a:off x="471920" y="409400"/>
              <a:ext cx="8200160" cy="155400"/>
              <a:chOff x="305200" y="409400"/>
              <a:chExt cx="8200160" cy="155400"/>
            </a:xfrm>
          </p:grpSpPr>
          <p:sp>
            <p:nvSpPr>
              <p:cNvPr id="795" name="Google Shape;795;p2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1" name="Google Shape;821;p25"/>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cxnSp>
        <p:nvCxnSpPr>
          <p:cNvPr id="822" name="Google Shape;822;p2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823"/>
        <p:cNvGrpSpPr/>
        <p:nvPr/>
      </p:nvGrpSpPr>
      <p:grpSpPr>
        <a:xfrm>
          <a:off x="0" y="0"/>
          <a:ext cx="0" cy="0"/>
          <a:chOff x="0" y="0"/>
          <a:chExt cx="0" cy="0"/>
        </a:xfrm>
      </p:grpSpPr>
      <p:grpSp>
        <p:nvGrpSpPr>
          <p:cNvPr id="824" name="Google Shape;824;p26"/>
          <p:cNvGrpSpPr/>
          <p:nvPr/>
        </p:nvGrpSpPr>
        <p:grpSpPr>
          <a:xfrm>
            <a:off x="314225" y="267850"/>
            <a:ext cx="8515500" cy="4607800"/>
            <a:chOff x="314225" y="267850"/>
            <a:chExt cx="8515500" cy="4607800"/>
          </a:xfrm>
        </p:grpSpPr>
        <p:sp>
          <p:nvSpPr>
            <p:cNvPr id="825" name="Google Shape;825;p2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6" name="Google Shape;826;p2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827" name="Google Shape;827;p26"/>
            <p:cNvGrpSpPr/>
            <p:nvPr/>
          </p:nvGrpSpPr>
          <p:grpSpPr>
            <a:xfrm>
              <a:off x="471920" y="409400"/>
              <a:ext cx="8200160" cy="155400"/>
              <a:chOff x="305200" y="409400"/>
              <a:chExt cx="8200160" cy="155400"/>
            </a:xfrm>
          </p:grpSpPr>
          <p:sp>
            <p:nvSpPr>
              <p:cNvPr id="828" name="Google Shape;828;p2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54" name="Google Shape;854;p2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855" name="Google Shape;855;p2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
        <p:nvSpPr>
          <p:cNvPr id="856" name="Google Shape;856;p26"/>
          <p:cNvSpPr txBox="1">
            <a:spLocks noGrp="1"/>
          </p:cNvSpPr>
          <p:nvPr>
            <p:ph type="ctrTitle"/>
          </p:nvPr>
        </p:nvSpPr>
        <p:spPr>
          <a:xfrm>
            <a:off x="715100" y="692250"/>
            <a:ext cx="3223500" cy="9807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57" name="Google Shape;857;p26"/>
          <p:cNvSpPr txBox="1">
            <a:spLocks noGrp="1"/>
          </p:cNvSpPr>
          <p:nvPr>
            <p:ph type="subTitle" idx="1"/>
          </p:nvPr>
        </p:nvSpPr>
        <p:spPr>
          <a:xfrm>
            <a:off x="715100" y="1520550"/>
            <a:ext cx="3223500" cy="119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58" name="Google Shape;858;p26"/>
          <p:cNvSpPr txBox="1"/>
          <p:nvPr/>
        </p:nvSpPr>
        <p:spPr>
          <a:xfrm>
            <a:off x="715100" y="3408325"/>
            <a:ext cx="3223500" cy="59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000">
                <a:solidFill>
                  <a:schemeClr val="dk1"/>
                </a:solidFill>
                <a:latin typeface="Readex Pro"/>
                <a:ea typeface="Readex Pro"/>
                <a:cs typeface="Readex Pro"/>
                <a:sym typeface="Readex Pro"/>
              </a:rPr>
              <a:t>CREDITS: This presentation template was created by </a:t>
            </a:r>
            <a:r>
              <a:rPr lang="en-GB" sz="1000" b="1">
                <a:solidFill>
                  <a:schemeClr val="dk1"/>
                </a:solidFill>
                <a:uFill>
                  <a:noFill/>
                </a:uFill>
                <a:latin typeface="Readex Pro"/>
                <a:ea typeface="Readex Pro"/>
                <a:cs typeface="Readex Pro"/>
                <a:sym typeface="Readex Pro"/>
                <a:hlinkClick r:id="rId3"/>
              </a:rPr>
              <a:t>Slidesgo</a:t>
            </a:r>
            <a:r>
              <a:rPr lang="en-GB" sz="1000">
                <a:solidFill>
                  <a:schemeClr val="dk1"/>
                </a:solidFill>
                <a:latin typeface="Readex Pro"/>
                <a:ea typeface="Readex Pro"/>
                <a:cs typeface="Readex Pro"/>
                <a:sym typeface="Readex Pro"/>
              </a:rPr>
              <a:t>, including icons by </a:t>
            </a:r>
            <a:r>
              <a:rPr lang="en-GB" sz="1000" b="1">
                <a:solidFill>
                  <a:schemeClr val="dk1"/>
                </a:solidFill>
                <a:uFill>
                  <a:noFill/>
                </a:uFill>
                <a:latin typeface="Readex Pro"/>
                <a:ea typeface="Readex Pro"/>
                <a:cs typeface="Readex Pro"/>
                <a:sym typeface="Readex Pro"/>
                <a:hlinkClick r:id="rId4"/>
              </a:rPr>
              <a:t>Flaticon</a:t>
            </a:r>
            <a:r>
              <a:rPr lang="en-GB" sz="1000" b="1">
                <a:solidFill>
                  <a:schemeClr val="dk1"/>
                </a:solidFill>
                <a:latin typeface="Readex Pro"/>
                <a:ea typeface="Readex Pro"/>
                <a:cs typeface="Readex Pro"/>
                <a:sym typeface="Readex Pro"/>
              </a:rPr>
              <a:t> </a:t>
            </a:r>
            <a:r>
              <a:rPr lang="en-GB" sz="1000">
                <a:solidFill>
                  <a:schemeClr val="dk1"/>
                </a:solidFill>
                <a:latin typeface="Readex Pro"/>
                <a:ea typeface="Readex Pro"/>
                <a:cs typeface="Readex Pro"/>
                <a:sym typeface="Readex Pro"/>
              </a:rPr>
              <a:t>and infographics &amp; images by </a:t>
            </a:r>
            <a:r>
              <a:rPr lang="en-GB" sz="1000" b="1">
                <a:solidFill>
                  <a:schemeClr val="dk1"/>
                </a:solidFill>
                <a:uFill>
                  <a:noFill/>
                </a:uFill>
                <a:latin typeface="Readex Pro"/>
                <a:ea typeface="Readex Pro"/>
                <a:cs typeface="Readex Pro"/>
                <a:sym typeface="Readex Pro"/>
                <a:hlinkClick r:id="rId5"/>
              </a:rPr>
              <a:t>Freepik</a:t>
            </a:r>
            <a:endParaRPr sz="1000" b="1">
              <a:solidFill>
                <a:schemeClr val="dk1"/>
              </a:solidFill>
              <a:latin typeface="Readex Pro"/>
              <a:ea typeface="Readex Pro"/>
              <a:cs typeface="Readex Pro"/>
              <a:sym typeface="Readex Pr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59"/>
        <p:cNvGrpSpPr/>
        <p:nvPr/>
      </p:nvGrpSpPr>
      <p:grpSpPr>
        <a:xfrm>
          <a:off x="0" y="0"/>
          <a:ext cx="0" cy="0"/>
          <a:chOff x="0" y="0"/>
          <a:chExt cx="0" cy="0"/>
        </a:xfrm>
      </p:grpSpPr>
      <p:grpSp>
        <p:nvGrpSpPr>
          <p:cNvPr id="860" name="Google Shape;860;p27"/>
          <p:cNvGrpSpPr/>
          <p:nvPr/>
        </p:nvGrpSpPr>
        <p:grpSpPr>
          <a:xfrm>
            <a:off x="314225" y="267850"/>
            <a:ext cx="8515500" cy="4607800"/>
            <a:chOff x="314225" y="267850"/>
            <a:chExt cx="8515500" cy="4607800"/>
          </a:xfrm>
        </p:grpSpPr>
        <p:sp>
          <p:nvSpPr>
            <p:cNvPr id="861" name="Google Shape;861;p2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2" name="Google Shape;862;p27"/>
            <p:cNvPicPr preferRelativeResize="0"/>
            <p:nvPr/>
          </p:nvPicPr>
          <p:blipFill rotWithShape="1">
            <a:blip r:embed="rId2">
              <a:alphaModFix amt="70000"/>
            </a:blip>
            <a:srcRect t="28178" r="28510" b="11533"/>
            <a:stretch>
              <a:fillRect/>
            </a:stretch>
          </p:blipFill>
          <p:spPr>
            <a:xfrm>
              <a:off x="314225" y="267850"/>
              <a:ext cx="8515500" cy="4607700"/>
            </a:xfrm>
            <a:prstGeom prst="foldedCorner">
              <a:avLst>
                <a:gd name="adj" fmla="val 10860"/>
              </a:avLst>
            </a:prstGeom>
            <a:noFill/>
            <a:ln>
              <a:noFill/>
            </a:ln>
          </p:spPr>
        </p:pic>
        <p:grpSp>
          <p:nvGrpSpPr>
            <p:cNvPr id="863" name="Google Shape;863;p27"/>
            <p:cNvGrpSpPr/>
            <p:nvPr/>
          </p:nvGrpSpPr>
          <p:grpSpPr>
            <a:xfrm>
              <a:off x="471920" y="409400"/>
              <a:ext cx="8200160" cy="155400"/>
              <a:chOff x="305200" y="409400"/>
              <a:chExt cx="8200160" cy="155400"/>
            </a:xfrm>
          </p:grpSpPr>
          <p:sp>
            <p:nvSpPr>
              <p:cNvPr id="864" name="Google Shape;864;p2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90" name="Google Shape;890;p2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891" name="Google Shape;891;p27"/>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92"/>
        <p:cNvGrpSpPr/>
        <p:nvPr/>
      </p:nvGrpSpPr>
      <p:grpSpPr>
        <a:xfrm>
          <a:off x="0" y="0"/>
          <a:ext cx="0" cy="0"/>
          <a:chOff x="0" y="0"/>
          <a:chExt cx="0" cy="0"/>
        </a:xfrm>
      </p:grpSpPr>
      <p:grpSp>
        <p:nvGrpSpPr>
          <p:cNvPr id="893" name="Google Shape;893;p28"/>
          <p:cNvGrpSpPr/>
          <p:nvPr/>
        </p:nvGrpSpPr>
        <p:grpSpPr>
          <a:xfrm>
            <a:off x="314225" y="267850"/>
            <a:ext cx="8515500" cy="4607800"/>
            <a:chOff x="314225" y="267850"/>
            <a:chExt cx="8515500" cy="4607800"/>
          </a:xfrm>
        </p:grpSpPr>
        <p:sp>
          <p:nvSpPr>
            <p:cNvPr id="894" name="Google Shape;894;p2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5" name="Google Shape;895;p28"/>
            <p:cNvPicPr preferRelativeResize="0"/>
            <p:nvPr/>
          </p:nvPicPr>
          <p:blipFill rotWithShape="1">
            <a:blip r:embed="rId2">
              <a:alphaModFix amt="70000"/>
            </a:blip>
            <a:srcRect l="5791" t="12713" r="5791" b="12720"/>
            <a:stretch>
              <a:fillRect/>
            </a:stretch>
          </p:blipFill>
          <p:spPr>
            <a:xfrm>
              <a:off x="314225" y="267850"/>
              <a:ext cx="8515500" cy="4607700"/>
            </a:xfrm>
            <a:prstGeom prst="foldedCorner">
              <a:avLst>
                <a:gd name="adj" fmla="val 10860"/>
              </a:avLst>
            </a:prstGeom>
            <a:noFill/>
            <a:ln>
              <a:noFill/>
            </a:ln>
          </p:spPr>
        </p:pic>
        <p:grpSp>
          <p:nvGrpSpPr>
            <p:cNvPr id="896" name="Google Shape;896;p28"/>
            <p:cNvGrpSpPr/>
            <p:nvPr/>
          </p:nvGrpSpPr>
          <p:grpSpPr>
            <a:xfrm>
              <a:off x="471920" y="409400"/>
              <a:ext cx="8200160" cy="155400"/>
              <a:chOff x="305200" y="409400"/>
              <a:chExt cx="8200160" cy="155400"/>
            </a:xfrm>
          </p:grpSpPr>
          <p:sp>
            <p:nvSpPr>
              <p:cNvPr id="897" name="Google Shape;897;p2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23" name="Google Shape;923;p2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924" name="Google Shape;924;p2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grpSp>
        <p:nvGrpSpPr>
          <p:cNvPr id="78" name="Google Shape;78;p4"/>
          <p:cNvGrpSpPr/>
          <p:nvPr/>
        </p:nvGrpSpPr>
        <p:grpSpPr>
          <a:xfrm>
            <a:off x="314225" y="267850"/>
            <a:ext cx="8515500" cy="4607800"/>
            <a:chOff x="314225" y="267850"/>
            <a:chExt cx="8515500" cy="4607800"/>
          </a:xfrm>
        </p:grpSpPr>
        <p:sp>
          <p:nvSpPr>
            <p:cNvPr id="79" name="Google Shape;79;p4"/>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 name="Google Shape;80;p4"/>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81" name="Google Shape;81;p4"/>
            <p:cNvGrpSpPr/>
            <p:nvPr/>
          </p:nvGrpSpPr>
          <p:grpSpPr>
            <a:xfrm>
              <a:off x="471920" y="409400"/>
              <a:ext cx="8200160" cy="155400"/>
              <a:chOff x="305200" y="409400"/>
              <a:chExt cx="8200160" cy="155400"/>
            </a:xfrm>
          </p:grpSpPr>
          <p:sp>
            <p:nvSpPr>
              <p:cNvPr id="82" name="Google Shape;82;p4"/>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 name="Google Shape;108;p4"/>
          <p:cNvSpPr txBox="1">
            <a:spLocks noGrp="1"/>
          </p:cNvSpPr>
          <p:nvPr>
            <p:ph type="title"/>
          </p:nvPr>
        </p:nvSpPr>
        <p:spPr>
          <a:xfrm>
            <a:off x="715100" y="1390150"/>
            <a:ext cx="2937900" cy="1203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sp>
        <p:nvSpPr>
          <p:cNvPr id="109" name="Google Shape;109;p4"/>
          <p:cNvSpPr txBox="1">
            <a:spLocks noGrp="1"/>
          </p:cNvSpPr>
          <p:nvPr>
            <p:ph type="body" idx="1"/>
          </p:nvPr>
        </p:nvSpPr>
        <p:spPr>
          <a:xfrm>
            <a:off x="715100" y="2593750"/>
            <a:ext cx="2937900" cy="10341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a:endParaRPr/>
          </a:p>
        </p:txBody>
      </p:sp>
      <p:cxnSp>
        <p:nvCxnSpPr>
          <p:cNvPr id="110" name="Google Shape;110;p4"/>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1"/>
        <p:cNvGrpSpPr/>
        <p:nvPr/>
      </p:nvGrpSpPr>
      <p:grpSpPr>
        <a:xfrm>
          <a:off x="0" y="0"/>
          <a:ext cx="0" cy="0"/>
          <a:chOff x="0" y="0"/>
          <a:chExt cx="0" cy="0"/>
        </a:xfrm>
      </p:grpSpPr>
      <p:grpSp>
        <p:nvGrpSpPr>
          <p:cNvPr id="112" name="Google Shape;112;p5"/>
          <p:cNvGrpSpPr/>
          <p:nvPr/>
        </p:nvGrpSpPr>
        <p:grpSpPr>
          <a:xfrm>
            <a:off x="314225" y="267850"/>
            <a:ext cx="8515500" cy="4607800"/>
            <a:chOff x="314225" y="267850"/>
            <a:chExt cx="8515500" cy="4607800"/>
          </a:xfrm>
        </p:grpSpPr>
        <p:sp>
          <p:nvSpPr>
            <p:cNvPr id="113" name="Google Shape;113;p5"/>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 name="Google Shape;114;p5"/>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15" name="Google Shape;115;p5"/>
            <p:cNvGrpSpPr/>
            <p:nvPr/>
          </p:nvGrpSpPr>
          <p:grpSpPr>
            <a:xfrm>
              <a:off x="471920" y="409400"/>
              <a:ext cx="8200160" cy="155400"/>
              <a:chOff x="305200" y="409400"/>
              <a:chExt cx="8200160" cy="155400"/>
            </a:xfrm>
          </p:grpSpPr>
          <p:sp>
            <p:nvSpPr>
              <p:cNvPr id="116" name="Google Shape;116;p5"/>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 name="Google Shape;142;p5"/>
          <p:cNvSpPr txBox="1">
            <a:spLocks noGrp="1"/>
          </p:cNvSpPr>
          <p:nvPr>
            <p:ph type="subTitle" idx="1"/>
          </p:nvPr>
        </p:nvSpPr>
        <p:spPr>
          <a:xfrm>
            <a:off x="715100" y="1816150"/>
            <a:ext cx="38568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3" name="Google Shape;143;p5"/>
          <p:cNvSpPr txBox="1">
            <a:spLocks noGrp="1"/>
          </p:cNvSpPr>
          <p:nvPr>
            <p:ph type="subTitle" idx="2"/>
          </p:nvPr>
        </p:nvSpPr>
        <p:spPr>
          <a:xfrm>
            <a:off x="715100" y="1456600"/>
            <a:ext cx="3856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4" name="Google Shape;144;p5"/>
          <p:cNvSpPr txBox="1">
            <a:spLocks noGrp="1"/>
          </p:cNvSpPr>
          <p:nvPr>
            <p:ph type="title"/>
          </p:nvPr>
        </p:nvSpPr>
        <p:spPr>
          <a:xfrm>
            <a:off x="715100" y="611200"/>
            <a:ext cx="3856800" cy="693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500"/>
              <a:buFont typeface="Readex Pro"/>
              <a:buNone/>
              <a:defRPr sz="3500" b="1">
                <a:solidFill>
                  <a:schemeClr val="dk1"/>
                </a:solidFill>
                <a:latin typeface="Readex Pro"/>
                <a:ea typeface="Readex Pro"/>
                <a:cs typeface="Readex Pro"/>
                <a:sym typeface="Readex Pro"/>
              </a:defRPr>
            </a:lvl9pPr>
          </a:lstStyle>
          <a:p>
            <a:endParaRPr/>
          </a:p>
        </p:txBody>
      </p:sp>
      <p:sp>
        <p:nvSpPr>
          <p:cNvPr id="145" name="Google Shape;145;p5"/>
          <p:cNvSpPr txBox="1">
            <a:spLocks noGrp="1"/>
          </p:cNvSpPr>
          <p:nvPr>
            <p:ph type="subTitle" idx="3"/>
          </p:nvPr>
        </p:nvSpPr>
        <p:spPr>
          <a:xfrm>
            <a:off x="715100" y="3204100"/>
            <a:ext cx="3856800" cy="1028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 name="Google Shape;146;p5"/>
          <p:cNvSpPr txBox="1">
            <a:spLocks noGrp="1"/>
          </p:cNvSpPr>
          <p:nvPr>
            <p:ph type="subTitle" idx="4"/>
          </p:nvPr>
        </p:nvSpPr>
        <p:spPr>
          <a:xfrm>
            <a:off x="715100" y="2844550"/>
            <a:ext cx="3856800" cy="511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cxnSp>
        <p:nvCxnSpPr>
          <p:cNvPr id="147" name="Google Shape;147;p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148" name="Google Shape;148;p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grpSp>
        <p:nvGrpSpPr>
          <p:cNvPr id="150" name="Google Shape;150;p6"/>
          <p:cNvGrpSpPr/>
          <p:nvPr/>
        </p:nvGrpSpPr>
        <p:grpSpPr>
          <a:xfrm>
            <a:off x="314225" y="267850"/>
            <a:ext cx="8515500" cy="4607800"/>
            <a:chOff x="314225" y="267850"/>
            <a:chExt cx="8515500" cy="4607800"/>
          </a:xfrm>
        </p:grpSpPr>
        <p:sp>
          <p:nvSpPr>
            <p:cNvPr id="151" name="Google Shape;151;p6"/>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6"/>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53" name="Google Shape;153;p6"/>
            <p:cNvGrpSpPr/>
            <p:nvPr/>
          </p:nvGrpSpPr>
          <p:grpSpPr>
            <a:xfrm>
              <a:off x="471920" y="409400"/>
              <a:ext cx="8200160" cy="155400"/>
              <a:chOff x="305200" y="409400"/>
              <a:chExt cx="8200160" cy="155400"/>
            </a:xfrm>
          </p:grpSpPr>
          <p:sp>
            <p:nvSpPr>
              <p:cNvPr id="154" name="Google Shape;154;p6"/>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6"/>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cxnSp>
        <p:nvCxnSpPr>
          <p:cNvPr id="181" name="Google Shape;181;p6"/>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2"/>
        <p:cNvGrpSpPr/>
        <p:nvPr/>
      </p:nvGrpSpPr>
      <p:grpSpPr>
        <a:xfrm>
          <a:off x="0" y="0"/>
          <a:ext cx="0" cy="0"/>
          <a:chOff x="0" y="0"/>
          <a:chExt cx="0" cy="0"/>
        </a:xfrm>
      </p:grpSpPr>
      <p:grpSp>
        <p:nvGrpSpPr>
          <p:cNvPr id="183" name="Google Shape;183;p7"/>
          <p:cNvGrpSpPr/>
          <p:nvPr/>
        </p:nvGrpSpPr>
        <p:grpSpPr>
          <a:xfrm>
            <a:off x="314225" y="267850"/>
            <a:ext cx="8515500" cy="4607800"/>
            <a:chOff x="314225" y="267850"/>
            <a:chExt cx="8515500" cy="4607800"/>
          </a:xfrm>
        </p:grpSpPr>
        <p:sp>
          <p:nvSpPr>
            <p:cNvPr id="184" name="Google Shape;184;p7"/>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7"/>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186" name="Google Shape;186;p7"/>
            <p:cNvGrpSpPr/>
            <p:nvPr/>
          </p:nvGrpSpPr>
          <p:grpSpPr>
            <a:xfrm>
              <a:off x="471920" y="409400"/>
              <a:ext cx="8200160" cy="155400"/>
              <a:chOff x="305200" y="409400"/>
              <a:chExt cx="8200160" cy="155400"/>
            </a:xfrm>
          </p:grpSpPr>
          <p:sp>
            <p:nvSpPr>
              <p:cNvPr id="187" name="Google Shape;187;p7"/>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3" name="Google Shape;213;p7"/>
          <p:cNvSpPr txBox="1">
            <a:spLocks noGrp="1"/>
          </p:cNvSpPr>
          <p:nvPr>
            <p:ph type="title"/>
          </p:nvPr>
        </p:nvSpPr>
        <p:spPr>
          <a:xfrm>
            <a:off x="715100" y="1049775"/>
            <a:ext cx="4297200" cy="694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sp>
        <p:nvSpPr>
          <p:cNvPr id="214" name="Google Shape;214;p7"/>
          <p:cNvSpPr txBox="1">
            <a:spLocks noGrp="1"/>
          </p:cNvSpPr>
          <p:nvPr>
            <p:ph type="body" idx="1"/>
          </p:nvPr>
        </p:nvSpPr>
        <p:spPr>
          <a:xfrm>
            <a:off x="715100" y="1744575"/>
            <a:ext cx="4297200" cy="2284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Font typeface="Readex Pro"/>
              <a:buChar char="●"/>
              <a:defRPr>
                <a:solidFill>
                  <a:schemeClr val="dk1"/>
                </a:solidFill>
                <a:latin typeface="Readex Pro"/>
                <a:ea typeface="Readex Pro"/>
                <a:cs typeface="Readex Pro"/>
                <a:sym typeface="Readex Pro"/>
              </a:defRPr>
            </a:lvl1pPr>
            <a:lvl2pPr marL="914400" lvl="1"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rtl="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a:endParaRPr/>
          </a:p>
        </p:txBody>
      </p:sp>
      <p:sp>
        <p:nvSpPr>
          <p:cNvPr id="215" name="Google Shape;215;p7"/>
          <p:cNvSpPr>
            <a:spLocks noGrp="1"/>
          </p:cNvSpPr>
          <p:nvPr>
            <p:ph type="pic" idx="2"/>
          </p:nvPr>
        </p:nvSpPr>
        <p:spPr>
          <a:xfrm>
            <a:off x="5335300" y="1064250"/>
            <a:ext cx="3017400" cy="3015000"/>
          </a:xfrm>
          <a:prstGeom prst="rect">
            <a:avLst/>
          </a:prstGeom>
          <a:noFill/>
          <a:ln w="76200" cap="flat" cmpd="sng">
            <a:solidFill>
              <a:schemeClr val="accent6"/>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grpSp>
        <p:nvGrpSpPr>
          <p:cNvPr id="217" name="Google Shape;217;p8"/>
          <p:cNvGrpSpPr/>
          <p:nvPr/>
        </p:nvGrpSpPr>
        <p:grpSpPr>
          <a:xfrm>
            <a:off x="314225" y="267850"/>
            <a:ext cx="8515500" cy="4607800"/>
            <a:chOff x="314225" y="267850"/>
            <a:chExt cx="8515500" cy="4607800"/>
          </a:xfrm>
        </p:grpSpPr>
        <p:sp>
          <p:nvSpPr>
            <p:cNvPr id="218" name="Google Shape;218;p8"/>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9" name="Google Shape;219;p8"/>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20" name="Google Shape;220;p8"/>
            <p:cNvGrpSpPr/>
            <p:nvPr/>
          </p:nvGrpSpPr>
          <p:grpSpPr>
            <a:xfrm>
              <a:off x="471920" y="409400"/>
              <a:ext cx="8200160" cy="155400"/>
              <a:chOff x="305200" y="409400"/>
              <a:chExt cx="8200160" cy="155400"/>
            </a:xfrm>
          </p:grpSpPr>
          <p:sp>
            <p:nvSpPr>
              <p:cNvPr id="221" name="Google Shape;221;p8"/>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 name="Google Shape;247;p8"/>
          <p:cNvSpPr txBox="1">
            <a:spLocks noGrp="1"/>
          </p:cNvSpPr>
          <p:nvPr>
            <p:ph type="title"/>
          </p:nvPr>
        </p:nvSpPr>
        <p:spPr>
          <a:xfrm>
            <a:off x="3818125" y="661325"/>
            <a:ext cx="4610700" cy="23952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cxnSp>
        <p:nvCxnSpPr>
          <p:cNvPr id="248" name="Google Shape;248;p8"/>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9"/>
        <p:cNvGrpSpPr/>
        <p:nvPr/>
      </p:nvGrpSpPr>
      <p:grpSpPr>
        <a:xfrm>
          <a:off x="0" y="0"/>
          <a:ext cx="0" cy="0"/>
          <a:chOff x="0" y="0"/>
          <a:chExt cx="0" cy="0"/>
        </a:xfrm>
      </p:grpSpPr>
      <p:grpSp>
        <p:nvGrpSpPr>
          <p:cNvPr id="250" name="Google Shape;250;p9"/>
          <p:cNvGrpSpPr/>
          <p:nvPr/>
        </p:nvGrpSpPr>
        <p:grpSpPr>
          <a:xfrm>
            <a:off x="314225" y="267850"/>
            <a:ext cx="8515500" cy="4607800"/>
            <a:chOff x="314225" y="267850"/>
            <a:chExt cx="8515500" cy="4607800"/>
          </a:xfrm>
        </p:grpSpPr>
        <p:sp>
          <p:nvSpPr>
            <p:cNvPr id="251" name="Google Shape;251;p9"/>
            <p:cNvSpPr/>
            <p:nvPr/>
          </p:nvSpPr>
          <p:spPr>
            <a:xfrm>
              <a:off x="314225" y="267950"/>
              <a:ext cx="8515500" cy="4607700"/>
            </a:xfrm>
            <a:prstGeom prst="foldedCorner">
              <a:avLst>
                <a:gd name="adj" fmla="val 10940"/>
              </a:avLst>
            </a:prstGeom>
            <a:solidFill>
              <a:schemeClr val="accent6"/>
            </a:solidFill>
            <a:ln>
              <a:noFill/>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2" name="Google Shape;252;p9"/>
            <p:cNvPicPr preferRelativeResize="0"/>
            <p:nvPr/>
          </p:nvPicPr>
          <p:blipFill rotWithShape="1">
            <a:blip r:embed="rId2">
              <a:alphaModFix amt="70000"/>
            </a:blip>
            <a:srcRect t="7834" b="7834"/>
            <a:stretch>
              <a:fillRect/>
            </a:stretch>
          </p:blipFill>
          <p:spPr>
            <a:xfrm>
              <a:off x="314225" y="267850"/>
              <a:ext cx="8515500" cy="4607700"/>
            </a:xfrm>
            <a:prstGeom prst="foldedCorner">
              <a:avLst>
                <a:gd name="adj" fmla="val 10860"/>
              </a:avLst>
            </a:prstGeom>
            <a:noFill/>
            <a:ln>
              <a:noFill/>
            </a:ln>
          </p:spPr>
        </p:pic>
        <p:grpSp>
          <p:nvGrpSpPr>
            <p:cNvPr id="253" name="Google Shape;253;p9"/>
            <p:cNvGrpSpPr/>
            <p:nvPr/>
          </p:nvGrpSpPr>
          <p:grpSpPr>
            <a:xfrm>
              <a:off x="471920" y="409400"/>
              <a:ext cx="8200160" cy="155400"/>
              <a:chOff x="305200" y="409400"/>
              <a:chExt cx="8200160" cy="155400"/>
            </a:xfrm>
          </p:grpSpPr>
          <p:sp>
            <p:nvSpPr>
              <p:cNvPr id="254" name="Google Shape;254;p9"/>
              <p:cNvSpPr/>
              <p:nvPr/>
            </p:nvSpPr>
            <p:spPr>
              <a:xfrm>
                <a:off x="30520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62699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94878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1270571"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159236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91415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2235942"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255773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287952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3201313"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352310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3844894"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416668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448847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4810265"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513205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5453846"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577563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609742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6419217"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674100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706279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7384588"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770637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8028169"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8349960" y="409400"/>
                <a:ext cx="155400" cy="155400"/>
              </a:xfrm>
              <a:prstGeom prst="ellipse">
                <a:avLst/>
              </a:prstGeom>
              <a:solidFill>
                <a:schemeClr val="accent6"/>
              </a:solidFill>
              <a:ln>
                <a:noFill/>
              </a:ln>
              <a:effectLst>
                <a:outerShdw blurRad="57150" dist="9525" dir="2034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0" name="Google Shape;280;p9"/>
          <p:cNvSpPr txBox="1">
            <a:spLocks noGrp="1"/>
          </p:cNvSpPr>
          <p:nvPr>
            <p:ph type="title"/>
          </p:nvPr>
        </p:nvSpPr>
        <p:spPr>
          <a:xfrm>
            <a:off x="3963400" y="1420950"/>
            <a:ext cx="4465500" cy="86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1" name="Google Shape;281;p9"/>
          <p:cNvSpPr txBox="1">
            <a:spLocks noGrp="1"/>
          </p:cNvSpPr>
          <p:nvPr>
            <p:ph type="subTitle" idx="1"/>
          </p:nvPr>
        </p:nvSpPr>
        <p:spPr>
          <a:xfrm>
            <a:off x="3963400" y="2290350"/>
            <a:ext cx="4465500" cy="14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4"/>
        </a:solidFill>
        <a:effectLst/>
      </p:bgPr>
    </p:bg>
    <p:spTree>
      <p:nvGrpSpPr>
        <p:cNvPr id="1" name="Shape 282"/>
        <p:cNvGrpSpPr/>
        <p:nvPr/>
      </p:nvGrpSpPr>
      <p:grpSpPr>
        <a:xfrm>
          <a:off x="0" y="0"/>
          <a:ext cx="0" cy="0"/>
          <a:chOff x="0" y="0"/>
          <a:chExt cx="0" cy="0"/>
        </a:xfrm>
      </p:grpSpPr>
      <p:sp>
        <p:nvSpPr>
          <p:cNvPr id="283" name="Google Shape;283;p10"/>
          <p:cNvSpPr txBox="1">
            <a:spLocks noGrp="1"/>
          </p:cNvSpPr>
          <p:nvPr>
            <p:ph type="title"/>
          </p:nvPr>
        </p:nvSpPr>
        <p:spPr>
          <a:xfrm>
            <a:off x="715075" y="3977438"/>
            <a:ext cx="7713900" cy="561600"/>
          </a:xfrm>
          <a:prstGeom prst="rect">
            <a:avLst/>
          </a:prstGeom>
          <a:solidFill>
            <a:schemeClr val="accent6"/>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611200"/>
            <a:ext cx="7713900" cy="694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1pPr>
            <a:lvl2pPr lvl="1"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2pPr>
            <a:lvl3pPr lvl="2"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3pPr>
            <a:lvl4pPr lvl="3"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4pPr>
            <a:lvl5pPr lvl="4"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5pPr>
            <a:lvl6pPr lvl="5"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6pPr>
            <a:lvl7pPr lvl="6"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7pPr>
            <a:lvl8pPr lvl="7"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8pPr>
            <a:lvl9pPr lvl="8" rtl="0">
              <a:spcBef>
                <a:spcPts val="0"/>
              </a:spcBef>
              <a:spcAft>
                <a:spcPts val="0"/>
              </a:spcAft>
              <a:buClr>
                <a:schemeClr val="dk1"/>
              </a:buClr>
              <a:buSzPts val="3300"/>
              <a:buFont typeface="Readex Pro"/>
              <a:buNone/>
              <a:defRPr sz="3300" b="1">
                <a:solidFill>
                  <a:schemeClr val="dk1"/>
                </a:solidFill>
                <a:latin typeface="Readex Pro"/>
                <a:ea typeface="Readex Pro"/>
                <a:cs typeface="Readex Pro"/>
                <a:sym typeface="Readex Pro"/>
              </a:defRPr>
            </a:lvl9pPr>
          </a:lstStyle>
          <a:p>
            <a:endParaRPr/>
          </a:p>
        </p:txBody>
      </p:sp>
      <p:sp>
        <p:nvSpPr>
          <p:cNvPr id="7" name="Google Shape;7;p1"/>
          <p:cNvSpPr txBox="1">
            <a:spLocks noGrp="1"/>
          </p:cNvSpPr>
          <p:nvPr>
            <p:ph type="body" idx="1"/>
          </p:nvPr>
        </p:nvSpPr>
        <p:spPr>
          <a:xfrm>
            <a:off x="715100" y="1306000"/>
            <a:ext cx="7713900" cy="3302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1pPr>
            <a:lvl2pPr marL="914400" lvl="1"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2pPr>
            <a:lvl3pPr marL="1371600" lvl="2"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3pPr>
            <a:lvl4pPr marL="1828800" lvl="3"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4pPr>
            <a:lvl5pPr marL="2286000" lvl="4"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5pPr>
            <a:lvl6pPr marL="2743200" lvl="5"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6pPr>
            <a:lvl7pPr marL="3200400" lvl="6"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7pPr>
            <a:lvl8pPr marL="3657600" lvl="7"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8pPr>
            <a:lvl9pPr marL="4114800" lvl="8" indent="-317500">
              <a:lnSpc>
                <a:spcPct val="100000"/>
              </a:lnSpc>
              <a:spcBef>
                <a:spcPts val="0"/>
              </a:spcBef>
              <a:spcAft>
                <a:spcPts val="0"/>
              </a:spcAft>
              <a:buClr>
                <a:schemeClr val="dk1"/>
              </a:buClr>
              <a:buSzPts val="1400"/>
              <a:buFont typeface="Readex Pro"/>
              <a:buChar char="■"/>
              <a:defRPr>
                <a:solidFill>
                  <a:schemeClr val="dk1"/>
                </a:solidFill>
                <a:latin typeface="Readex Pro"/>
                <a:ea typeface="Readex Pro"/>
                <a:cs typeface="Readex Pro"/>
                <a:sym typeface="Readex P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 Type="http://schemas.openxmlformats.org/officeDocument/2006/relationships/tags" Target="../tags/tag5.xml"/><Relationship Id="rId21" Type="http://schemas.openxmlformats.org/officeDocument/2006/relationships/tags" Target="../tags/tag23.xml"/><Relationship Id="rId34" Type="http://schemas.openxmlformats.org/officeDocument/2006/relationships/slideLayout" Target="../slideLayouts/slideLayout18.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29" Type="http://schemas.openxmlformats.org/officeDocument/2006/relationships/tags" Target="../tags/tag31.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10" Type="http://schemas.openxmlformats.org/officeDocument/2006/relationships/tags" Target="../tags/tag12.xml"/><Relationship Id="rId19" Type="http://schemas.openxmlformats.org/officeDocument/2006/relationships/tags" Target="../tags/tag21.xml"/><Relationship Id="rId31" Type="http://schemas.openxmlformats.org/officeDocument/2006/relationships/tags" Target="../tags/tag33.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notesSlide" Target="../notesSlides/notesSlide9.xml"/><Relationship Id="rId8"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32"/>
          <p:cNvSpPr txBox="1">
            <a:spLocks noGrp="1"/>
          </p:cNvSpPr>
          <p:nvPr>
            <p:ph type="ctrTitle"/>
            <p:custDataLst>
              <p:tags r:id="rId1"/>
            </p:custDataLst>
          </p:nvPr>
        </p:nvSpPr>
        <p:spPr>
          <a:xfrm>
            <a:off x="715100" y="763600"/>
            <a:ext cx="4181400" cy="244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Internet</a:t>
            </a:r>
            <a:r>
              <a:rPr lang="en-GB" dirty="0">
                <a:latin typeface="Arial" panose="020B0604020202020204" pitchFamily="34" charset="0"/>
                <a:cs typeface="Arial" panose="020B0604020202020204" pitchFamily="34" charset="0"/>
              </a:rPr>
              <a:t> Meme</a:t>
            </a:r>
            <a:br>
              <a:rPr lang="en-GB" dirty="0">
                <a:latin typeface="Arial" panose="020B0604020202020204" pitchFamily="34" charset="0"/>
                <a:cs typeface="Arial" panose="020B0604020202020204" pitchFamily="34" charset="0"/>
              </a:rPr>
            </a:br>
            <a:r>
              <a:rPr lang="en-GB" dirty="0">
                <a:solidFill>
                  <a:schemeClr val="accent3"/>
                </a:solidFill>
                <a:latin typeface="Arial" panose="020B0604020202020204" pitchFamily="34" charset="0"/>
                <a:cs typeface="Arial" panose="020B0604020202020204" pitchFamily="34" charset="0"/>
              </a:rPr>
              <a:t>Guide</a:t>
            </a:r>
            <a:endParaRPr dirty="0">
              <a:solidFill>
                <a:schemeClr val="accent3"/>
              </a:solidFill>
              <a:latin typeface="Arial" panose="020B0604020202020204" pitchFamily="34" charset="0"/>
              <a:cs typeface="Arial" panose="020B0604020202020204" pitchFamily="34" charset="0"/>
            </a:endParaRPr>
          </a:p>
        </p:txBody>
      </p:sp>
      <p:sp>
        <p:nvSpPr>
          <p:cNvPr id="936" name="Google Shape;936;p32"/>
          <p:cNvSpPr txBox="1">
            <a:spLocks noGrp="1"/>
          </p:cNvSpPr>
          <p:nvPr>
            <p:ph type="subTitle" idx="1"/>
          </p:nvPr>
        </p:nvSpPr>
        <p:spPr>
          <a:xfrm>
            <a:off x="715100" y="3211900"/>
            <a:ext cx="41814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There is no barrier in cyber world</a:t>
            </a:r>
            <a:endParaRPr dirty="0">
              <a:latin typeface="Arial" panose="020B0604020202020204" pitchFamily="34" charset="0"/>
              <a:cs typeface="Arial" panose="020B0604020202020204" pitchFamily="34" charset="0"/>
            </a:endParaRPr>
          </a:p>
        </p:txBody>
      </p:sp>
      <p:grpSp>
        <p:nvGrpSpPr>
          <p:cNvPr id="937" name="Google Shape;937;p32"/>
          <p:cNvGrpSpPr/>
          <p:nvPr/>
        </p:nvGrpSpPr>
        <p:grpSpPr>
          <a:xfrm>
            <a:off x="4896494" y="955560"/>
            <a:ext cx="1150099" cy="1223663"/>
            <a:chOff x="4959025" y="3620300"/>
            <a:chExt cx="714525" cy="760275"/>
          </a:xfrm>
        </p:grpSpPr>
        <p:sp>
          <p:nvSpPr>
            <p:cNvPr id="938" name="Google Shape;938;p32"/>
            <p:cNvSpPr/>
            <p:nvPr/>
          </p:nvSpPr>
          <p:spPr>
            <a:xfrm>
              <a:off x="4959025" y="3620300"/>
              <a:ext cx="714525" cy="760275"/>
            </a:xfrm>
            <a:custGeom>
              <a:avLst/>
              <a:gdLst/>
              <a:ahLst/>
              <a:cxnLst/>
              <a:rect l="l" t="t" r="r" b="b"/>
              <a:pathLst>
                <a:path w="28581" h="30411" extrusionOk="0">
                  <a:moveTo>
                    <a:pt x="19802" y="1"/>
                  </a:moveTo>
                  <a:cubicBezTo>
                    <a:pt x="19597" y="1"/>
                    <a:pt x="19389" y="22"/>
                    <a:pt x="19183" y="63"/>
                  </a:cubicBezTo>
                  <a:lnTo>
                    <a:pt x="5629" y="2792"/>
                  </a:lnTo>
                  <a:cubicBezTo>
                    <a:pt x="4816" y="2955"/>
                    <a:pt x="4117" y="3424"/>
                    <a:pt x="3657" y="4114"/>
                  </a:cubicBezTo>
                  <a:cubicBezTo>
                    <a:pt x="3197" y="4804"/>
                    <a:pt x="3034" y="5630"/>
                    <a:pt x="3197" y="6441"/>
                  </a:cubicBezTo>
                  <a:lnTo>
                    <a:pt x="3224" y="6581"/>
                  </a:lnTo>
                  <a:cubicBezTo>
                    <a:pt x="3241" y="6663"/>
                    <a:pt x="3261" y="6744"/>
                    <a:pt x="3284" y="6823"/>
                  </a:cubicBezTo>
                  <a:cubicBezTo>
                    <a:pt x="2848" y="6958"/>
                    <a:pt x="2443" y="7152"/>
                    <a:pt x="2069" y="7401"/>
                  </a:cubicBezTo>
                  <a:cubicBezTo>
                    <a:pt x="1292" y="7924"/>
                    <a:pt x="1" y="9165"/>
                    <a:pt x="80" y="11615"/>
                  </a:cubicBezTo>
                  <a:cubicBezTo>
                    <a:pt x="158" y="14046"/>
                    <a:pt x="1202" y="16289"/>
                    <a:pt x="3019" y="17929"/>
                  </a:cubicBezTo>
                  <a:cubicBezTo>
                    <a:pt x="4627" y="19382"/>
                    <a:pt x="6765" y="20250"/>
                    <a:pt x="8738" y="20250"/>
                  </a:cubicBezTo>
                  <a:cubicBezTo>
                    <a:pt x="8895" y="20250"/>
                    <a:pt x="9052" y="20244"/>
                    <a:pt x="9209" y="20233"/>
                  </a:cubicBezTo>
                  <a:cubicBezTo>
                    <a:pt x="9556" y="20209"/>
                    <a:pt x="9895" y="20162"/>
                    <a:pt x="10227" y="20092"/>
                  </a:cubicBezTo>
                  <a:cubicBezTo>
                    <a:pt x="10672" y="20323"/>
                    <a:pt x="11137" y="20519"/>
                    <a:pt x="11613" y="20678"/>
                  </a:cubicBezTo>
                  <a:cubicBezTo>
                    <a:pt x="11539" y="20751"/>
                    <a:pt x="11467" y="20829"/>
                    <a:pt x="11403" y="20912"/>
                  </a:cubicBezTo>
                  <a:lnTo>
                    <a:pt x="10642" y="21882"/>
                  </a:lnTo>
                  <a:cubicBezTo>
                    <a:pt x="10189" y="22458"/>
                    <a:pt x="10040" y="23196"/>
                    <a:pt x="10206" y="23883"/>
                  </a:cubicBezTo>
                  <a:lnTo>
                    <a:pt x="11141" y="28524"/>
                  </a:lnTo>
                  <a:cubicBezTo>
                    <a:pt x="11264" y="29135"/>
                    <a:pt x="11625" y="29672"/>
                    <a:pt x="12145" y="30018"/>
                  </a:cubicBezTo>
                  <a:cubicBezTo>
                    <a:pt x="12533" y="30277"/>
                    <a:pt x="12987" y="30411"/>
                    <a:pt x="13446" y="30411"/>
                  </a:cubicBezTo>
                  <a:cubicBezTo>
                    <a:pt x="13602" y="30411"/>
                    <a:pt x="13757" y="30396"/>
                    <a:pt x="13911" y="30365"/>
                  </a:cubicBezTo>
                  <a:lnTo>
                    <a:pt x="22220" y="28692"/>
                  </a:lnTo>
                  <a:cubicBezTo>
                    <a:pt x="22832" y="28569"/>
                    <a:pt x="23370" y="28208"/>
                    <a:pt x="23714" y="27687"/>
                  </a:cubicBezTo>
                  <a:cubicBezTo>
                    <a:pt x="24060" y="27168"/>
                    <a:pt x="24185" y="26533"/>
                    <a:pt x="24061" y="25921"/>
                  </a:cubicBezTo>
                  <a:lnTo>
                    <a:pt x="23110" y="21194"/>
                  </a:lnTo>
                  <a:cubicBezTo>
                    <a:pt x="22965" y="20480"/>
                    <a:pt x="22510" y="19903"/>
                    <a:pt x="21908" y="19583"/>
                  </a:cubicBezTo>
                  <a:lnTo>
                    <a:pt x="20874" y="19006"/>
                  </a:lnTo>
                  <a:cubicBezTo>
                    <a:pt x="20783" y="18954"/>
                    <a:pt x="20687" y="18908"/>
                    <a:pt x="20590" y="18870"/>
                  </a:cubicBezTo>
                  <a:cubicBezTo>
                    <a:pt x="20611" y="18848"/>
                    <a:pt x="20635" y="18826"/>
                    <a:pt x="20658" y="18805"/>
                  </a:cubicBezTo>
                  <a:cubicBezTo>
                    <a:pt x="21007" y="18494"/>
                    <a:pt x="21333" y="18156"/>
                    <a:pt x="21633" y="17794"/>
                  </a:cubicBezTo>
                  <a:cubicBezTo>
                    <a:pt x="21966" y="17728"/>
                    <a:pt x="22298" y="17640"/>
                    <a:pt x="22628" y="17529"/>
                  </a:cubicBezTo>
                  <a:cubicBezTo>
                    <a:pt x="24634" y="16848"/>
                    <a:pt x="26434" y="15161"/>
                    <a:pt x="27443" y="13014"/>
                  </a:cubicBezTo>
                  <a:cubicBezTo>
                    <a:pt x="28486" y="10795"/>
                    <a:pt x="28581" y="8323"/>
                    <a:pt x="27711" y="6048"/>
                  </a:cubicBezTo>
                  <a:cubicBezTo>
                    <a:pt x="26836" y="3758"/>
                    <a:pt x="25165" y="3113"/>
                    <a:pt x="24247" y="2934"/>
                  </a:cubicBezTo>
                  <a:cubicBezTo>
                    <a:pt x="23956" y="2877"/>
                    <a:pt x="23662" y="2848"/>
                    <a:pt x="23365" y="2848"/>
                  </a:cubicBezTo>
                  <a:cubicBezTo>
                    <a:pt x="23211" y="2848"/>
                    <a:pt x="23056" y="2856"/>
                    <a:pt x="22901" y="2871"/>
                  </a:cubicBezTo>
                  <a:cubicBezTo>
                    <a:pt x="22890" y="2792"/>
                    <a:pt x="22878" y="2711"/>
                    <a:pt x="22861" y="2632"/>
                  </a:cubicBezTo>
                  <a:lnTo>
                    <a:pt x="22834" y="2494"/>
                  </a:lnTo>
                  <a:cubicBezTo>
                    <a:pt x="22671" y="1679"/>
                    <a:pt x="22201" y="977"/>
                    <a:pt x="21509" y="519"/>
                  </a:cubicBezTo>
                  <a:cubicBezTo>
                    <a:pt x="20995" y="178"/>
                    <a:pt x="20405" y="1"/>
                    <a:pt x="1980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32"/>
            <p:cNvGrpSpPr/>
            <p:nvPr/>
          </p:nvGrpSpPr>
          <p:grpSpPr>
            <a:xfrm>
              <a:off x="5019250" y="3679075"/>
              <a:ext cx="594075" cy="642725"/>
              <a:chOff x="1350225" y="2596100"/>
              <a:chExt cx="594075" cy="642725"/>
            </a:xfrm>
          </p:grpSpPr>
          <p:sp>
            <p:nvSpPr>
              <p:cNvPr id="940" name="Google Shape;940;p32"/>
              <p:cNvSpPr/>
              <p:nvPr/>
            </p:nvSpPr>
            <p:spPr>
              <a:xfrm>
                <a:off x="1350225" y="2760800"/>
                <a:ext cx="278950" cy="223925"/>
              </a:xfrm>
              <a:custGeom>
                <a:avLst/>
                <a:gdLst/>
                <a:ahLst/>
                <a:cxnLst/>
                <a:rect l="l" t="t" r="r" b="b"/>
                <a:pathLst>
                  <a:path w="11158" h="8957" extrusionOk="0">
                    <a:moveTo>
                      <a:pt x="2550" y="1280"/>
                    </a:moveTo>
                    <a:cubicBezTo>
                      <a:pt x="3246" y="1280"/>
                      <a:pt x="4199" y="1529"/>
                      <a:pt x="5259" y="2004"/>
                    </a:cubicBezTo>
                    <a:cubicBezTo>
                      <a:pt x="5929" y="2304"/>
                      <a:pt x="6661" y="2335"/>
                      <a:pt x="7332" y="2335"/>
                    </a:cubicBezTo>
                    <a:cubicBezTo>
                      <a:pt x="7423" y="2335"/>
                      <a:pt x="7512" y="2335"/>
                      <a:pt x="7601" y="2334"/>
                    </a:cubicBezTo>
                    <a:cubicBezTo>
                      <a:pt x="7671" y="2334"/>
                      <a:pt x="7740" y="2333"/>
                      <a:pt x="7806" y="2333"/>
                    </a:cubicBezTo>
                    <a:cubicBezTo>
                      <a:pt x="9011" y="2333"/>
                      <a:pt x="9429" y="2443"/>
                      <a:pt x="9598" y="3287"/>
                    </a:cubicBezTo>
                    <a:cubicBezTo>
                      <a:pt x="9828" y="4434"/>
                      <a:pt x="9588" y="5613"/>
                      <a:pt x="8956" y="6444"/>
                    </a:cubicBezTo>
                    <a:cubicBezTo>
                      <a:pt x="8400" y="7172"/>
                      <a:pt x="7573" y="7595"/>
                      <a:pt x="6565" y="7667"/>
                    </a:cubicBezTo>
                    <a:cubicBezTo>
                      <a:pt x="6490" y="7672"/>
                      <a:pt x="6415" y="7674"/>
                      <a:pt x="6338" y="7674"/>
                    </a:cubicBezTo>
                    <a:cubicBezTo>
                      <a:pt x="5258" y="7674"/>
                      <a:pt x="4024" y="7158"/>
                      <a:pt x="3064" y="6290"/>
                    </a:cubicBezTo>
                    <a:cubicBezTo>
                      <a:pt x="2303" y="5603"/>
                      <a:pt x="1382" y="4396"/>
                      <a:pt x="1324" y="2556"/>
                    </a:cubicBezTo>
                    <a:cubicBezTo>
                      <a:pt x="1296" y="1752"/>
                      <a:pt x="1604" y="1547"/>
                      <a:pt x="1705" y="1480"/>
                    </a:cubicBezTo>
                    <a:cubicBezTo>
                      <a:pt x="1904" y="1346"/>
                      <a:pt x="2193" y="1280"/>
                      <a:pt x="2550" y="1280"/>
                    </a:cubicBezTo>
                    <a:close/>
                    <a:moveTo>
                      <a:pt x="2548" y="0"/>
                    </a:moveTo>
                    <a:cubicBezTo>
                      <a:pt x="1977" y="0"/>
                      <a:pt x="1434" y="115"/>
                      <a:pt x="989" y="414"/>
                    </a:cubicBezTo>
                    <a:cubicBezTo>
                      <a:pt x="534" y="720"/>
                      <a:pt x="1" y="1346"/>
                      <a:pt x="40" y="2598"/>
                    </a:cubicBezTo>
                    <a:cubicBezTo>
                      <a:pt x="98" y="4385"/>
                      <a:pt x="867" y="6034"/>
                      <a:pt x="2204" y="7243"/>
                    </a:cubicBezTo>
                    <a:cubicBezTo>
                      <a:pt x="3393" y="8317"/>
                      <a:pt x="4954" y="8956"/>
                      <a:pt x="6349" y="8956"/>
                    </a:cubicBezTo>
                    <a:cubicBezTo>
                      <a:pt x="6451" y="8956"/>
                      <a:pt x="6553" y="8953"/>
                      <a:pt x="6653" y="8946"/>
                    </a:cubicBezTo>
                    <a:cubicBezTo>
                      <a:pt x="8041" y="8848"/>
                      <a:pt x="9189" y="8251"/>
                      <a:pt x="9976" y="7221"/>
                    </a:cubicBezTo>
                    <a:cubicBezTo>
                      <a:pt x="10829" y="6101"/>
                      <a:pt x="11158" y="4537"/>
                      <a:pt x="10856" y="3035"/>
                    </a:cubicBezTo>
                    <a:cubicBezTo>
                      <a:pt x="10480" y="1158"/>
                      <a:pt x="9005" y="1050"/>
                      <a:pt x="7828" y="1050"/>
                    </a:cubicBezTo>
                    <a:cubicBezTo>
                      <a:pt x="7748" y="1050"/>
                      <a:pt x="7670" y="1050"/>
                      <a:pt x="7593" y="1050"/>
                    </a:cubicBezTo>
                    <a:cubicBezTo>
                      <a:pt x="7503" y="1051"/>
                      <a:pt x="7412" y="1052"/>
                      <a:pt x="7322" y="1052"/>
                    </a:cubicBezTo>
                    <a:cubicBezTo>
                      <a:pt x="6769" y="1052"/>
                      <a:pt x="6218" y="1028"/>
                      <a:pt x="5784" y="833"/>
                    </a:cubicBezTo>
                    <a:cubicBezTo>
                      <a:pt x="4972" y="469"/>
                      <a:pt x="3703" y="0"/>
                      <a:pt x="2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673150" y="2667325"/>
                <a:ext cx="271150" cy="259300"/>
              </a:xfrm>
              <a:custGeom>
                <a:avLst/>
                <a:gdLst/>
                <a:ahLst/>
                <a:cxnLst/>
                <a:rect l="l" t="t" r="r" b="b"/>
                <a:pathLst>
                  <a:path w="10846" h="10372" extrusionOk="0">
                    <a:moveTo>
                      <a:pt x="8061" y="1283"/>
                    </a:moveTo>
                    <a:cubicBezTo>
                      <a:pt x="8125" y="1283"/>
                      <a:pt x="8184" y="1289"/>
                      <a:pt x="8240" y="1299"/>
                    </a:cubicBezTo>
                    <a:cubicBezTo>
                      <a:pt x="8359" y="1324"/>
                      <a:pt x="8721" y="1394"/>
                      <a:pt x="9009" y="2145"/>
                    </a:cubicBezTo>
                    <a:cubicBezTo>
                      <a:pt x="9667" y="3865"/>
                      <a:pt x="9283" y="5336"/>
                      <a:pt x="8846" y="6267"/>
                    </a:cubicBezTo>
                    <a:cubicBezTo>
                      <a:pt x="8257" y="7518"/>
                      <a:pt x="7226" y="8522"/>
                      <a:pt x="6154" y="8884"/>
                    </a:cubicBezTo>
                    <a:cubicBezTo>
                      <a:pt x="5758" y="9019"/>
                      <a:pt x="5367" y="9086"/>
                      <a:pt x="4989" y="9086"/>
                    </a:cubicBezTo>
                    <a:cubicBezTo>
                      <a:pt x="4452" y="9086"/>
                      <a:pt x="3940" y="8951"/>
                      <a:pt x="3474" y="8683"/>
                    </a:cubicBezTo>
                    <a:cubicBezTo>
                      <a:pt x="2571" y="8162"/>
                      <a:pt x="1894" y="7168"/>
                      <a:pt x="1662" y="6023"/>
                    </a:cubicBezTo>
                    <a:cubicBezTo>
                      <a:pt x="1482" y="5132"/>
                      <a:pt x="1875" y="4888"/>
                      <a:pt x="3135" y="4369"/>
                    </a:cubicBezTo>
                    <a:cubicBezTo>
                      <a:pt x="3820" y="4088"/>
                      <a:pt x="4598" y="3768"/>
                      <a:pt x="5167" y="3159"/>
                    </a:cubicBezTo>
                    <a:cubicBezTo>
                      <a:pt x="6268" y="1980"/>
                      <a:pt x="7353" y="1283"/>
                      <a:pt x="8061" y="1283"/>
                    </a:cubicBezTo>
                    <a:close/>
                    <a:moveTo>
                      <a:pt x="8068" y="0"/>
                    </a:moveTo>
                    <a:cubicBezTo>
                      <a:pt x="6597" y="0"/>
                      <a:pt x="5058" y="1396"/>
                      <a:pt x="4229" y="2282"/>
                    </a:cubicBezTo>
                    <a:cubicBezTo>
                      <a:pt x="3850" y="2687"/>
                      <a:pt x="3238" y="2939"/>
                      <a:pt x="2646" y="3183"/>
                    </a:cubicBezTo>
                    <a:cubicBezTo>
                      <a:pt x="1530" y="3644"/>
                      <a:pt x="1" y="4273"/>
                      <a:pt x="404" y="6277"/>
                    </a:cubicBezTo>
                    <a:cubicBezTo>
                      <a:pt x="707" y="7777"/>
                      <a:pt x="1616" y="9093"/>
                      <a:pt x="2835" y="9795"/>
                    </a:cubicBezTo>
                    <a:cubicBezTo>
                      <a:pt x="3502" y="10178"/>
                      <a:pt x="4228" y="10372"/>
                      <a:pt x="4983" y="10372"/>
                    </a:cubicBezTo>
                    <a:cubicBezTo>
                      <a:pt x="5501" y="10372"/>
                      <a:pt x="6031" y="10282"/>
                      <a:pt x="6565" y="10099"/>
                    </a:cubicBezTo>
                    <a:cubicBezTo>
                      <a:pt x="7957" y="9629"/>
                      <a:pt x="9276" y="8368"/>
                      <a:pt x="10007" y="6812"/>
                    </a:cubicBezTo>
                    <a:cubicBezTo>
                      <a:pt x="10776" y="5178"/>
                      <a:pt x="10846" y="3358"/>
                      <a:pt x="10208" y="1686"/>
                    </a:cubicBezTo>
                    <a:cubicBezTo>
                      <a:pt x="9760" y="517"/>
                      <a:pt x="9024" y="145"/>
                      <a:pt x="8487" y="40"/>
                    </a:cubicBezTo>
                    <a:cubicBezTo>
                      <a:pt x="8349" y="13"/>
                      <a:pt x="8209" y="0"/>
                      <a:pt x="8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449425" y="2628350"/>
                <a:ext cx="385500" cy="463275"/>
              </a:xfrm>
              <a:custGeom>
                <a:avLst/>
                <a:gdLst/>
                <a:ahLst/>
                <a:cxnLst/>
                <a:rect l="l" t="t" r="r" b="b"/>
                <a:pathLst>
                  <a:path w="15420" h="18531" extrusionOk="0">
                    <a:moveTo>
                      <a:pt x="13532" y="0"/>
                    </a:moveTo>
                    <a:lnTo>
                      <a:pt x="1" y="2729"/>
                    </a:lnTo>
                    <a:lnTo>
                      <a:pt x="1387" y="9610"/>
                    </a:lnTo>
                    <a:cubicBezTo>
                      <a:pt x="1764" y="11478"/>
                      <a:pt x="2862" y="13018"/>
                      <a:pt x="4333" y="13996"/>
                    </a:cubicBezTo>
                    <a:cubicBezTo>
                      <a:pt x="4846" y="14335"/>
                      <a:pt x="5408" y="14609"/>
                      <a:pt x="5999" y="14804"/>
                    </a:cubicBezTo>
                    <a:cubicBezTo>
                      <a:pt x="7199" y="15198"/>
                      <a:pt x="8068" y="16240"/>
                      <a:pt x="8319" y="17478"/>
                    </a:cubicBezTo>
                    <a:lnTo>
                      <a:pt x="8531" y="18530"/>
                    </a:lnTo>
                    <a:lnTo>
                      <a:pt x="11790" y="17874"/>
                    </a:lnTo>
                    <a:lnTo>
                      <a:pt x="11567" y="16774"/>
                    </a:lnTo>
                    <a:cubicBezTo>
                      <a:pt x="11315" y="15523"/>
                      <a:pt x="11784" y="14254"/>
                      <a:pt x="12737" y="13405"/>
                    </a:cubicBezTo>
                    <a:cubicBezTo>
                      <a:pt x="14509" y="11827"/>
                      <a:pt x="15420" y="9374"/>
                      <a:pt x="14917" y="6881"/>
                    </a:cubicBezTo>
                    <a:lnTo>
                      <a:pt x="135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1602725" y="3063775"/>
                <a:ext cx="207850" cy="56875"/>
              </a:xfrm>
              <a:custGeom>
                <a:avLst/>
                <a:gdLst/>
                <a:ahLst/>
                <a:cxnLst/>
                <a:rect l="l" t="t" r="r" b="b"/>
                <a:pathLst>
                  <a:path w="8314" h="2275" extrusionOk="0">
                    <a:moveTo>
                      <a:pt x="7237" y="0"/>
                    </a:moveTo>
                    <a:lnTo>
                      <a:pt x="4035" y="646"/>
                    </a:lnTo>
                    <a:lnTo>
                      <a:pt x="3966" y="661"/>
                    </a:lnTo>
                    <a:lnTo>
                      <a:pt x="762" y="1303"/>
                    </a:lnTo>
                    <a:lnTo>
                      <a:pt x="1" y="2275"/>
                    </a:lnTo>
                    <a:lnTo>
                      <a:pt x="4124" y="1445"/>
                    </a:lnTo>
                    <a:lnTo>
                      <a:pt x="4193" y="1430"/>
                    </a:lnTo>
                    <a:lnTo>
                      <a:pt x="8313" y="600"/>
                    </a:lnTo>
                    <a:lnTo>
                      <a:pt x="7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602775" y="3078750"/>
                <a:ext cx="231600" cy="160075"/>
              </a:xfrm>
              <a:custGeom>
                <a:avLst/>
                <a:gdLst/>
                <a:ahLst/>
                <a:cxnLst/>
                <a:rect l="l" t="t" r="r" b="b"/>
                <a:pathLst>
                  <a:path w="9264" h="6403" extrusionOk="0">
                    <a:moveTo>
                      <a:pt x="8310" y="1"/>
                    </a:moveTo>
                    <a:lnTo>
                      <a:pt x="0" y="1674"/>
                    </a:lnTo>
                    <a:lnTo>
                      <a:pt x="954" y="6402"/>
                    </a:lnTo>
                    <a:lnTo>
                      <a:pt x="9263" y="4727"/>
                    </a:lnTo>
                    <a:lnTo>
                      <a:pt x="8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1637075" y="3105875"/>
                <a:ext cx="162375" cy="96075"/>
              </a:xfrm>
              <a:custGeom>
                <a:avLst/>
                <a:gdLst/>
                <a:ahLst/>
                <a:cxnLst/>
                <a:rect l="l" t="t" r="r" b="b"/>
                <a:pathLst>
                  <a:path w="6495" h="3843" extrusionOk="0">
                    <a:moveTo>
                      <a:pt x="5575" y="1"/>
                    </a:moveTo>
                    <a:cubicBezTo>
                      <a:pt x="5542" y="1"/>
                      <a:pt x="5508" y="4"/>
                      <a:pt x="5474" y="11"/>
                    </a:cubicBezTo>
                    <a:lnTo>
                      <a:pt x="454" y="1022"/>
                    </a:lnTo>
                    <a:cubicBezTo>
                      <a:pt x="177" y="1078"/>
                      <a:pt x="0" y="1346"/>
                      <a:pt x="55" y="1622"/>
                    </a:cubicBezTo>
                    <a:lnTo>
                      <a:pt x="422" y="3435"/>
                    </a:lnTo>
                    <a:cubicBezTo>
                      <a:pt x="470" y="3675"/>
                      <a:pt x="684" y="3843"/>
                      <a:pt x="921" y="3843"/>
                    </a:cubicBezTo>
                    <a:cubicBezTo>
                      <a:pt x="954" y="3843"/>
                      <a:pt x="987" y="3839"/>
                      <a:pt x="1021" y="3833"/>
                    </a:cubicBezTo>
                    <a:lnTo>
                      <a:pt x="6041" y="2822"/>
                    </a:lnTo>
                    <a:cubicBezTo>
                      <a:pt x="6317" y="2765"/>
                      <a:pt x="6495" y="2497"/>
                      <a:pt x="6438" y="2222"/>
                    </a:cubicBezTo>
                    <a:lnTo>
                      <a:pt x="6073" y="408"/>
                    </a:lnTo>
                    <a:cubicBezTo>
                      <a:pt x="6025" y="166"/>
                      <a:pt x="5813" y="1"/>
                      <a:pt x="557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426025" y="2596100"/>
                <a:ext cx="380350" cy="109200"/>
              </a:xfrm>
              <a:custGeom>
                <a:avLst/>
                <a:gdLst/>
                <a:ahLst/>
                <a:cxnLst/>
                <a:rect l="l" t="t" r="r" b="b"/>
                <a:pathLst>
                  <a:path w="15214" h="4368" extrusionOk="0">
                    <a:moveTo>
                      <a:pt x="14373" y="1"/>
                    </a:moveTo>
                    <a:cubicBezTo>
                      <a:pt x="14324" y="1"/>
                      <a:pt x="14274" y="6"/>
                      <a:pt x="14224" y="16"/>
                    </a:cubicBezTo>
                    <a:lnTo>
                      <a:pt x="667" y="2746"/>
                    </a:lnTo>
                    <a:cubicBezTo>
                      <a:pt x="261" y="2827"/>
                      <a:pt x="0" y="3223"/>
                      <a:pt x="81" y="3628"/>
                    </a:cubicBezTo>
                    <a:lnTo>
                      <a:pt x="108" y="3766"/>
                    </a:lnTo>
                    <a:cubicBezTo>
                      <a:pt x="181" y="4123"/>
                      <a:pt x="494" y="4367"/>
                      <a:pt x="843" y="4367"/>
                    </a:cubicBezTo>
                    <a:cubicBezTo>
                      <a:pt x="891" y="4367"/>
                      <a:pt x="941" y="4362"/>
                      <a:pt x="990" y="4353"/>
                    </a:cubicBezTo>
                    <a:lnTo>
                      <a:pt x="14547" y="1621"/>
                    </a:lnTo>
                    <a:cubicBezTo>
                      <a:pt x="14953" y="1540"/>
                      <a:pt x="15214" y="1144"/>
                      <a:pt x="15133" y="741"/>
                    </a:cubicBezTo>
                    <a:lnTo>
                      <a:pt x="15106" y="601"/>
                    </a:lnTo>
                    <a:cubicBezTo>
                      <a:pt x="15034" y="246"/>
                      <a:pt x="14721" y="1"/>
                      <a:pt x="14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1557100" y="2742625"/>
                <a:ext cx="183550" cy="194925"/>
              </a:xfrm>
              <a:custGeom>
                <a:avLst/>
                <a:gdLst/>
                <a:ahLst/>
                <a:cxnLst/>
                <a:rect l="l" t="t" r="r" b="b"/>
                <a:pathLst>
                  <a:path w="7342" h="7797" extrusionOk="0">
                    <a:moveTo>
                      <a:pt x="3105" y="1"/>
                    </a:moveTo>
                    <a:lnTo>
                      <a:pt x="2803" y="2979"/>
                    </a:lnTo>
                    <a:lnTo>
                      <a:pt x="0" y="3544"/>
                    </a:lnTo>
                    <a:lnTo>
                      <a:pt x="2618" y="4818"/>
                    </a:lnTo>
                    <a:lnTo>
                      <a:pt x="2316" y="7797"/>
                    </a:lnTo>
                    <a:lnTo>
                      <a:pt x="4235" y="5607"/>
                    </a:lnTo>
                    <a:lnTo>
                      <a:pt x="6851" y="6885"/>
                    </a:lnTo>
                    <a:lnTo>
                      <a:pt x="6851" y="6885"/>
                    </a:lnTo>
                    <a:lnTo>
                      <a:pt x="5421" y="4253"/>
                    </a:lnTo>
                    <a:lnTo>
                      <a:pt x="7341" y="2064"/>
                    </a:lnTo>
                    <a:lnTo>
                      <a:pt x="4536" y="2629"/>
                    </a:lnTo>
                    <a:lnTo>
                      <a:pt x="3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8" name="Google Shape;948;p32"/>
          <p:cNvGrpSpPr/>
          <p:nvPr/>
        </p:nvGrpSpPr>
        <p:grpSpPr>
          <a:xfrm>
            <a:off x="5916119" y="780321"/>
            <a:ext cx="1878579" cy="3324005"/>
            <a:chOff x="5235688" y="2022138"/>
            <a:chExt cx="1168925" cy="2068325"/>
          </a:xfrm>
        </p:grpSpPr>
        <p:sp>
          <p:nvSpPr>
            <p:cNvPr id="949" name="Google Shape;949;p32"/>
            <p:cNvSpPr/>
            <p:nvPr/>
          </p:nvSpPr>
          <p:spPr>
            <a:xfrm>
              <a:off x="5235688" y="2022138"/>
              <a:ext cx="1168925" cy="2068325"/>
            </a:xfrm>
            <a:custGeom>
              <a:avLst/>
              <a:gdLst/>
              <a:ahLst/>
              <a:cxnLst/>
              <a:rect l="l" t="t" r="r" b="b"/>
              <a:pathLst>
                <a:path w="46757" h="82733" extrusionOk="0">
                  <a:moveTo>
                    <a:pt x="21587" y="0"/>
                  </a:moveTo>
                  <a:cubicBezTo>
                    <a:pt x="20970" y="0"/>
                    <a:pt x="20371" y="245"/>
                    <a:pt x="19928" y="686"/>
                  </a:cubicBezTo>
                  <a:cubicBezTo>
                    <a:pt x="19782" y="832"/>
                    <a:pt x="19646" y="983"/>
                    <a:pt x="19519" y="1140"/>
                  </a:cubicBezTo>
                  <a:cubicBezTo>
                    <a:pt x="19053" y="1272"/>
                    <a:pt x="18628" y="1548"/>
                    <a:pt x="18314" y="1949"/>
                  </a:cubicBezTo>
                  <a:cubicBezTo>
                    <a:pt x="17452" y="3045"/>
                    <a:pt x="16924" y="4376"/>
                    <a:pt x="16758" y="5751"/>
                  </a:cubicBezTo>
                  <a:cubicBezTo>
                    <a:pt x="16400" y="6049"/>
                    <a:pt x="16130" y="6453"/>
                    <a:pt x="16000" y="6922"/>
                  </a:cubicBezTo>
                  <a:cubicBezTo>
                    <a:pt x="15674" y="8080"/>
                    <a:pt x="15646" y="9326"/>
                    <a:pt x="15916" y="10526"/>
                  </a:cubicBezTo>
                  <a:cubicBezTo>
                    <a:pt x="15920" y="10546"/>
                    <a:pt x="15923" y="10564"/>
                    <a:pt x="15928" y="10584"/>
                  </a:cubicBezTo>
                  <a:cubicBezTo>
                    <a:pt x="16060" y="11150"/>
                    <a:pt x="16254" y="11689"/>
                    <a:pt x="16505" y="12196"/>
                  </a:cubicBezTo>
                  <a:cubicBezTo>
                    <a:pt x="16307" y="13454"/>
                    <a:pt x="16255" y="14776"/>
                    <a:pt x="16348" y="16111"/>
                  </a:cubicBezTo>
                  <a:cubicBezTo>
                    <a:pt x="15028" y="16876"/>
                    <a:pt x="14128" y="18301"/>
                    <a:pt x="14046" y="19897"/>
                  </a:cubicBezTo>
                  <a:cubicBezTo>
                    <a:pt x="13959" y="21564"/>
                    <a:pt x="14792" y="23263"/>
                    <a:pt x="16219" y="24331"/>
                  </a:cubicBezTo>
                  <a:cubicBezTo>
                    <a:pt x="16296" y="24389"/>
                    <a:pt x="16374" y="24445"/>
                    <a:pt x="16455" y="24500"/>
                  </a:cubicBezTo>
                  <a:cubicBezTo>
                    <a:pt x="16639" y="26109"/>
                    <a:pt x="17289" y="27676"/>
                    <a:pt x="18294" y="28945"/>
                  </a:cubicBezTo>
                  <a:cubicBezTo>
                    <a:pt x="18276" y="28952"/>
                    <a:pt x="18256" y="28960"/>
                    <a:pt x="18238" y="28967"/>
                  </a:cubicBezTo>
                  <a:cubicBezTo>
                    <a:pt x="18113" y="29021"/>
                    <a:pt x="17994" y="29083"/>
                    <a:pt x="17882" y="29155"/>
                  </a:cubicBezTo>
                  <a:cubicBezTo>
                    <a:pt x="15165" y="29680"/>
                    <a:pt x="13157" y="30361"/>
                    <a:pt x="11753" y="31227"/>
                  </a:cubicBezTo>
                  <a:cubicBezTo>
                    <a:pt x="7743" y="33708"/>
                    <a:pt x="3699" y="44073"/>
                    <a:pt x="2930" y="46125"/>
                  </a:cubicBezTo>
                  <a:cubicBezTo>
                    <a:pt x="2595" y="47018"/>
                    <a:pt x="2831" y="48023"/>
                    <a:pt x="3528" y="48673"/>
                  </a:cubicBezTo>
                  <a:cubicBezTo>
                    <a:pt x="3576" y="48715"/>
                    <a:pt x="3623" y="48760"/>
                    <a:pt x="3672" y="48804"/>
                  </a:cubicBezTo>
                  <a:cubicBezTo>
                    <a:pt x="3669" y="48811"/>
                    <a:pt x="3666" y="48820"/>
                    <a:pt x="3662" y="48830"/>
                  </a:cubicBezTo>
                  <a:cubicBezTo>
                    <a:pt x="2606" y="51711"/>
                    <a:pt x="1512" y="54690"/>
                    <a:pt x="492" y="57830"/>
                  </a:cubicBezTo>
                  <a:cubicBezTo>
                    <a:pt x="0" y="59344"/>
                    <a:pt x="220" y="60966"/>
                    <a:pt x="1097" y="62287"/>
                  </a:cubicBezTo>
                  <a:cubicBezTo>
                    <a:pt x="1831" y="63385"/>
                    <a:pt x="2758" y="64280"/>
                    <a:pt x="3777" y="64876"/>
                  </a:cubicBezTo>
                  <a:cubicBezTo>
                    <a:pt x="4510" y="65306"/>
                    <a:pt x="5348" y="65524"/>
                    <a:pt x="6192" y="65524"/>
                  </a:cubicBezTo>
                  <a:cubicBezTo>
                    <a:pt x="6807" y="65524"/>
                    <a:pt x="7424" y="65408"/>
                    <a:pt x="8007" y="65174"/>
                  </a:cubicBezTo>
                  <a:cubicBezTo>
                    <a:pt x="8086" y="65141"/>
                    <a:pt x="8167" y="65109"/>
                    <a:pt x="8246" y="65075"/>
                  </a:cubicBezTo>
                  <a:lnTo>
                    <a:pt x="8246" y="65075"/>
                  </a:lnTo>
                  <a:cubicBezTo>
                    <a:pt x="7975" y="67672"/>
                    <a:pt x="7622" y="70000"/>
                    <a:pt x="7192" y="72028"/>
                  </a:cubicBezTo>
                  <a:cubicBezTo>
                    <a:pt x="6985" y="73004"/>
                    <a:pt x="7414" y="74004"/>
                    <a:pt x="8266" y="74524"/>
                  </a:cubicBezTo>
                  <a:cubicBezTo>
                    <a:pt x="8371" y="74589"/>
                    <a:pt x="8479" y="74653"/>
                    <a:pt x="8590" y="74717"/>
                  </a:cubicBezTo>
                  <a:lnTo>
                    <a:pt x="8627" y="80394"/>
                  </a:lnTo>
                  <a:cubicBezTo>
                    <a:pt x="8630" y="81024"/>
                    <a:pt x="8885" y="81626"/>
                    <a:pt x="9336" y="82064"/>
                  </a:cubicBezTo>
                  <a:cubicBezTo>
                    <a:pt x="9776" y="82494"/>
                    <a:pt x="10365" y="82733"/>
                    <a:pt x="10978" y="82733"/>
                  </a:cubicBezTo>
                  <a:cubicBezTo>
                    <a:pt x="10994" y="82733"/>
                    <a:pt x="11010" y="82731"/>
                    <a:pt x="11025" y="82731"/>
                  </a:cubicBezTo>
                  <a:lnTo>
                    <a:pt x="39204" y="82168"/>
                  </a:lnTo>
                  <a:cubicBezTo>
                    <a:pt x="39899" y="82152"/>
                    <a:pt x="40552" y="81833"/>
                    <a:pt x="40989" y="81291"/>
                  </a:cubicBezTo>
                  <a:cubicBezTo>
                    <a:pt x="41424" y="80750"/>
                    <a:pt x="41599" y="80044"/>
                    <a:pt x="41465" y="79361"/>
                  </a:cubicBezTo>
                  <a:lnTo>
                    <a:pt x="40552" y="74719"/>
                  </a:lnTo>
                  <a:cubicBezTo>
                    <a:pt x="40933" y="74210"/>
                    <a:pt x="41103" y="73551"/>
                    <a:pt x="40981" y="72888"/>
                  </a:cubicBezTo>
                  <a:cubicBezTo>
                    <a:pt x="40543" y="70493"/>
                    <a:pt x="40062" y="67020"/>
                    <a:pt x="39673" y="63545"/>
                  </a:cubicBezTo>
                  <a:lnTo>
                    <a:pt x="39673" y="63545"/>
                  </a:lnTo>
                  <a:cubicBezTo>
                    <a:pt x="39942" y="63571"/>
                    <a:pt x="40210" y="63587"/>
                    <a:pt x="40480" y="63587"/>
                  </a:cubicBezTo>
                  <a:cubicBezTo>
                    <a:pt x="40513" y="63587"/>
                    <a:pt x="40546" y="63587"/>
                    <a:pt x="40579" y="63586"/>
                  </a:cubicBezTo>
                  <a:cubicBezTo>
                    <a:pt x="41708" y="63575"/>
                    <a:pt x="42659" y="63349"/>
                    <a:pt x="43413" y="62913"/>
                  </a:cubicBezTo>
                  <a:cubicBezTo>
                    <a:pt x="45383" y="61770"/>
                    <a:pt x="46662" y="59647"/>
                    <a:pt x="46752" y="57370"/>
                  </a:cubicBezTo>
                  <a:cubicBezTo>
                    <a:pt x="46755" y="57302"/>
                    <a:pt x="46755" y="57233"/>
                    <a:pt x="46755" y="57166"/>
                  </a:cubicBezTo>
                  <a:cubicBezTo>
                    <a:pt x="46757" y="57145"/>
                    <a:pt x="46757" y="57124"/>
                    <a:pt x="46757" y="57102"/>
                  </a:cubicBezTo>
                  <a:lnTo>
                    <a:pt x="46755" y="56997"/>
                  </a:lnTo>
                  <a:cubicBezTo>
                    <a:pt x="46755" y="56982"/>
                    <a:pt x="46754" y="56965"/>
                    <a:pt x="46754" y="56949"/>
                  </a:cubicBezTo>
                  <a:cubicBezTo>
                    <a:pt x="46739" y="55261"/>
                    <a:pt x="46461" y="53248"/>
                    <a:pt x="46034" y="50815"/>
                  </a:cubicBezTo>
                  <a:cubicBezTo>
                    <a:pt x="46229" y="50378"/>
                    <a:pt x="46288" y="49886"/>
                    <a:pt x="46192" y="49405"/>
                  </a:cubicBezTo>
                  <a:cubicBezTo>
                    <a:pt x="45645" y="46623"/>
                    <a:pt x="43692" y="37354"/>
                    <a:pt x="41514" y="34859"/>
                  </a:cubicBezTo>
                  <a:cubicBezTo>
                    <a:pt x="40888" y="34140"/>
                    <a:pt x="39515" y="32957"/>
                    <a:pt x="34852" y="30872"/>
                  </a:cubicBezTo>
                  <a:cubicBezTo>
                    <a:pt x="34453" y="30167"/>
                    <a:pt x="33933" y="29546"/>
                    <a:pt x="33372" y="29024"/>
                  </a:cubicBezTo>
                  <a:cubicBezTo>
                    <a:pt x="33613" y="28783"/>
                    <a:pt x="33850" y="28529"/>
                    <a:pt x="34085" y="28261"/>
                  </a:cubicBezTo>
                  <a:cubicBezTo>
                    <a:pt x="34518" y="28364"/>
                    <a:pt x="34960" y="28417"/>
                    <a:pt x="35400" y="28417"/>
                  </a:cubicBezTo>
                  <a:cubicBezTo>
                    <a:pt x="35783" y="28417"/>
                    <a:pt x="36164" y="28377"/>
                    <a:pt x="36538" y="28296"/>
                  </a:cubicBezTo>
                  <a:cubicBezTo>
                    <a:pt x="38557" y="27857"/>
                    <a:pt x="40132" y="26245"/>
                    <a:pt x="40456" y="24284"/>
                  </a:cubicBezTo>
                  <a:cubicBezTo>
                    <a:pt x="40633" y="23210"/>
                    <a:pt x="40392" y="22098"/>
                    <a:pt x="39839" y="21177"/>
                  </a:cubicBezTo>
                  <a:cubicBezTo>
                    <a:pt x="40357" y="19849"/>
                    <a:pt x="40797" y="18487"/>
                    <a:pt x="41153" y="17109"/>
                  </a:cubicBezTo>
                  <a:cubicBezTo>
                    <a:pt x="41465" y="15903"/>
                    <a:pt x="41726" y="14595"/>
                    <a:pt x="41514" y="13194"/>
                  </a:cubicBezTo>
                  <a:cubicBezTo>
                    <a:pt x="41335" y="12000"/>
                    <a:pt x="40809" y="10928"/>
                    <a:pt x="40048" y="10128"/>
                  </a:cubicBezTo>
                  <a:cubicBezTo>
                    <a:pt x="40028" y="8849"/>
                    <a:pt x="39565" y="7567"/>
                    <a:pt x="38700" y="6483"/>
                  </a:cubicBezTo>
                  <a:cubicBezTo>
                    <a:pt x="38548" y="6290"/>
                    <a:pt x="38379" y="6102"/>
                    <a:pt x="38176" y="5904"/>
                  </a:cubicBezTo>
                  <a:cubicBezTo>
                    <a:pt x="36762" y="4526"/>
                    <a:pt x="34936" y="3946"/>
                    <a:pt x="33689" y="3633"/>
                  </a:cubicBezTo>
                  <a:cubicBezTo>
                    <a:pt x="33269" y="3526"/>
                    <a:pt x="32856" y="3435"/>
                    <a:pt x="32457" y="3346"/>
                  </a:cubicBezTo>
                  <a:cubicBezTo>
                    <a:pt x="31655" y="3170"/>
                    <a:pt x="30896" y="3002"/>
                    <a:pt x="30237" y="2742"/>
                  </a:cubicBezTo>
                  <a:cubicBezTo>
                    <a:pt x="30066" y="2676"/>
                    <a:pt x="29948" y="2611"/>
                    <a:pt x="29873" y="2564"/>
                  </a:cubicBezTo>
                  <a:cubicBezTo>
                    <a:pt x="29690" y="1958"/>
                    <a:pt x="29268" y="1444"/>
                    <a:pt x="28697" y="1151"/>
                  </a:cubicBezTo>
                  <a:cubicBezTo>
                    <a:pt x="28360" y="977"/>
                    <a:pt x="27990" y="890"/>
                    <a:pt x="27620" y="890"/>
                  </a:cubicBezTo>
                  <a:cubicBezTo>
                    <a:pt x="27266" y="890"/>
                    <a:pt x="26912" y="969"/>
                    <a:pt x="26585" y="1129"/>
                  </a:cubicBezTo>
                  <a:cubicBezTo>
                    <a:pt x="26238" y="1300"/>
                    <a:pt x="25931" y="1528"/>
                    <a:pt x="25670" y="1799"/>
                  </a:cubicBezTo>
                  <a:cubicBezTo>
                    <a:pt x="25483" y="1783"/>
                    <a:pt x="25306" y="1773"/>
                    <a:pt x="25140" y="1766"/>
                  </a:cubicBezTo>
                  <a:cubicBezTo>
                    <a:pt x="24976" y="1757"/>
                    <a:pt x="24822" y="1749"/>
                    <a:pt x="24705" y="1737"/>
                  </a:cubicBezTo>
                  <a:cubicBezTo>
                    <a:pt x="24225" y="1682"/>
                    <a:pt x="23787" y="1460"/>
                    <a:pt x="23636" y="1193"/>
                  </a:cubicBezTo>
                  <a:cubicBezTo>
                    <a:pt x="23274" y="555"/>
                    <a:pt x="22636" y="121"/>
                    <a:pt x="21908" y="22"/>
                  </a:cubicBezTo>
                  <a:cubicBezTo>
                    <a:pt x="21801" y="7"/>
                    <a:pt x="21694" y="0"/>
                    <a:pt x="21587"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32"/>
            <p:cNvGrpSpPr/>
            <p:nvPr/>
          </p:nvGrpSpPr>
          <p:grpSpPr>
            <a:xfrm>
              <a:off x="5295163" y="2080938"/>
              <a:ext cx="1049975" cy="1950725"/>
              <a:chOff x="2292900" y="1875875"/>
              <a:chExt cx="1049975" cy="1950725"/>
            </a:xfrm>
          </p:grpSpPr>
          <p:sp>
            <p:nvSpPr>
              <p:cNvPr id="951" name="Google Shape;951;p32"/>
              <p:cNvSpPr/>
              <p:nvPr/>
            </p:nvSpPr>
            <p:spPr>
              <a:xfrm>
                <a:off x="2504025" y="3544075"/>
                <a:ext cx="706275" cy="282525"/>
              </a:xfrm>
              <a:custGeom>
                <a:avLst/>
                <a:gdLst/>
                <a:ahLst/>
                <a:cxnLst/>
                <a:rect l="l" t="t" r="r" b="b"/>
                <a:pathLst>
                  <a:path w="28251" h="11301" extrusionOk="0">
                    <a:moveTo>
                      <a:pt x="1" y="0"/>
                    </a:moveTo>
                    <a:lnTo>
                      <a:pt x="72" y="11300"/>
                    </a:lnTo>
                    <a:lnTo>
                      <a:pt x="28250" y="10735"/>
                    </a:lnTo>
                    <a:lnTo>
                      <a:pt x="26555" y="21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3152325" y="3014625"/>
                <a:ext cx="189150" cy="238725"/>
              </a:xfrm>
              <a:custGeom>
                <a:avLst/>
                <a:gdLst/>
                <a:ahLst/>
                <a:cxnLst/>
                <a:rect l="l" t="t" r="r" b="b"/>
                <a:pathLst>
                  <a:path w="7566" h="9549" extrusionOk="0">
                    <a:moveTo>
                      <a:pt x="6263" y="0"/>
                    </a:moveTo>
                    <a:cubicBezTo>
                      <a:pt x="4569" y="519"/>
                      <a:pt x="2282" y="1407"/>
                      <a:pt x="572" y="1926"/>
                    </a:cubicBezTo>
                    <a:cubicBezTo>
                      <a:pt x="375" y="1987"/>
                      <a:pt x="157" y="2067"/>
                      <a:pt x="75" y="2254"/>
                    </a:cubicBezTo>
                    <a:cubicBezTo>
                      <a:pt x="1" y="2426"/>
                      <a:pt x="71" y="2622"/>
                      <a:pt x="142" y="2793"/>
                    </a:cubicBezTo>
                    <a:cubicBezTo>
                      <a:pt x="751" y="4258"/>
                      <a:pt x="1522" y="5657"/>
                      <a:pt x="2437" y="6953"/>
                    </a:cubicBezTo>
                    <a:cubicBezTo>
                      <a:pt x="3037" y="7806"/>
                      <a:pt x="3721" y="8632"/>
                      <a:pt x="4619" y="9167"/>
                    </a:cubicBezTo>
                    <a:cubicBezTo>
                      <a:pt x="5060" y="9430"/>
                      <a:pt x="5550" y="9548"/>
                      <a:pt x="6047" y="9548"/>
                    </a:cubicBezTo>
                    <a:cubicBezTo>
                      <a:pt x="6561" y="9548"/>
                      <a:pt x="7083" y="9422"/>
                      <a:pt x="7565" y="9200"/>
                    </a:cubicBezTo>
                    <a:cubicBezTo>
                      <a:pt x="7565" y="6747"/>
                      <a:pt x="6870" y="3216"/>
                      <a:pt x="626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2292900" y="2935125"/>
                <a:ext cx="227525" cy="461350"/>
              </a:xfrm>
              <a:custGeom>
                <a:avLst/>
                <a:gdLst/>
                <a:ahLst/>
                <a:cxnLst/>
                <a:rect l="l" t="t" r="r" b="b"/>
                <a:pathLst>
                  <a:path w="9101" h="18454" extrusionOk="0">
                    <a:moveTo>
                      <a:pt x="5192" y="1"/>
                    </a:moveTo>
                    <a:cubicBezTo>
                      <a:pt x="3511" y="4749"/>
                      <a:pt x="1828" y="9035"/>
                      <a:pt x="267" y="13836"/>
                    </a:cubicBezTo>
                    <a:cubicBezTo>
                      <a:pt x="1" y="14651"/>
                      <a:pt x="116" y="15545"/>
                      <a:pt x="592" y="16259"/>
                    </a:cubicBezTo>
                    <a:cubicBezTo>
                      <a:pt x="1085" y="16999"/>
                      <a:pt x="1734" y="17675"/>
                      <a:pt x="2506" y="18126"/>
                    </a:cubicBezTo>
                    <a:cubicBezTo>
                      <a:pt x="2879" y="18345"/>
                      <a:pt x="3299" y="18453"/>
                      <a:pt x="3722" y="18453"/>
                    </a:cubicBezTo>
                    <a:cubicBezTo>
                      <a:pt x="4042" y="18453"/>
                      <a:pt x="4364" y="18391"/>
                      <a:pt x="4668" y="18269"/>
                    </a:cubicBezTo>
                    <a:cubicBezTo>
                      <a:pt x="6251" y="17632"/>
                      <a:pt x="7777" y="16649"/>
                      <a:pt x="9015" y="15321"/>
                    </a:cubicBezTo>
                    <a:cubicBezTo>
                      <a:pt x="9100" y="12202"/>
                      <a:pt x="9091" y="9082"/>
                      <a:pt x="8991" y="5967"/>
                    </a:cubicBezTo>
                    <a:cubicBezTo>
                      <a:pt x="8979" y="5568"/>
                      <a:pt x="8962" y="5152"/>
                      <a:pt x="8790" y="4788"/>
                    </a:cubicBezTo>
                    <a:cubicBezTo>
                      <a:pt x="8567" y="4315"/>
                      <a:pt x="8118" y="3993"/>
                      <a:pt x="7707" y="3664"/>
                    </a:cubicBezTo>
                    <a:cubicBezTo>
                      <a:pt x="6631" y="2798"/>
                      <a:pt x="5711" y="1734"/>
                      <a:pt x="5192"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2339850" y="3171375"/>
                <a:ext cx="121150" cy="19875"/>
              </a:xfrm>
              <a:custGeom>
                <a:avLst/>
                <a:gdLst/>
                <a:ahLst/>
                <a:cxnLst/>
                <a:rect l="l" t="t" r="r" b="b"/>
                <a:pathLst>
                  <a:path w="4846" h="795" extrusionOk="0">
                    <a:moveTo>
                      <a:pt x="1977" y="0"/>
                    </a:moveTo>
                    <a:cubicBezTo>
                      <a:pt x="1127" y="0"/>
                      <a:pt x="492" y="199"/>
                      <a:pt x="46" y="608"/>
                    </a:cubicBezTo>
                    <a:cubicBezTo>
                      <a:pt x="3" y="648"/>
                      <a:pt x="0" y="715"/>
                      <a:pt x="40" y="759"/>
                    </a:cubicBezTo>
                    <a:cubicBezTo>
                      <a:pt x="61" y="782"/>
                      <a:pt x="90" y="794"/>
                      <a:pt x="119" y="794"/>
                    </a:cubicBezTo>
                    <a:cubicBezTo>
                      <a:pt x="145" y="794"/>
                      <a:pt x="171" y="785"/>
                      <a:pt x="191" y="765"/>
                    </a:cubicBezTo>
                    <a:cubicBezTo>
                      <a:pt x="595" y="395"/>
                      <a:pt x="1182" y="213"/>
                      <a:pt x="1975" y="213"/>
                    </a:cubicBezTo>
                    <a:cubicBezTo>
                      <a:pt x="2096" y="213"/>
                      <a:pt x="2222" y="218"/>
                      <a:pt x="2353" y="226"/>
                    </a:cubicBezTo>
                    <a:cubicBezTo>
                      <a:pt x="2552" y="240"/>
                      <a:pt x="2752" y="261"/>
                      <a:pt x="2953" y="281"/>
                    </a:cubicBezTo>
                    <a:cubicBezTo>
                      <a:pt x="3297" y="316"/>
                      <a:pt x="3649" y="351"/>
                      <a:pt x="4001" y="351"/>
                    </a:cubicBezTo>
                    <a:cubicBezTo>
                      <a:pt x="4251" y="351"/>
                      <a:pt x="4502" y="333"/>
                      <a:pt x="4750" y="284"/>
                    </a:cubicBezTo>
                    <a:cubicBezTo>
                      <a:pt x="4807" y="273"/>
                      <a:pt x="4845" y="217"/>
                      <a:pt x="4833" y="159"/>
                    </a:cubicBezTo>
                    <a:cubicBezTo>
                      <a:pt x="4824" y="109"/>
                      <a:pt x="4779" y="73"/>
                      <a:pt x="4730" y="73"/>
                    </a:cubicBezTo>
                    <a:cubicBezTo>
                      <a:pt x="4723" y="73"/>
                      <a:pt x="4716" y="74"/>
                      <a:pt x="4708" y="75"/>
                    </a:cubicBezTo>
                    <a:cubicBezTo>
                      <a:pt x="4476" y="121"/>
                      <a:pt x="4239" y="138"/>
                      <a:pt x="4001" y="138"/>
                    </a:cubicBezTo>
                    <a:cubicBezTo>
                      <a:pt x="3658" y="138"/>
                      <a:pt x="3313" y="103"/>
                      <a:pt x="2974" y="68"/>
                    </a:cubicBezTo>
                    <a:cubicBezTo>
                      <a:pt x="2772" y="48"/>
                      <a:pt x="2569" y="27"/>
                      <a:pt x="2367" y="13"/>
                    </a:cubicBezTo>
                    <a:cubicBezTo>
                      <a:pt x="2232" y="4"/>
                      <a:pt x="2102" y="0"/>
                      <a:pt x="1977"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2359650" y="2579125"/>
                <a:ext cx="968850" cy="1130825"/>
              </a:xfrm>
              <a:custGeom>
                <a:avLst/>
                <a:gdLst/>
                <a:ahLst/>
                <a:cxnLst/>
                <a:rect l="l" t="t" r="r" b="b"/>
                <a:pathLst>
                  <a:path w="38754" h="45233" extrusionOk="0">
                    <a:moveTo>
                      <a:pt x="22499" y="0"/>
                    </a:moveTo>
                    <a:cubicBezTo>
                      <a:pt x="22443" y="0"/>
                      <a:pt x="11838" y="286"/>
                      <a:pt x="7859" y="2746"/>
                    </a:cubicBezTo>
                    <a:cubicBezTo>
                      <a:pt x="4328" y="4928"/>
                      <a:pt x="0" y="16469"/>
                      <a:pt x="0" y="16469"/>
                    </a:cubicBezTo>
                    <a:cubicBezTo>
                      <a:pt x="1285" y="17667"/>
                      <a:pt x="4015" y="19059"/>
                      <a:pt x="6129" y="19741"/>
                    </a:cubicBezTo>
                    <a:cubicBezTo>
                      <a:pt x="6129" y="25794"/>
                      <a:pt x="5890" y="34837"/>
                      <a:pt x="4360" y="42035"/>
                    </a:cubicBezTo>
                    <a:cubicBezTo>
                      <a:pt x="7260" y="43807"/>
                      <a:pt x="12297" y="45134"/>
                      <a:pt x="16439" y="45134"/>
                    </a:cubicBezTo>
                    <a:cubicBezTo>
                      <a:pt x="16798" y="45134"/>
                      <a:pt x="17151" y="45124"/>
                      <a:pt x="17495" y="45103"/>
                    </a:cubicBezTo>
                    <a:lnTo>
                      <a:pt x="18356" y="41497"/>
                    </a:lnTo>
                    <a:lnTo>
                      <a:pt x="19378" y="45159"/>
                    </a:lnTo>
                    <a:cubicBezTo>
                      <a:pt x="19794" y="45209"/>
                      <a:pt x="20255" y="45232"/>
                      <a:pt x="20750" y="45232"/>
                    </a:cubicBezTo>
                    <a:cubicBezTo>
                      <a:pt x="24900" y="45232"/>
                      <a:pt x="31419" y="43616"/>
                      <a:pt x="33536" y="42828"/>
                    </a:cubicBezTo>
                    <a:cubicBezTo>
                      <a:pt x="32627" y="37858"/>
                      <a:pt x="31380" y="27447"/>
                      <a:pt x="31380" y="21512"/>
                    </a:cubicBezTo>
                    <a:cubicBezTo>
                      <a:pt x="33512" y="20553"/>
                      <a:pt x="36816" y="19370"/>
                      <a:pt x="38543" y="19370"/>
                    </a:cubicBezTo>
                    <a:cubicBezTo>
                      <a:pt x="38616" y="19370"/>
                      <a:pt x="38686" y="19373"/>
                      <a:pt x="38753" y="19377"/>
                    </a:cubicBezTo>
                    <a:cubicBezTo>
                      <a:pt x="38753" y="19377"/>
                      <a:pt x="36542" y="8138"/>
                      <a:pt x="34608" y="5921"/>
                    </a:cubicBezTo>
                    <a:cubicBezTo>
                      <a:pt x="32678" y="3704"/>
                      <a:pt x="22500" y="0"/>
                      <a:pt x="22500" y="0"/>
                    </a:cubicBezTo>
                    <a:cubicBezTo>
                      <a:pt x="22500" y="0"/>
                      <a:pt x="22500" y="0"/>
                      <a:pt x="22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2515600" y="2814900"/>
                <a:ext cx="31275" cy="290675"/>
              </a:xfrm>
              <a:custGeom>
                <a:avLst/>
                <a:gdLst/>
                <a:ahLst/>
                <a:cxnLst/>
                <a:rect l="l" t="t" r="r" b="b"/>
                <a:pathLst>
                  <a:path w="1251" h="11627" extrusionOk="0">
                    <a:moveTo>
                      <a:pt x="1138" y="1"/>
                    </a:moveTo>
                    <a:cubicBezTo>
                      <a:pt x="1085" y="1"/>
                      <a:pt x="1037" y="44"/>
                      <a:pt x="1033" y="99"/>
                    </a:cubicBezTo>
                    <a:cubicBezTo>
                      <a:pt x="754" y="3403"/>
                      <a:pt x="438" y="7147"/>
                      <a:pt x="7" y="11510"/>
                    </a:cubicBezTo>
                    <a:cubicBezTo>
                      <a:pt x="1" y="11568"/>
                      <a:pt x="43" y="11621"/>
                      <a:pt x="103" y="11627"/>
                    </a:cubicBezTo>
                    <a:lnTo>
                      <a:pt x="113" y="11627"/>
                    </a:lnTo>
                    <a:cubicBezTo>
                      <a:pt x="168" y="11627"/>
                      <a:pt x="214" y="11586"/>
                      <a:pt x="220" y="11531"/>
                    </a:cubicBezTo>
                    <a:cubicBezTo>
                      <a:pt x="651" y="7167"/>
                      <a:pt x="966" y="3421"/>
                      <a:pt x="1246" y="117"/>
                    </a:cubicBezTo>
                    <a:cubicBezTo>
                      <a:pt x="1251" y="59"/>
                      <a:pt x="1207" y="7"/>
                      <a:pt x="1149" y="1"/>
                    </a:cubicBezTo>
                    <a:cubicBezTo>
                      <a:pt x="1145" y="1"/>
                      <a:pt x="1142" y="1"/>
                      <a:pt x="1138"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3073675" y="2739500"/>
                <a:ext cx="88200" cy="348500"/>
              </a:xfrm>
              <a:custGeom>
                <a:avLst/>
                <a:gdLst/>
                <a:ahLst/>
                <a:cxnLst/>
                <a:rect l="l" t="t" r="r" b="b"/>
                <a:pathLst>
                  <a:path w="3528" h="13940" extrusionOk="0">
                    <a:moveTo>
                      <a:pt x="3406" y="0"/>
                    </a:moveTo>
                    <a:cubicBezTo>
                      <a:pt x="3370" y="0"/>
                      <a:pt x="3333" y="19"/>
                      <a:pt x="3313" y="52"/>
                    </a:cubicBezTo>
                    <a:cubicBezTo>
                      <a:pt x="911" y="4144"/>
                      <a:pt x="1" y="9173"/>
                      <a:pt x="814" y="13851"/>
                    </a:cubicBezTo>
                    <a:cubicBezTo>
                      <a:pt x="821" y="13903"/>
                      <a:pt x="867" y="13939"/>
                      <a:pt x="919" y="13939"/>
                    </a:cubicBezTo>
                    <a:cubicBezTo>
                      <a:pt x="925" y="13939"/>
                      <a:pt x="931" y="13939"/>
                      <a:pt x="937" y="13938"/>
                    </a:cubicBezTo>
                    <a:cubicBezTo>
                      <a:pt x="995" y="13927"/>
                      <a:pt x="1035" y="13872"/>
                      <a:pt x="1024" y="13815"/>
                    </a:cubicBezTo>
                    <a:cubicBezTo>
                      <a:pt x="220" y="9186"/>
                      <a:pt x="1121" y="4209"/>
                      <a:pt x="3497" y="161"/>
                    </a:cubicBezTo>
                    <a:cubicBezTo>
                      <a:pt x="3527" y="110"/>
                      <a:pt x="3510" y="45"/>
                      <a:pt x="3459" y="14"/>
                    </a:cubicBezTo>
                    <a:cubicBezTo>
                      <a:pt x="3443" y="5"/>
                      <a:pt x="3424" y="0"/>
                      <a:pt x="3406"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2817675" y="2801625"/>
                <a:ext cx="30125" cy="813425"/>
              </a:xfrm>
              <a:custGeom>
                <a:avLst/>
                <a:gdLst/>
                <a:ahLst/>
                <a:cxnLst/>
                <a:rect l="l" t="t" r="r" b="b"/>
                <a:pathLst>
                  <a:path w="1205" h="32537" extrusionOk="0">
                    <a:moveTo>
                      <a:pt x="1090" y="0"/>
                    </a:moveTo>
                    <a:cubicBezTo>
                      <a:pt x="1028" y="0"/>
                      <a:pt x="992" y="50"/>
                      <a:pt x="990" y="107"/>
                    </a:cubicBezTo>
                    <a:cubicBezTo>
                      <a:pt x="856" y="10894"/>
                      <a:pt x="524" y="21768"/>
                      <a:pt x="3" y="32424"/>
                    </a:cubicBezTo>
                    <a:cubicBezTo>
                      <a:pt x="0" y="32483"/>
                      <a:pt x="46" y="32533"/>
                      <a:pt x="104" y="32536"/>
                    </a:cubicBezTo>
                    <a:lnTo>
                      <a:pt x="110" y="32536"/>
                    </a:lnTo>
                    <a:cubicBezTo>
                      <a:pt x="166" y="32536"/>
                      <a:pt x="214" y="32492"/>
                      <a:pt x="217" y="32434"/>
                    </a:cubicBezTo>
                    <a:cubicBezTo>
                      <a:pt x="737" y="21775"/>
                      <a:pt x="1069" y="10900"/>
                      <a:pt x="1205" y="110"/>
                    </a:cubicBezTo>
                    <a:cubicBezTo>
                      <a:pt x="1205" y="51"/>
                      <a:pt x="1158" y="2"/>
                      <a:pt x="1098" y="1"/>
                    </a:cubicBezTo>
                    <a:cubicBezTo>
                      <a:pt x="1095" y="1"/>
                      <a:pt x="1093" y="0"/>
                      <a:pt x="1090"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2839900" y="3607275"/>
                <a:ext cx="350150" cy="67925"/>
              </a:xfrm>
              <a:custGeom>
                <a:avLst/>
                <a:gdLst/>
                <a:ahLst/>
                <a:cxnLst/>
                <a:rect l="l" t="t" r="r" b="b"/>
                <a:pathLst>
                  <a:path w="14006" h="2717" extrusionOk="0">
                    <a:moveTo>
                      <a:pt x="13885" y="0"/>
                    </a:moveTo>
                    <a:cubicBezTo>
                      <a:pt x="13874" y="0"/>
                      <a:pt x="13863" y="2"/>
                      <a:pt x="13851" y="6"/>
                    </a:cubicBezTo>
                    <a:cubicBezTo>
                      <a:pt x="9103" y="1615"/>
                      <a:pt x="4222" y="2502"/>
                      <a:pt x="109" y="2502"/>
                    </a:cubicBezTo>
                    <a:cubicBezTo>
                      <a:pt x="49" y="2502"/>
                      <a:pt x="1" y="2550"/>
                      <a:pt x="1" y="2610"/>
                    </a:cubicBezTo>
                    <a:cubicBezTo>
                      <a:pt x="1" y="2667"/>
                      <a:pt x="49" y="2716"/>
                      <a:pt x="109" y="2716"/>
                    </a:cubicBezTo>
                    <a:cubicBezTo>
                      <a:pt x="4244" y="2716"/>
                      <a:pt x="9151" y="1825"/>
                      <a:pt x="13920" y="208"/>
                    </a:cubicBezTo>
                    <a:cubicBezTo>
                      <a:pt x="13976" y="189"/>
                      <a:pt x="14005" y="129"/>
                      <a:pt x="13987" y="73"/>
                    </a:cubicBezTo>
                    <a:cubicBezTo>
                      <a:pt x="13971" y="28"/>
                      <a:pt x="13930" y="0"/>
                      <a:pt x="13885"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2479025" y="3593100"/>
                <a:ext cx="321225" cy="82900"/>
              </a:xfrm>
              <a:custGeom>
                <a:avLst/>
                <a:gdLst/>
                <a:ahLst/>
                <a:cxnLst/>
                <a:rect l="l" t="t" r="r" b="b"/>
                <a:pathLst>
                  <a:path w="12849" h="3316" extrusionOk="0">
                    <a:moveTo>
                      <a:pt x="123" y="1"/>
                    </a:moveTo>
                    <a:cubicBezTo>
                      <a:pt x="82" y="1"/>
                      <a:pt x="43" y="23"/>
                      <a:pt x="25" y="63"/>
                    </a:cubicBezTo>
                    <a:cubicBezTo>
                      <a:pt x="0" y="118"/>
                      <a:pt x="25" y="180"/>
                      <a:pt x="78" y="204"/>
                    </a:cubicBezTo>
                    <a:cubicBezTo>
                      <a:pt x="4098" y="2022"/>
                      <a:pt x="8355" y="3069"/>
                      <a:pt x="12732" y="3315"/>
                    </a:cubicBezTo>
                    <a:lnTo>
                      <a:pt x="12738" y="3315"/>
                    </a:lnTo>
                    <a:cubicBezTo>
                      <a:pt x="12794" y="3315"/>
                      <a:pt x="12841" y="3271"/>
                      <a:pt x="12844" y="3213"/>
                    </a:cubicBezTo>
                    <a:cubicBezTo>
                      <a:pt x="12849" y="3155"/>
                      <a:pt x="12803" y="3105"/>
                      <a:pt x="12744" y="3100"/>
                    </a:cubicBezTo>
                    <a:cubicBezTo>
                      <a:pt x="8393" y="2857"/>
                      <a:pt x="4162" y="1817"/>
                      <a:pt x="166" y="9"/>
                    </a:cubicBezTo>
                    <a:cubicBezTo>
                      <a:pt x="152" y="3"/>
                      <a:pt x="138" y="1"/>
                      <a:pt x="123"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2857875" y="2866125"/>
                <a:ext cx="485000" cy="481800"/>
              </a:xfrm>
              <a:custGeom>
                <a:avLst/>
                <a:gdLst/>
                <a:ahLst/>
                <a:cxnLst/>
                <a:rect l="l" t="t" r="r" b="b"/>
                <a:pathLst>
                  <a:path w="19400" h="19272" extrusionOk="0">
                    <a:moveTo>
                      <a:pt x="2516" y="0"/>
                    </a:moveTo>
                    <a:cubicBezTo>
                      <a:pt x="1671" y="1119"/>
                      <a:pt x="826" y="2237"/>
                      <a:pt x="0" y="3390"/>
                    </a:cubicBezTo>
                    <a:cubicBezTo>
                      <a:pt x="3760" y="7965"/>
                      <a:pt x="6548" y="12084"/>
                      <a:pt x="10437" y="16846"/>
                    </a:cubicBezTo>
                    <a:cubicBezTo>
                      <a:pt x="11667" y="18350"/>
                      <a:pt x="13501" y="19272"/>
                      <a:pt x="15445" y="19272"/>
                    </a:cubicBezTo>
                    <a:cubicBezTo>
                      <a:pt x="15462" y="19272"/>
                      <a:pt x="15480" y="19272"/>
                      <a:pt x="15497" y="19272"/>
                    </a:cubicBezTo>
                    <a:cubicBezTo>
                      <a:pt x="16153" y="19264"/>
                      <a:pt x="16750" y="19160"/>
                      <a:pt x="17170" y="18915"/>
                    </a:cubicBezTo>
                    <a:cubicBezTo>
                      <a:pt x="18434" y="18183"/>
                      <a:pt x="19284" y="16777"/>
                      <a:pt x="19342" y="15317"/>
                    </a:cubicBezTo>
                    <a:cubicBezTo>
                      <a:pt x="19400" y="13855"/>
                      <a:pt x="18640" y="12430"/>
                      <a:pt x="17049" y="11446"/>
                    </a:cubicBezTo>
                    <a:lnTo>
                      <a:pt x="17050" y="11446"/>
                    </a:lnTo>
                    <a:cubicBezTo>
                      <a:pt x="11745" y="8166"/>
                      <a:pt x="6808" y="4284"/>
                      <a:pt x="251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3196000" y="3092475"/>
                <a:ext cx="107550" cy="75925"/>
              </a:xfrm>
              <a:custGeom>
                <a:avLst/>
                <a:gdLst/>
                <a:ahLst/>
                <a:cxnLst/>
                <a:rect l="l" t="t" r="r" b="b"/>
                <a:pathLst>
                  <a:path w="4302" h="3037" extrusionOk="0">
                    <a:moveTo>
                      <a:pt x="123" y="0"/>
                    </a:moveTo>
                    <a:cubicBezTo>
                      <a:pt x="87" y="0"/>
                      <a:pt x="51" y="19"/>
                      <a:pt x="31" y="52"/>
                    </a:cubicBezTo>
                    <a:cubicBezTo>
                      <a:pt x="0" y="102"/>
                      <a:pt x="17" y="168"/>
                      <a:pt x="67" y="198"/>
                    </a:cubicBezTo>
                    <a:cubicBezTo>
                      <a:pt x="1477" y="1048"/>
                      <a:pt x="2838" y="1995"/>
                      <a:pt x="4114" y="3014"/>
                    </a:cubicBezTo>
                    <a:cubicBezTo>
                      <a:pt x="4134" y="3029"/>
                      <a:pt x="4157" y="3036"/>
                      <a:pt x="4181" y="3036"/>
                    </a:cubicBezTo>
                    <a:cubicBezTo>
                      <a:pt x="4212" y="3036"/>
                      <a:pt x="4244" y="3023"/>
                      <a:pt x="4265" y="2997"/>
                    </a:cubicBezTo>
                    <a:cubicBezTo>
                      <a:pt x="4302" y="2950"/>
                      <a:pt x="4294" y="2883"/>
                      <a:pt x="4247" y="2846"/>
                    </a:cubicBezTo>
                    <a:cubicBezTo>
                      <a:pt x="2963" y="1823"/>
                      <a:pt x="1594" y="870"/>
                      <a:pt x="177" y="15"/>
                    </a:cubicBezTo>
                    <a:cubicBezTo>
                      <a:pt x="160" y="5"/>
                      <a:pt x="142" y="0"/>
                      <a:pt x="123" y="0"/>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2496750" y="2913325"/>
                <a:ext cx="379800" cy="397075"/>
              </a:xfrm>
              <a:custGeom>
                <a:avLst/>
                <a:gdLst/>
                <a:ahLst/>
                <a:cxnLst/>
                <a:rect l="l" t="t" r="r" b="b"/>
                <a:pathLst>
                  <a:path w="15192" h="15883" extrusionOk="0">
                    <a:moveTo>
                      <a:pt x="11852" y="0"/>
                    </a:moveTo>
                    <a:lnTo>
                      <a:pt x="847" y="54"/>
                    </a:lnTo>
                    <a:lnTo>
                      <a:pt x="1" y="873"/>
                    </a:lnTo>
                    <a:lnTo>
                      <a:pt x="876" y="1611"/>
                    </a:lnTo>
                    <a:lnTo>
                      <a:pt x="12193" y="13793"/>
                    </a:lnTo>
                    <a:lnTo>
                      <a:pt x="14136" y="15882"/>
                    </a:lnTo>
                    <a:lnTo>
                      <a:pt x="15191" y="14774"/>
                    </a:lnTo>
                    <a:lnTo>
                      <a:pt x="12260" y="180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2755400" y="2958425"/>
                <a:ext cx="121150" cy="351975"/>
              </a:xfrm>
              <a:custGeom>
                <a:avLst/>
                <a:gdLst/>
                <a:ahLst/>
                <a:cxnLst/>
                <a:rect l="l" t="t" r="r" b="b"/>
                <a:pathLst>
                  <a:path w="4846" h="14079" extrusionOk="0">
                    <a:moveTo>
                      <a:pt x="1914" y="1"/>
                    </a:moveTo>
                    <a:lnTo>
                      <a:pt x="911" y="844"/>
                    </a:lnTo>
                    <a:lnTo>
                      <a:pt x="469" y="2637"/>
                    </a:lnTo>
                    <a:lnTo>
                      <a:pt x="381" y="3151"/>
                    </a:lnTo>
                    <a:lnTo>
                      <a:pt x="0" y="7776"/>
                    </a:lnTo>
                    <a:lnTo>
                      <a:pt x="1847" y="11989"/>
                    </a:lnTo>
                    <a:lnTo>
                      <a:pt x="3790" y="14078"/>
                    </a:lnTo>
                    <a:lnTo>
                      <a:pt x="4845" y="12970"/>
                    </a:lnTo>
                    <a:lnTo>
                      <a:pt x="1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2495425" y="2933850"/>
                <a:ext cx="354750" cy="376550"/>
              </a:xfrm>
              <a:custGeom>
                <a:avLst/>
                <a:gdLst/>
                <a:ahLst/>
                <a:cxnLst/>
                <a:rect l="l" t="t" r="r" b="b"/>
                <a:pathLst>
                  <a:path w="14190" h="15062" extrusionOk="0">
                    <a:moveTo>
                      <a:pt x="10906" y="0"/>
                    </a:moveTo>
                    <a:lnTo>
                      <a:pt x="1" y="67"/>
                    </a:lnTo>
                    <a:lnTo>
                      <a:pt x="358" y="1756"/>
                    </a:lnTo>
                    <a:lnTo>
                      <a:pt x="3169" y="15058"/>
                    </a:lnTo>
                    <a:lnTo>
                      <a:pt x="14189" y="15061"/>
                    </a:lnTo>
                    <a:lnTo>
                      <a:pt x="11302" y="1814"/>
                    </a:lnTo>
                    <a:lnTo>
                      <a:pt x="109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2495425" y="2933850"/>
                <a:ext cx="282575" cy="45350"/>
              </a:xfrm>
              <a:custGeom>
                <a:avLst/>
                <a:gdLst/>
                <a:ahLst/>
                <a:cxnLst/>
                <a:rect l="l" t="t" r="r" b="b"/>
                <a:pathLst>
                  <a:path w="11303" h="1814" extrusionOk="0">
                    <a:moveTo>
                      <a:pt x="10906" y="0"/>
                    </a:moveTo>
                    <a:lnTo>
                      <a:pt x="1" y="67"/>
                    </a:lnTo>
                    <a:lnTo>
                      <a:pt x="358" y="1756"/>
                    </a:lnTo>
                    <a:lnTo>
                      <a:pt x="11302" y="1814"/>
                    </a:lnTo>
                    <a:lnTo>
                      <a:pt x="10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2457100" y="2999700"/>
                <a:ext cx="270650" cy="333575"/>
              </a:xfrm>
              <a:custGeom>
                <a:avLst/>
                <a:gdLst/>
                <a:ahLst/>
                <a:cxnLst/>
                <a:rect l="l" t="t" r="r" b="b"/>
                <a:pathLst>
                  <a:path w="10826" h="13343" extrusionOk="0">
                    <a:moveTo>
                      <a:pt x="7662" y="1"/>
                    </a:moveTo>
                    <a:cubicBezTo>
                      <a:pt x="7592" y="1"/>
                      <a:pt x="7521" y="11"/>
                      <a:pt x="7451" y="34"/>
                    </a:cubicBezTo>
                    <a:cubicBezTo>
                      <a:pt x="5832" y="544"/>
                      <a:pt x="4282" y="1115"/>
                      <a:pt x="2782" y="1767"/>
                    </a:cubicBezTo>
                    <a:cubicBezTo>
                      <a:pt x="1704" y="2237"/>
                      <a:pt x="915" y="3200"/>
                      <a:pt x="675" y="4352"/>
                    </a:cubicBezTo>
                    <a:cubicBezTo>
                      <a:pt x="317" y="6061"/>
                      <a:pt x="152" y="7720"/>
                      <a:pt x="72" y="9385"/>
                    </a:cubicBezTo>
                    <a:lnTo>
                      <a:pt x="70" y="9383"/>
                    </a:lnTo>
                    <a:lnTo>
                      <a:pt x="70" y="9383"/>
                    </a:lnTo>
                    <a:cubicBezTo>
                      <a:pt x="0" y="10808"/>
                      <a:pt x="634" y="11864"/>
                      <a:pt x="1144" y="12904"/>
                    </a:cubicBezTo>
                    <a:cubicBezTo>
                      <a:pt x="1290" y="13205"/>
                      <a:pt x="1599" y="13343"/>
                      <a:pt x="1989" y="13343"/>
                    </a:cubicBezTo>
                    <a:cubicBezTo>
                      <a:pt x="3248" y="13343"/>
                      <a:pt x="5345" y="11910"/>
                      <a:pt x="5496" y="9942"/>
                    </a:cubicBezTo>
                    <a:cubicBezTo>
                      <a:pt x="6283" y="9225"/>
                      <a:pt x="7235" y="8619"/>
                      <a:pt x="8272" y="8170"/>
                    </a:cubicBezTo>
                    <a:cubicBezTo>
                      <a:pt x="9082" y="7818"/>
                      <a:pt x="9519" y="6932"/>
                      <a:pt x="9310" y="6073"/>
                    </a:cubicBezTo>
                    <a:lnTo>
                      <a:pt x="9307" y="6059"/>
                    </a:lnTo>
                    <a:lnTo>
                      <a:pt x="9310" y="6055"/>
                    </a:lnTo>
                    <a:cubicBezTo>
                      <a:pt x="9691" y="5678"/>
                      <a:pt x="9810" y="5098"/>
                      <a:pt x="9587" y="4590"/>
                    </a:cubicBezTo>
                    <a:cubicBezTo>
                      <a:pt x="9609" y="4521"/>
                      <a:pt x="9621" y="4480"/>
                      <a:pt x="9642" y="4412"/>
                    </a:cubicBezTo>
                    <a:cubicBezTo>
                      <a:pt x="9811" y="4325"/>
                      <a:pt x="9989" y="4256"/>
                      <a:pt x="10169" y="4200"/>
                    </a:cubicBezTo>
                    <a:cubicBezTo>
                      <a:pt x="10585" y="4071"/>
                      <a:pt x="10825" y="3634"/>
                      <a:pt x="10722" y="3210"/>
                    </a:cubicBezTo>
                    <a:lnTo>
                      <a:pt x="10719" y="3195"/>
                    </a:lnTo>
                    <a:cubicBezTo>
                      <a:pt x="10632" y="2839"/>
                      <a:pt x="10323" y="2578"/>
                      <a:pt x="9954" y="2554"/>
                    </a:cubicBezTo>
                    <a:cubicBezTo>
                      <a:pt x="9658" y="2535"/>
                      <a:pt x="9365" y="2526"/>
                      <a:pt x="9074" y="2526"/>
                    </a:cubicBezTo>
                    <a:cubicBezTo>
                      <a:pt x="7524" y="2526"/>
                      <a:pt x="6050" y="2790"/>
                      <a:pt x="4663" y="3294"/>
                    </a:cubicBezTo>
                    <a:cubicBezTo>
                      <a:pt x="5584" y="2571"/>
                      <a:pt x="6747" y="1911"/>
                      <a:pt x="7972" y="1330"/>
                    </a:cubicBezTo>
                    <a:cubicBezTo>
                      <a:pt x="8310" y="1168"/>
                      <a:pt x="8457" y="766"/>
                      <a:pt x="8304" y="427"/>
                    </a:cubicBezTo>
                    <a:lnTo>
                      <a:pt x="8297" y="415"/>
                    </a:lnTo>
                    <a:cubicBezTo>
                      <a:pt x="8182" y="157"/>
                      <a:pt x="7930" y="1"/>
                      <a:pt x="7662"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2563025" y="3109625"/>
                <a:ext cx="129075" cy="36000"/>
              </a:xfrm>
              <a:custGeom>
                <a:avLst/>
                <a:gdLst/>
                <a:ahLst/>
                <a:cxnLst/>
                <a:rect l="l" t="t" r="r" b="b"/>
                <a:pathLst>
                  <a:path w="5163" h="1440" extrusionOk="0">
                    <a:moveTo>
                      <a:pt x="5049" y="1"/>
                    </a:moveTo>
                    <a:cubicBezTo>
                      <a:pt x="5043" y="1"/>
                      <a:pt x="5037" y="1"/>
                      <a:pt x="5030" y="2"/>
                    </a:cubicBezTo>
                    <a:cubicBezTo>
                      <a:pt x="3358" y="280"/>
                      <a:pt x="1696" y="694"/>
                      <a:pt x="88" y="1231"/>
                    </a:cubicBezTo>
                    <a:cubicBezTo>
                      <a:pt x="31" y="1250"/>
                      <a:pt x="1" y="1310"/>
                      <a:pt x="19" y="1367"/>
                    </a:cubicBezTo>
                    <a:cubicBezTo>
                      <a:pt x="34" y="1411"/>
                      <a:pt x="77" y="1440"/>
                      <a:pt x="121" y="1440"/>
                    </a:cubicBezTo>
                    <a:cubicBezTo>
                      <a:pt x="132" y="1440"/>
                      <a:pt x="144" y="1438"/>
                      <a:pt x="155" y="1434"/>
                    </a:cubicBezTo>
                    <a:cubicBezTo>
                      <a:pt x="1752" y="901"/>
                      <a:pt x="3404" y="490"/>
                      <a:pt x="5065" y="213"/>
                    </a:cubicBezTo>
                    <a:cubicBezTo>
                      <a:pt x="5123" y="203"/>
                      <a:pt x="5163" y="149"/>
                      <a:pt x="5154" y="89"/>
                    </a:cubicBezTo>
                    <a:cubicBezTo>
                      <a:pt x="5144" y="38"/>
                      <a:pt x="5099" y="1"/>
                      <a:pt x="5049"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2582025" y="3154300"/>
                <a:ext cx="108875" cy="39325"/>
              </a:xfrm>
              <a:custGeom>
                <a:avLst/>
                <a:gdLst/>
                <a:ahLst/>
                <a:cxnLst/>
                <a:rect l="l" t="t" r="r" b="b"/>
                <a:pathLst>
                  <a:path w="4355" h="1573" extrusionOk="0">
                    <a:moveTo>
                      <a:pt x="4234" y="1"/>
                    </a:moveTo>
                    <a:cubicBezTo>
                      <a:pt x="4223" y="1"/>
                      <a:pt x="4212" y="3"/>
                      <a:pt x="4200" y="6"/>
                    </a:cubicBezTo>
                    <a:lnTo>
                      <a:pt x="88" y="1364"/>
                    </a:lnTo>
                    <a:cubicBezTo>
                      <a:pt x="31" y="1383"/>
                      <a:pt x="1" y="1444"/>
                      <a:pt x="19" y="1500"/>
                    </a:cubicBezTo>
                    <a:cubicBezTo>
                      <a:pt x="34" y="1544"/>
                      <a:pt x="75" y="1573"/>
                      <a:pt x="121" y="1573"/>
                    </a:cubicBezTo>
                    <a:cubicBezTo>
                      <a:pt x="132" y="1573"/>
                      <a:pt x="142" y="1571"/>
                      <a:pt x="155" y="1567"/>
                    </a:cubicBezTo>
                    <a:lnTo>
                      <a:pt x="4269" y="210"/>
                    </a:lnTo>
                    <a:cubicBezTo>
                      <a:pt x="4324" y="192"/>
                      <a:pt x="4354" y="131"/>
                      <a:pt x="4336" y="75"/>
                    </a:cubicBezTo>
                    <a:cubicBezTo>
                      <a:pt x="4321" y="29"/>
                      <a:pt x="4280" y="1"/>
                      <a:pt x="4234"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2447350" y="3067600"/>
                <a:ext cx="47750" cy="207400"/>
              </a:xfrm>
              <a:custGeom>
                <a:avLst/>
                <a:gdLst/>
                <a:ahLst/>
                <a:cxnLst/>
                <a:rect l="l" t="t" r="r" b="b"/>
                <a:pathLst>
                  <a:path w="1910" h="8296" extrusionOk="0">
                    <a:moveTo>
                      <a:pt x="1786" y="1"/>
                    </a:moveTo>
                    <a:cubicBezTo>
                      <a:pt x="1749" y="1"/>
                      <a:pt x="1713" y="21"/>
                      <a:pt x="1694" y="56"/>
                    </a:cubicBezTo>
                    <a:cubicBezTo>
                      <a:pt x="323" y="2530"/>
                      <a:pt x="0" y="5505"/>
                      <a:pt x="807" y="8219"/>
                    </a:cubicBezTo>
                    <a:cubicBezTo>
                      <a:pt x="821" y="8265"/>
                      <a:pt x="864" y="8295"/>
                      <a:pt x="911" y="8295"/>
                    </a:cubicBezTo>
                    <a:cubicBezTo>
                      <a:pt x="920" y="8295"/>
                      <a:pt x="931" y="8293"/>
                      <a:pt x="941" y="8290"/>
                    </a:cubicBezTo>
                    <a:cubicBezTo>
                      <a:pt x="998" y="8274"/>
                      <a:pt x="1030" y="8214"/>
                      <a:pt x="1013" y="8158"/>
                    </a:cubicBezTo>
                    <a:cubicBezTo>
                      <a:pt x="221" y="5499"/>
                      <a:pt x="538" y="2585"/>
                      <a:pt x="1881" y="159"/>
                    </a:cubicBezTo>
                    <a:cubicBezTo>
                      <a:pt x="1910" y="107"/>
                      <a:pt x="1890" y="42"/>
                      <a:pt x="1838" y="15"/>
                    </a:cubicBezTo>
                    <a:cubicBezTo>
                      <a:pt x="1822" y="5"/>
                      <a:pt x="1804" y="1"/>
                      <a:pt x="1786"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2769025" y="2484800"/>
                <a:ext cx="228850" cy="268625"/>
              </a:xfrm>
              <a:custGeom>
                <a:avLst/>
                <a:gdLst/>
                <a:ahLst/>
                <a:cxnLst/>
                <a:rect l="l" t="t" r="r" b="b"/>
                <a:pathLst>
                  <a:path w="9154" h="10745" extrusionOk="0">
                    <a:moveTo>
                      <a:pt x="9153" y="0"/>
                    </a:moveTo>
                    <a:lnTo>
                      <a:pt x="9153" y="0"/>
                    </a:lnTo>
                    <a:cubicBezTo>
                      <a:pt x="8963" y="52"/>
                      <a:pt x="8770" y="99"/>
                      <a:pt x="8578" y="143"/>
                    </a:cubicBezTo>
                    <a:cubicBezTo>
                      <a:pt x="7038" y="505"/>
                      <a:pt x="5464" y="698"/>
                      <a:pt x="3929" y="698"/>
                    </a:cubicBezTo>
                    <a:cubicBezTo>
                      <a:pt x="3022" y="698"/>
                      <a:pt x="2128" y="631"/>
                      <a:pt x="1263" y="491"/>
                    </a:cubicBezTo>
                    <a:cubicBezTo>
                      <a:pt x="1211" y="1855"/>
                      <a:pt x="955" y="3210"/>
                      <a:pt x="565" y="4494"/>
                    </a:cubicBezTo>
                    <a:cubicBezTo>
                      <a:pt x="401" y="5043"/>
                      <a:pt x="210" y="5579"/>
                      <a:pt x="0" y="6097"/>
                    </a:cubicBezTo>
                    <a:cubicBezTo>
                      <a:pt x="908" y="7764"/>
                      <a:pt x="1952" y="9357"/>
                      <a:pt x="3245" y="10744"/>
                    </a:cubicBezTo>
                    <a:cubicBezTo>
                      <a:pt x="5337" y="9450"/>
                      <a:pt x="7235" y="7844"/>
                      <a:pt x="8884" y="5954"/>
                    </a:cubicBezTo>
                    <a:cubicBezTo>
                      <a:pt x="8754" y="4434"/>
                      <a:pt x="8768" y="2902"/>
                      <a:pt x="8933" y="1444"/>
                    </a:cubicBezTo>
                    <a:cubicBezTo>
                      <a:pt x="8990" y="955"/>
                      <a:pt x="9060" y="474"/>
                      <a:pt x="915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2783150" y="2488400"/>
                <a:ext cx="213700" cy="115100"/>
              </a:xfrm>
              <a:custGeom>
                <a:avLst/>
                <a:gdLst/>
                <a:ahLst/>
                <a:cxnLst/>
                <a:rect l="l" t="t" r="r" b="b"/>
                <a:pathLst>
                  <a:path w="8548" h="4604" extrusionOk="0">
                    <a:moveTo>
                      <a:pt x="8013" y="1"/>
                    </a:moveTo>
                    <a:cubicBezTo>
                      <a:pt x="6472" y="362"/>
                      <a:pt x="4899" y="555"/>
                      <a:pt x="3364" y="555"/>
                    </a:cubicBezTo>
                    <a:cubicBezTo>
                      <a:pt x="2457" y="555"/>
                      <a:pt x="1563" y="487"/>
                      <a:pt x="698" y="347"/>
                    </a:cubicBezTo>
                    <a:cubicBezTo>
                      <a:pt x="646" y="1711"/>
                      <a:pt x="390" y="3066"/>
                      <a:pt x="0" y="4350"/>
                    </a:cubicBezTo>
                    <a:cubicBezTo>
                      <a:pt x="651" y="4519"/>
                      <a:pt x="1325" y="4604"/>
                      <a:pt x="1999" y="4604"/>
                    </a:cubicBezTo>
                    <a:cubicBezTo>
                      <a:pt x="2891" y="4604"/>
                      <a:pt x="3784" y="4454"/>
                      <a:pt x="4623" y="4153"/>
                    </a:cubicBezTo>
                    <a:cubicBezTo>
                      <a:pt x="6125" y="3616"/>
                      <a:pt x="7446" y="2599"/>
                      <a:pt x="8368" y="1300"/>
                    </a:cubicBezTo>
                    <a:cubicBezTo>
                      <a:pt x="8416" y="887"/>
                      <a:pt x="8474" y="482"/>
                      <a:pt x="8547" y="82"/>
                    </a:cubicBezTo>
                    <a:cubicBezTo>
                      <a:pt x="8372" y="51"/>
                      <a:pt x="8192" y="27"/>
                      <a:pt x="8013"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2664175" y="2572425"/>
                <a:ext cx="186000" cy="194825"/>
              </a:xfrm>
              <a:custGeom>
                <a:avLst/>
                <a:gdLst/>
                <a:ahLst/>
                <a:cxnLst/>
                <a:rect l="l" t="t" r="r" b="b"/>
                <a:pathLst>
                  <a:path w="7440" h="7793" extrusionOk="0">
                    <a:moveTo>
                      <a:pt x="5027" y="0"/>
                    </a:moveTo>
                    <a:lnTo>
                      <a:pt x="5027" y="0"/>
                    </a:lnTo>
                    <a:cubicBezTo>
                      <a:pt x="3929" y="80"/>
                      <a:pt x="2666" y="573"/>
                      <a:pt x="1836" y="922"/>
                    </a:cubicBezTo>
                    <a:cubicBezTo>
                      <a:pt x="930" y="3121"/>
                      <a:pt x="311" y="5437"/>
                      <a:pt x="1" y="7792"/>
                    </a:cubicBezTo>
                    <a:cubicBezTo>
                      <a:pt x="1904" y="6856"/>
                      <a:pt x="3835" y="6251"/>
                      <a:pt x="5813" y="5989"/>
                    </a:cubicBezTo>
                    <a:cubicBezTo>
                      <a:pt x="6331" y="6425"/>
                      <a:pt x="6908" y="6801"/>
                      <a:pt x="7439" y="7236"/>
                    </a:cubicBezTo>
                    <a:cubicBezTo>
                      <a:pt x="7161" y="6394"/>
                      <a:pt x="6854" y="5628"/>
                      <a:pt x="6536" y="4831"/>
                    </a:cubicBezTo>
                    <a:cubicBezTo>
                      <a:pt x="6057" y="4185"/>
                      <a:pt x="5754" y="3323"/>
                      <a:pt x="5420" y="2591"/>
                    </a:cubicBezTo>
                    <a:cubicBezTo>
                      <a:pt x="5087" y="1857"/>
                      <a:pt x="4908" y="1028"/>
                      <a:pt x="50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2850175" y="2559175"/>
                <a:ext cx="228175" cy="240050"/>
              </a:xfrm>
              <a:custGeom>
                <a:avLst/>
                <a:gdLst/>
                <a:ahLst/>
                <a:cxnLst/>
                <a:rect l="l" t="t" r="r" b="b"/>
                <a:pathLst>
                  <a:path w="9127" h="9602" extrusionOk="0">
                    <a:moveTo>
                      <a:pt x="5508" y="1"/>
                    </a:moveTo>
                    <a:cubicBezTo>
                      <a:pt x="4580" y="2222"/>
                      <a:pt x="3095" y="3928"/>
                      <a:pt x="1150" y="5417"/>
                    </a:cubicBezTo>
                    <a:cubicBezTo>
                      <a:pt x="852" y="6358"/>
                      <a:pt x="324" y="7020"/>
                      <a:pt x="1" y="7769"/>
                    </a:cubicBezTo>
                    <a:cubicBezTo>
                      <a:pt x="541" y="7386"/>
                      <a:pt x="1262" y="7115"/>
                      <a:pt x="1957" y="6714"/>
                    </a:cubicBezTo>
                    <a:cubicBezTo>
                      <a:pt x="3625" y="7188"/>
                      <a:pt x="5128" y="8217"/>
                      <a:pt x="6172" y="9601"/>
                    </a:cubicBezTo>
                    <a:cubicBezTo>
                      <a:pt x="7282" y="7433"/>
                      <a:pt x="9126" y="4922"/>
                      <a:pt x="8283" y="2821"/>
                    </a:cubicBezTo>
                    <a:cubicBezTo>
                      <a:pt x="7812" y="1650"/>
                      <a:pt x="6640" y="558"/>
                      <a:pt x="55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2639975" y="2263975"/>
                <a:ext cx="100900" cy="135950"/>
              </a:xfrm>
              <a:custGeom>
                <a:avLst/>
                <a:gdLst/>
                <a:ahLst/>
                <a:cxnLst/>
                <a:rect l="l" t="t" r="r" b="b"/>
                <a:pathLst>
                  <a:path w="4036" h="5438" extrusionOk="0">
                    <a:moveTo>
                      <a:pt x="2160" y="0"/>
                    </a:moveTo>
                    <a:cubicBezTo>
                      <a:pt x="2011" y="0"/>
                      <a:pt x="1863" y="18"/>
                      <a:pt x="1718" y="53"/>
                    </a:cubicBezTo>
                    <a:cubicBezTo>
                      <a:pt x="789" y="283"/>
                      <a:pt x="99" y="1189"/>
                      <a:pt x="51" y="2142"/>
                    </a:cubicBezTo>
                    <a:cubicBezTo>
                      <a:pt x="0" y="3088"/>
                      <a:pt x="527" y="4005"/>
                      <a:pt x="1284" y="4573"/>
                    </a:cubicBezTo>
                    <a:cubicBezTo>
                      <a:pt x="2041" y="5139"/>
                      <a:pt x="2997" y="5392"/>
                      <a:pt x="3941" y="5438"/>
                    </a:cubicBezTo>
                    <a:lnTo>
                      <a:pt x="4036" y="1258"/>
                    </a:lnTo>
                    <a:cubicBezTo>
                      <a:pt x="3768" y="499"/>
                      <a:pt x="2962" y="0"/>
                      <a:pt x="216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2681650" y="1986675"/>
                <a:ext cx="487725" cy="578200"/>
              </a:xfrm>
              <a:custGeom>
                <a:avLst/>
                <a:gdLst/>
                <a:ahLst/>
                <a:cxnLst/>
                <a:rect l="l" t="t" r="r" b="b"/>
                <a:pathLst>
                  <a:path w="19509" h="23128" extrusionOk="0">
                    <a:moveTo>
                      <a:pt x="10506" y="0"/>
                    </a:moveTo>
                    <a:cubicBezTo>
                      <a:pt x="7738" y="0"/>
                      <a:pt x="4957" y="1306"/>
                      <a:pt x="3290" y="3532"/>
                    </a:cubicBezTo>
                    <a:cubicBezTo>
                      <a:pt x="1172" y="6362"/>
                      <a:pt x="930" y="10197"/>
                      <a:pt x="1496" y="14049"/>
                    </a:cubicBezTo>
                    <a:cubicBezTo>
                      <a:pt x="1" y="16434"/>
                      <a:pt x="834" y="19854"/>
                      <a:pt x="3029" y="21611"/>
                    </a:cubicBezTo>
                    <a:cubicBezTo>
                      <a:pt x="4317" y="22642"/>
                      <a:pt x="5956" y="23127"/>
                      <a:pt x="7612" y="23127"/>
                    </a:cubicBezTo>
                    <a:cubicBezTo>
                      <a:pt x="8779" y="23127"/>
                      <a:pt x="9954" y="22886"/>
                      <a:pt x="11022" y="22424"/>
                    </a:cubicBezTo>
                    <a:cubicBezTo>
                      <a:pt x="13603" y="21303"/>
                      <a:pt x="15257" y="18995"/>
                      <a:pt x="16862" y="16067"/>
                    </a:cubicBezTo>
                    <a:cubicBezTo>
                      <a:pt x="18247" y="13534"/>
                      <a:pt x="19508" y="10769"/>
                      <a:pt x="19199" y="7900"/>
                    </a:cubicBezTo>
                    <a:cubicBezTo>
                      <a:pt x="18823" y="4386"/>
                      <a:pt x="16140" y="1232"/>
                      <a:pt x="12734" y="296"/>
                    </a:cubicBezTo>
                    <a:cubicBezTo>
                      <a:pt x="12007" y="96"/>
                      <a:pt x="11257" y="0"/>
                      <a:pt x="1050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2867150" y="2277050"/>
                <a:ext cx="173050" cy="173050"/>
              </a:xfrm>
              <a:custGeom>
                <a:avLst/>
                <a:gdLst/>
                <a:ahLst/>
                <a:cxnLst/>
                <a:rect l="l" t="t" r="r" b="b"/>
                <a:pathLst>
                  <a:path w="6922" h="6922" extrusionOk="0">
                    <a:moveTo>
                      <a:pt x="3462" y="429"/>
                    </a:moveTo>
                    <a:cubicBezTo>
                      <a:pt x="5134" y="429"/>
                      <a:pt x="6494" y="1790"/>
                      <a:pt x="6494" y="3462"/>
                    </a:cubicBezTo>
                    <a:cubicBezTo>
                      <a:pt x="6494" y="5132"/>
                      <a:pt x="5134" y="6494"/>
                      <a:pt x="3462" y="6494"/>
                    </a:cubicBezTo>
                    <a:cubicBezTo>
                      <a:pt x="1790" y="6494"/>
                      <a:pt x="429" y="5134"/>
                      <a:pt x="429" y="3462"/>
                    </a:cubicBezTo>
                    <a:cubicBezTo>
                      <a:pt x="429" y="1790"/>
                      <a:pt x="1790" y="429"/>
                      <a:pt x="3462" y="429"/>
                    </a:cubicBezTo>
                    <a:close/>
                    <a:moveTo>
                      <a:pt x="3462" y="1"/>
                    </a:moveTo>
                    <a:cubicBezTo>
                      <a:pt x="1554" y="1"/>
                      <a:pt x="1" y="1554"/>
                      <a:pt x="1" y="3462"/>
                    </a:cubicBezTo>
                    <a:cubicBezTo>
                      <a:pt x="1" y="5368"/>
                      <a:pt x="1554" y="6922"/>
                      <a:pt x="3462" y="6922"/>
                    </a:cubicBezTo>
                    <a:cubicBezTo>
                      <a:pt x="5370" y="6922"/>
                      <a:pt x="6922" y="5368"/>
                      <a:pt x="6922" y="3462"/>
                    </a:cubicBezTo>
                    <a:cubicBezTo>
                      <a:pt x="6922" y="1554"/>
                      <a:pt x="5370" y="1"/>
                      <a:pt x="3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2667300" y="2233550"/>
                <a:ext cx="180775" cy="173050"/>
              </a:xfrm>
              <a:custGeom>
                <a:avLst/>
                <a:gdLst/>
                <a:ahLst/>
                <a:cxnLst/>
                <a:rect l="l" t="t" r="r" b="b"/>
                <a:pathLst>
                  <a:path w="7231" h="6922" extrusionOk="0">
                    <a:moveTo>
                      <a:pt x="3553" y="428"/>
                    </a:moveTo>
                    <a:cubicBezTo>
                      <a:pt x="3672" y="428"/>
                      <a:pt x="3792" y="434"/>
                      <a:pt x="3914" y="450"/>
                    </a:cubicBezTo>
                    <a:cubicBezTo>
                      <a:pt x="5581" y="648"/>
                      <a:pt x="6778" y="2158"/>
                      <a:pt x="6582" y="3819"/>
                    </a:cubicBezTo>
                    <a:cubicBezTo>
                      <a:pt x="6486" y="4623"/>
                      <a:pt x="6082" y="5342"/>
                      <a:pt x="5443" y="5843"/>
                    </a:cubicBezTo>
                    <a:cubicBezTo>
                      <a:pt x="4902" y="6268"/>
                      <a:pt x="4246" y="6492"/>
                      <a:pt x="3567" y="6492"/>
                    </a:cubicBezTo>
                    <a:cubicBezTo>
                      <a:pt x="3445" y="6492"/>
                      <a:pt x="3323" y="6485"/>
                      <a:pt x="3200" y="6470"/>
                    </a:cubicBezTo>
                    <a:cubicBezTo>
                      <a:pt x="2393" y="6376"/>
                      <a:pt x="1670" y="5972"/>
                      <a:pt x="1167" y="5336"/>
                    </a:cubicBezTo>
                    <a:cubicBezTo>
                      <a:pt x="663" y="4699"/>
                      <a:pt x="439" y="3906"/>
                      <a:pt x="534" y="3102"/>
                    </a:cubicBezTo>
                    <a:cubicBezTo>
                      <a:pt x="716" y="1563"/>
                      <a:pt x="2033" y="428"/>
                      <a:pt x="3553" y="428"/>
                    </a:cubicBezTo>
                    <a:close/>
                    <a:moveTo>
                      <a:pt x="3555" y="1"/>
                    </a:moveTo>
                    <a:cubicBezTo>
                      <a:pt x="1820" y="1"/>
                      <a:pt x="318" y="1295"/>
                      <a:pt x="109" y="3052"/>
                    </a:cubicBezTo>
                    <a:cubicBezTo>
                      <a:pt x="1" y="3969"/>
                      <a:pt x="256" y="4875"/>
                      <a:pt x="832" y="5601"/>
                    </a:cubicBezTo>
                    <a:cubicBezTo>
                      <a:pt x="1406" y="6327"/>
                      <a:pt x="2230" y="6787"/>
                      <a:pt x="3150" y="6895"/>
                    </a:cubicBezTo>
                    <a:cubicBezTo>
                      <a:pt x="3290" y="6912"/>
                      <a:pt x="3430" y="6921"/>
                      <a:pt x="3568" y="6921"/>
                    </a:cubicBezTo>
                    <a:cubicBezTo>
                      <a:pt x="4342" y="6921"/>
                      <a:pt x="5090" y="6664"/>
                      <a:pt x="5708" y="6180"/>
                    </a:cubicBezTo>
                    <a:cubicBezTo>
                      <a:pt x="6436" y="5607"/>
                      <a:pt x="6897" y="4788"/>
                      <a:pt x="7007" y="3870"/>
                    </a:cubicBezTo>
                    <a:cubicBezTo>
                      <a:pt x="7230" y="1975"/>
                      <a:pt x="5866" y="250"/>
                      <a:pt x="3966" y="25"/>
                    </a:cubicBezTo>
                    <a:cubicBezTo>
                      <a:pt x="3828" y="8"/>
                      <a:pt x="369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2835100" y="2282975"/>
                <a:ext cx="62275" cy="27900"/>
              </a:xfrm>
              <a:custGeom>
                <a:avLst/>
                <a:gdLst/>
                <a:ahLst/>
                <a:cxnLst/>
                <a:rect l="l" t="t" r="r" b="b"/>
                <a:pathLst>
                  <a:path w="2491" h="1116" extrusionOk="0">
                    <a:moveTo>
                      <a:pt x="659" y="0"/>
                    </a:moveTo>
                    <a:cubicBezTo>
                      <a:pt x="436" y="0"/>
                      <a:pt x="214" y="32"/>
                      <a:pt x="1" y="97"/>
                    </a:cubicBezTo>
                    <a:lnTo>
                      <a:pt x="126" y="505"/>
                    </a:lnTo>
                    <a:cubicBezTo>
                      <a:pt x="300" y="452"/>
                      <a:pt x="481" y="427"/>
                      <a:pt x="663" y="427"/>
                    </a:cubicBezTo>
                    <a:cubicBezTo>
                      <a:pt x="1229" y="427"/>
                      <a:pt x="1798" y="676"/>
                      <a:pt x="2160" y="1114"/>
                    </a:cubicBezTo>
                    <a:lnTo>
                      <a:pt x="2160" y="1116"/>
                    </a:lnTo>
                    <a:lnTo>
                      <a:pt x="2490" y="843"/>
                    </a:lnTo>
                    <a:cubicBezTo>
                      <a:pt x="2047" y="306"/>
                      <a:pt x="1351" y="0"/>
                      <a:pt x="6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3037775" y="2345475"/>
                <a:ext cx="68025" cy="14950"/>
              </a:xfrm>
              <a:custGeom>
                <a:avLst/>
                <a:gdLst/>
                <a:ahLst/>
                <a:cxnLst/>
                <a:rect l="l" t="t" r="r" b="b"/>
                <a:pathLst>
                  <a:path w="2721" h="598" extrusionOk="0">
                    <a:moveTo>
                      <a:pt x="28" y="0"/>
                    </a:moveTo>
                    <a:lnTo>
                      <a:pt x="1" y="426"/>
                    </a:lnTo>
                    <a:lnTo>
                      <a:pt x="2693" y="597"/>
                    </a:lnTo>
                    <a:lnTo>
                      <a:pt x="2720" y="171"/>
                    </a:lnTo>
                    <a:lnTo>
                      <a:pt x="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a:off x="2915200" y="2214275"/>
                <a:ext cx="131600" cy="44500"/>
              </a:xfrm>
              <a:custGeom>
                <a:avLst/>
                <a:gdLst/>
                <a:ahLst/>
                <a:cxnLst/>
                <a:rect l="l" t="t" r="r" b="b"/>
                <a:pathLst>
                  <a:path w="5264" h="1780" extrusionOk="0">
                    <a:moveTo>
                      <a:pt x="2202" y="0"/>
                    </a:moveTo>
                    <a:cubicBezTo>
                      <a:pt x="1412" y="0"/>
                      <a:pt x="622" y="263"/>
                      <a:pt x="1" y="750"/>
                    </a:cubicBezTo>
                    <a:cubicBezTo>
                      <a:pt x="78" y="749"/>
                      <a:pt x="155" y="748"/>
                      <a:pt x="233" y="748"/>
                    </a:cubicBezTo>
                    <a:cubicBezTo>
                      <a:pt x="2074" y="748"/>
                      <a:pt x="3752" y="1081"/>
                      <a:pt x="5263" y="1779"/>
                    </a:cubicBezTo>
                    <a:cubicBezTo>
                      <a:pt x="4758" y="901"/>
                      <a:pt x="3859" y="258"/>
                      <a:pt x="2865" y="63"/>
                    </a:cubicBezTo>
                    <a:cubicBezTo>
                      <a:pt x="2646" y="21"/>
                      <a:pt x="2424" y="0"/>
                      <a:pt x="2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2727175" y="2165500"/>
                <a:ext cx="107200" cy="54775"/>
              </a:xfrm>
              <a:custGeom>
                <a:avLst/>
                <a:gdLst/>
                <a:ahLst/>
                <a:cxnLst/>
                <a:rect l="l" t="t" r="r" b="b"/>
                <a:pathLst>
                  <a:path w="4288" h="2191" extrusionOk="0">
                    <a:moveTo>
                      <a:pt x="1528" y="1"/>
                    </a:moveTo>
                    <a:cubicBezTo>
                      <a:pt x="1476" y="1"/>
                      <a:pt x="1424" y="3"/>
                      <a:pt x="1371" y="7"/>
                    </a:cubicBezTo>
                    <a:cubicBezTo>
                      <a:pt x="759" y="56"/>
                      <a:pt x="156" y="467"/>
                      <a:pt x="1" y="1061"/>
                    </a:cubicBezTo>
                    <a:cubicBezTo>
                      <a:pt x="356" y="924"/>
                      <a:pt x="739" y="857"/>
                      <a:pt x="1136" y="857"/>
                    </a:cubicBezTo>
                    <a:cubicBezTo>
                      <a:pt x="2182" y="857"/>
                      <a:pt x="3323" y="1321"/>
                      <a:pt x="4287" y="2191"/>
                    </a:cubicBezTo>
                    <a:cubicBezTo>
                      <a:pt x="3939" y="1487"/>
                      <a:pt x="3552" y="982"/>
                      <a:pt x="3071" y="600"/>
                    </a:cubicBezTo>
                    <a:cubicBezTo>
                      <a:pt x="2630" y="249"/>
                      <a:pt x="2087" y="1"/>
                      <a:pt x="15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2768825" y="2307975"/>
                <a:ext cx="23975" cy="23975"/>
              </a:xfrm>
              <a:custGeom>
                <a:avLst/>
                <a:gdLst/>
                <a:ahLst/>
                <a:cxnLst/>
                <a:rect l="l" t="t" r="r" b="b"/>
                <a:pathLst>
                  <a:path w="959" h="959" extrusionOk="0">
                    <a:moveTo>
                      <a:pt x="479" y="0"/>
                    </a:moveTo>
                    <a:cubicBezTo>
                      <a:pt x="214" y="0"/>
                      <a:pt x="1" y="215"/>
                      <a:pt x="1" y="480"/>
                    </a:cubicBezTo>
                    <a:cubicBezTo>
                      <a:pt x="1" y="743"/>
                      <a:pt x="214" y="958"/>
                      <a:pt x="479" y="958"/>
                    </a:cubicBezTo>
                    <a:cubicBezTo>
                      <a:pt x="744" y="958"/>
                      <a:pt x="958" y="743"/>
                      <a:pt x="958" y="480"/>
                    </a:cubicBezTo>
                    <a:cubicBezTo>
                      <a:pt x="958" y="215"/>
                      <a:pt x="744"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2907475" y="2339600"/>
                <a:ext cx="23975" cy="23975"/>
              </a:xfrm>
              <a:custGeom>
                <a:avLst/>
                <a:gdLst/>
                <a:ahLst/>
                <a:cxnLst/>
                <a:rect l="l" t="t" r="r" b="b"/>
                <a:pathLst>
                  <a:path w="959" h="959" extrusionOk="0">
                    <a:moveTo>
                      <a:pt x="480" y="1"/>
                    </a:moveTo>
                    <a:cubicBezTo>
                      <a:pt x="215" y="1"/>
                      <a:pt x="0" y="215"/>
                      <a:pt x="0" y="480"/>
                    </a:cubicBezTo>
                    <a:cubicBezTo>
                      <a:pt x="0" y="745"/>
                      <a:pt x="215" y="958"/>
                      <a:pt x="480" y="958"/>
                    </a:cubicBezTo>
                    <a:cubicBezTo>
                      <a:pt x="745" y="958"/>
                      <a:pt x="958" y="745"/>
                      <a:pt x="958" y="480"/>
                    </a:cubicBezTo>
                    <a:cubicBezTo>
                      <a:pt x="958" y="215"/>
                      <a:pt x="745"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2812600" y="2391300"/>
                <a:ext cx="25150" cy="27825"/>
              </a:xfrm>
              <a:custGeom>
                <a:avLst/>
                <a:gdLst/>
                <a:ahLst/>
                <a:cxnLst/>
                <a:rect l="l" t="t" r="r" b="b"/>
                <a:pathLst>
                  <a:path w="1006" h="1113" extrusionOk="0">
                    <a:moveTo>
                      <a:pt x="276" y="0"/>
                    </a:moveTo>
                    <a:cubicBezTo>
                      <a:pt x="60" y="96"/>
                      <a:pt x="1" y="489"/>
                      <a:pt x="165" y="766"/>
                    </a:cubicBezTo>
                    <a:cubicBezTo>
                      <a:pt x="293" y="982"/>
                      <a:pt x="544" y="1112"/>
                      <a:pt x="793" y="1112"/>
                    </a:cubicBezTo>
                    <a:cubicBezTo>
                      <a:pt x="865" y="1112"/>
                      <a:pt x="937" y="1101"/>
                      <a:pt x="1006" y="1079"/>
                    </a:cubicBezTo>
                    <a:cubicBezTo>
                      <a:pt x="695" y="771"/>
                      <a:pt x="447" y="402"/>
                      <a:pt x="27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810050" y="2453700"/>
                <a:ext cx="110850" cy="19975"/>
              </a:xfrm>
              <a:custGeom>
                <a:avLst/>
                <a:gdLst/>
                <a:ahLst/>
                <a:cxnLst/>
                <a:rect l="l" t="t" r="r" b="b"/>
                <a:pathLst>
                  <a:path w="4434" h="799" extrusionOk="0">
                    <a:moveTo>
                      <a:pt x="4311" y="1"/>
                    </a:moveTo>
                    <a:cubicBezTo>
                      <a:pt x="4294" y="1"/>
                      <a:pt x="4276" y="5"/>
                      <a:pt x="4260" y="14"/>
                    </a:cubicBezTo>
                    <a:cubicBezTo>
                      <a:pt x="3552" y="393"/>
                      <a:pt x="2754" y="586"/>
                      <a:pt x="1956" y="586"/>
                    </a:cubicBezTo>
                    <a:cubicBezTo>
                      <a:pt x="1345" y="586"/>
                      <a:pt x="733" y="472"/>
                      <a:pt x="162" y="244"/>
                    </a:cubicBezTo>
                    <a:cubicBezTo>
                      <a:pt x="149" y="238"/>
                      <a:pt x="135" y="236"/>
                      <a:pt x="122" y="236"/>
                    </a:cubicBezTo>
                    <a:cubicBezTo>
                      <a:pt x="80" y="236"/>
                      <a:pt x="39" y="262"/>
                      <a:pt x="22" y="303"/>
                    </a:cubicBezTo>
                    <a:cubicBezTo>
                      <a:pt x="1" y="358"/>
                      <a:pt x="27" y="420"/>
                      <a:pt x="82" y="442"/>
                    </a:cubicBezTo>
                    <a:cubicBezTo>
                      <a:pt x="678" y="681"/>
                      <a:pt x="1316" y="798"/>
                      <a:pt x="1956" y="798"/>
                    </a:cubicBezTo>
                    <a:cubicBezTo>
                      <a:pt x="2789" y="798"/>
                      <a:pt x="3622" y="597"/>
                      <a:pt x="4362" y="201"/>
                    </a:cubicBezTo>
                    <a:cubicBezTo>
                      <a:pt x="4414" y="174"/>
                      <a:pt x="4433" y="108"/>
                      <a:pt x="4404" y="57"/>
                    </a:cubicBezTo>
                    <a:cubicBezTo>
                      <a:pt x="4386" y="21"/>
                      <a:pt x="4349" y="1"/>
                      <a:pt x="4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2682075" y="1875875"/>
                <a:ext cx="532775" cy="520825"/>
              </a:xfrm>
              <a:custGeom>
                <a:avLst/>
                <a:gdLst/>
                <a:ahLst/>
                <a:cxnLst/>
                <a:rect l="l" t="t" r="r" b="b"/>
                <a:pathLst>
                  <a:path w="21311" h="20833" extrusionOk="0">
                    <a:moveTo>
                      <a:pt x="3561" y="0"/>
                    </a:moveTo>
                    <a:cubicBezTo>
                      <a:pt x="2837" y="720"/>
                      <a:pt x="2527" y="1675"/>
                      <a:pt x="2574" y="2613"/>
                    </a:cubicBezTo>
                    <a:cubicBezTo>
                      <a:pt x="2564" y="2620"/>
                      <a:pt x="2556" y="2623"/>
                      <a:pt x="2549" y="2623"/>
                    </a:cubicBezTo>
                    <a:cubicBezTo>
                      <a:pt x="2521" y="2623"/>
                      <a:pt x="2514" y="2581"/>
                      <a:pt x="2514" y="2581"/>
                    </a:cubicBezTo>
                    <a:cubicBezTo>
                      <a:pt x="2219" y="2133"/>
                      <a:pt x="2082" y="1585"/>
                      <a:pt x="2134" y="1049"/>
                    </a:cubicBezTo>
                    <a:lnTo>
                      <a:pt x="2134" y="1049"/>
                    </a:lnTo>
                    <a:cubicBezTo>
                      <a:pt x="1002" y="2490"/>
                      <a:pt x="704" y="4539"/>
                      <a:pt x="1378" y="6242"/>
                    </a:cubicBezTo>
                    <a:cubicBezTo>
                      <a:pt x="955" y="6086"/>
                      <a:pt x="479" y="5706"/>
                      <a:pt x="235" y="5205"/>
                    </a:cubicBezTo>
                    <a:cubicBezTo>
                      <a:pt x="8" y="6013"/>
                      <a:pt x="0" y="6877"/>
                      <a:pt x="191" y="7694"/>
                    </a:cubicBezTo>
                    <a:lnTo>
                      <a:pt x="191" y="7696"/>
                    </a:lnTo>
                    <a:cubicBezTo>
                      <a:pt x="334" y="8309"/>
                      <a:pt x="588" y="8900"/>
                      <a:pt x="949" y="9416"/>
                    </a:cubicBezTo>
                    <a:cubicBezTo>
                      <a:pt x="404" y="11883"/>
                      <a:pt x="564" y="14694"/>
                      <a:pt x="1318" y="17153"/>
                    </a:cubicBezTo>
                    <a:cubicBezTo>
                      <a:pt x="1007" y="13905"/>
                      <a:pt x="1353" y="11294"/>
                      <a:pt x="2674" y="9362"/>
                    </a:cubicBezTo>
                    <a:cubicBezTo>
                      <a:pt x="3551" y="9669"/>
                      <a:pt x="4476" y="9824"/>
                      <a:pt x="5399" y="9824"/>
                    </a:cubicBezTo>
                    <a:cubicBezTo>
                      <a:pt x="6315" y="9824"/>
                      <a:pt x="7228" y="9671"/>
                      <a:pt x="8088" y="9363"/>
                    </a:cubicBezTo>
                    <a:cubicBezTo>
                      <a:pt x="8662" y="9642"/>
                      <a:pt x="9309" y="9727"/>
                      <a:pt x="9970" y="9727"/>
                    </a:cubicBezTo>
                    <a:cubicBezTo>
                      <a:pt x="10439" y="9727"/>
                      <a:pt x="10914" y="9684"/>
                      <a:pt x="11375" y="9637"/>
                    </a:cubicBezTo>
                    <a:cubicBezTo>
                      <a:pt x="11838" y="9589"/>
                      <a:pt x="12313" y="9543"/>
                      <a:pt x="12782" y="9543"/>
                    </a:cubicBezTo>
                    <a:cubicBezTo>
                      <a:pt x="13440" y="9543"/>
                      <a:pt x="14085" y="9635"/>
                      <a:pt x="14660" y="9943"/>
                    </a:cubicBezTo>
                    <a:cubicBezTo>
                      <a:pt x="14175" y="11975"/>
                      <a:pt x="14638" y="14377"/>
                      <a:pt x="15955" y="16232"/>
                    </a:cubicBezTo>
                    <a:cubicBezTo>
                      <a:pt x="16214" y="17765"/>
                      <a:pt x="16476" y="19299"/>
                      <a:pt x="16734" y="20832"/>
                    </a:cubicBezTo>
                    <a:cubicBezTo>
                      <a:pt x="17463" y="20581"/>
                      <a:pt x="18151" y="20532"/>
                      <a:pt x="18594" y="20092"/>
                    </a:cubicBezTo>
                    <a:cubicBezTo>
                      <a:pt x="18809" y="19877"/>
                      <a:pt x="18937" y="19597"/>
                      <a:pt x="19059" y="19322"/>
                    </a:cubicBezTo>
                    <a:cubicBezTo>
                      <a:pt x="19794" y="17656"/>
                      <a:pt x="20393" y="15929"/>
                      <a:pt x="20848" y="14167"/>
                    </a:cubicBezTo>
                    <a:lnTo>
                      <a:pt x="20849" y="14167"/>
                    </a:lnTo>
                    <a:cubicBezTo>
                      <a:pt x="21101" y="13193"/>
                      <a:pt x="21311" y="12185"/>
                      <a:pt x="21162" y="11192"/>
                    </a:cubicBezTo>
                    <a:cubicBezTo>
                      <a:pt x="21011" y="10201"/>
                      <a:pt x="20435" y="9217"/>
                      <a:pt x="19509" y="8833"/>
                    </a:cubicBezTo>
                    <a:cubicBezTo>
                      <a:pt x="19889" y="7709"/>
                      <a:pt x="19541" y="6481"/>
                      <a:pt x="18827" y="5591"/>
                    </a:cubicBezTo>
                    <a:cubicBezTo>
                      <a:pt x="18730" y="5465"/>
                      <a:pt x="18620" y="5348"/>
                      <a:pt x="18508" y="5237"/>
                    </a:cubicBezTo>
                    <a:cubicBezTo>
                      <a:pt x="17586" y="4338"/>
                      <a:pt x="16329" y="3875"/>
                      <a:pt x="15081" y="3560"/>
                    </a:cubicBezTo>
                    <a:cubicBezTo>
                      <a:pt x="13834" y="3243"/>
                      <a:pt x="12549" y="3052"/>
                      <a:pt x="11352" y="2581"/>
                    </a:cubicBezTo>
                    <a:cubicBezTo>
                      <a:pt x="10559" y="2270"/>
                      <a:pt x="9732" y="1730"/>
                      <a:pt x="9592" y="889"/>
                    </a:cubicBezTo>
                    <a:cubicBezTo>
                      <a:pt x="9064" y="1148"/>
                      <a:pt x="8846" y="1899"/>
                      <a:pt x="9068" y="2516"/>
                    </a:cubicBezTo>
                    <a:cubicBezTo>
                      <a:pt x="8791" y="2126"/>
                      <a:pt x="8316" y="1925"/>
                      <a:pt x="7844" y="1841"/>
                    </a:cubicBezTo>
                    <a:cubicBezTo>
                      <a:pt x="7373" y="1757"/>
                      <a:pt x="6889" y="1772"/>
                      <a:pt x="6414" y="1722"/>
                    </a:cubicBezTo>
                    <a:cubicBezTo>
                      <a:pt x="5269" y="1593"/>
                      <a:pt x="4129" y="1005"/>
                      <a:pt x="35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2682025" y="1875900"/>
                <a:ext cx="470750" cy="192350"/>
              </a:xfrm>
              <a:custGeom>
                <a:avLst/>
                <a:gdLst/>
                <a:ahLst/>
                <a:cxnLst/>
                <a:rect l="l" t="t" r="r" b="b"/>
                <a:pathLst>
                  <a:path w="18830" h="7694" extrusionOk="0">
                    <a:moveTo>
                      <a:pt x="18827" y="5588"/>
                    </a:moveTo>
                    <a:lnTo>
                      <a:pt x="18827" y="5588"/>
                    </a:lnTo>
                    <a:cubicBezTo>
                      <a:pt x="18827" y="5590"/>
                      <a:pt x="18828" y="5591"/>
                      <a:pt x="18829" y="5592"/>
                    </a:cubicBezTo>
                    <a:lnTo>
                      <a:pt x="18829" y="5590"/>
                    </a:lnTo>
                    <a:cubicBezTo>
                      <a:pt x="18828" y="5590"/>
                      <a:pt x="18827" y="5589"/>
                      <a:pt x="18827" y="5588"/>
                    </a:cubicBezTo>
                    <a:close/>
                    <a:moveTo>
                      <a:pt x="3563" y="1"/>
                    </a:moveTo>
                    <a:cubicBezTo>
                      <a:pt x="2839" y="721"/>
                      <a:pt x="2529" y="1674"/>
                      <a:pt x="2576" y="2614"/>
                    </a:cubicBezTo>
                    <a:cubicBezTo>
                      <a:pt x="2566" y="2620"/>
                      <a:pt x="2558" y="2623"/>
                      <a:pt x="2551" y="2623"/>
                    </a:cubicBezTo>
                    <a:cubicBezTo>
                      <a:pt x="2523" y="2623"/>
                      <a:pt x="2516" y="2582"/>
                      <a:pt x="2516" y="2582"/>
                    </a:cubicBezTo>
                    <a:cubicBezTo>
                      <a:pt x="2221" y="2134"/>
                      <a:pt x="2084" y="1584"/>
                      <a:pt x="2136" y="1050"/>
                    </a:cubicBezTo>
                    <a:lnTo>
                      <a:pt x="2136" y="1050"/>
                    </a:lnTo>
                    <a:cubicBezTo>
                      <a:pt x="1004" y="2489"/>
                      <a:pt x="704" y="4540"/>
                      <a:pt x="1380" y="6242"/>
                    </a:cubicBezTo>
                    <a:cubicBezTo>
                      <a:pt x="957" y="6085"/>
                      <a:pt x="481" y="5705"/>
                      <a:pt x="237" y="5205"/>
                    </a:cubicBezTo>
                    <a:cubicBezTo>
                      <a:pt x="10" y="6014"/>
                      <a:pt x="1" y="6877"/>
                      <a:pt x="191" y="7693"/>
                    </a:cubicBezTo>
                    <a:cubicBezTo>
                      <a:pt x="174" y="7264"/>
                      <a:pt x="211" y="6831"/>
                      <a:pt x="302" y="6411"/>
                    </a:cubicBezTo>
                    <a:cubicBezTo>
                      <a:pt x="690" y="6918"/>
                      <a:pt x="1286" y="7263"/>
                      <a:pt x="1977" y="7263"/>
                    </a:cubicBezTo>
                    <a:cubicBezTo>
                      <a:pt x="2069" y="7263"/>
                      <a:pt x="2162" y="7256"/>
                      <a:pt x="2256" y="7244"/>
                    </a:cubicBezTo>
                    <a:cubicBezTo>
                      <a:pt x="1633" y="5852"/>
                      <a:pt x="1495" y="4253"/>
                      <a:pt x="1868" y="2775"/>
                    </a:cubicBezTo>
                    <a:lnTo>
                      <a:pt x="1868" y="2775"/>
                    </a:lnTo>
                    <a:cubicBezTo>
                      <a:pt x="2159" y="3283"/>
                      <a:pt x="2653" y="3675"/>
                      <a:pt x="3267" y="3865"/>
                    </a:cubicBezTo>
                    <a:cubicBezTo>
                      <a:pt x="3095" y="3061"/>
                      <a:pt x="3217" y="2199"/>
                      <a:pt x="3607" y="1478"/>
                    </a:cubicBezTo>
                    <a:cubicBezTo>
                      <a:pt x="3824" y="2155"/>
                      <a:pt x="4533" y="2566"/>
                      <a:pt x="5231" y="2711"/>
                    </a:cubicBezTo>
                    <a:cubicBezTo>
                      <a:pt x="5929" y="2854"/>
                      <a:pt x="6654" y="2801"/>
                      <a:pt x="7360" y="2895"/>
                    </a:cubicBezTo>
                    <a:cubicBezTo>
                      <a:pt x="8067" y="2987"/>
                      <a:pt x="8807" y="3276"/>
                      <a:pt x="9166" y="3891"/>
                    </a:cubicBezTo>
                    <a:cubicBezTo>
                      <a:pt x="9139" y="3419"/>
                      <a:pt x="9286" y="2935"/>
                      <a:pt x="9577" y="2562"/>
                    </a:cubicBezTo>
                    <a:cubicBezTo>
                      <a:pt x="9725" y="3224"/>
                      <a:pt x="10467" y="3547"/>
                      <a:pt x="11127" y="3705"/>
                    </a:cubicBezTo>
                    <a:cubicBezTo>
                      <a:pt x="12851" y="4112"/>
                      <a:pt x="14657" y="4069"/>
                      <a:pt x="16381" y="4483"/>
                    </a:cubicBezTo>
                    <a:cubicBezTo>
                      <a:pt x="17245" y="4693"/>
                      <a:pt x="18113" y="5060"/>
                      <a:pt x="18827" y="5588"/>
                    </a:cubicBezTo>
                    <a:lnTo>
                      <a:pt x="18827" y="5588"/>
                    </a:lnTo>
                    <a:cubicBezTo>
                      <a:pt x="18730" y="5463"/>
                      <a:pt x="18621" y="5347"/>
                      <a:pt x="18510" y="5237"/>
                    </a:cubicBezTo>
                    <a:cubicBezTo>
                      <a:pt x="17587" y="4339"/>
                      <a:pt x="16331" y="3874"/>
                      <a:pt x="15083" y="3561"/>
                    </a:cubicBezTo>
                    <a:cubicBezTo>
                      <a:pt x="13836" y="3244"/>
                      <a:pt x="12551" y="3052"/>
                      <a:pt x="11354" y="2582"/>
                    </a:cubicBezTo>
                    <a:cubicBezTo>
                      <a:pt x="10561" y="2271"/>
                      <a:pt x="9733" y="1730"/>
                      <a:pt x="9594" y="890"/>
                    </a:cubicBezTo>
                    <a:cubicBezTo>
                      <a:pt x="9066" y="1149"/>
                      <a:pt x="8848" y="1899"/>
                      <a:pt x="9070" y="2515"/>
                    </a:cubicBezTo>
                    <a:cubicBezTo>
                      <a:pt x="8793" y="2126"/>
                      <a:pt x="8318" y="1925"/>
                      <a:pt x="7846" y="1841"/>
                    </a:cubicBezTo>
                    <a:cubicBezTo>
                      <a:pt x="7375" y="1758"/>
                      <a:pt x="6891" y="1773"/>
                      <a:pt x="6416" y="1721"/>
                    </a:cubicBezTo>
                    <a:cubicBezTo>
                      <a:pt x="5271" y="1593"/>
                      <a:pt x="4131" y="1006"/>
                      <a:pt x="3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3058975" y="2351550"/>
                <a:ext cx="130025" cy="117175"/>
              </a:xfrm>
              <a:custGeom>
                <a:avLst/>
                <a:gdLst/>
                <a:ahLst/>
                <a:cxnLst/>
                <a:rect l="l" t="t" r="r" b="b"/>
                <a:pathLst>
                  <a:path w="5201" h="4687" extrusionOk="0">
                    <a:moveTo>
                      <a:pt x="2991" y="1"/>
                    </a:moveTo>
                    <a:cubicBezTo>
                      <a:pt x="2179" y="1"/>
                      <a:pt x="1371" y="436"/>
                      <a:pt x="646" y="860"/>
                    </a:cubicBezTo>
                    <a:lnTo>
                      <a:pt x="1" y="3820"/>
                    </a:lnTo>
                    <a:cubicBezTo>
                      <a:pt x="641" y="4357"/>
                      <a:pt x="1471" y="4686"/>
                      <a:pt x="2300" y="4686"/>
                    </a:cubicBezTo>
                    <a:cubicBezTo>
                      <a:pt x="2513" y="4686"/>
                      <a:pt x="2726" y="4664"/>
                      <a:pt x="2935" y="4619"/>
                    </a:cubicBezTo>
                    <a:cubicBezTo>
                      <a:pt x="3958" y="4397"/>
                      <a:pt x="4860" y="3556"/>
                      <a:pt x="5030" y="2521"/>
                    </a:cubicBezTo>
                    <a:cubicBezTo>
                      <a:pt x="5201" y="1487"/>
                      <a:pt x="4548" y="342"/>
                      <a:pt x="3534" y="71"/>
                    </a:cubicBezTo>
                    <a:cubicBezTo>
                      <a:pt x="3353" y="22"/>
                      <a:pt x="3172" y="1"/>
                      <a:pt x="2991"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2796275" y="2548600"/>
                <a:ext cx="39400" cy="39600"/>
              </a:xfrm>
              <a:custGeom>
                <a:avLst/>
                <a:gdLst/>
                <a:ahLst/>
                <a:cxnLst/>
                <a:rect l="l" t="t" r="r" b="b"/>
                <a:pathLst>
                  <a:path w="1576" h="1584" extrusionOk="0">
                    <a:moveTo>
                      <a:pt x="886" y="1"/>
                    </a:moveTo>
                    <a:cubicBezTo>
                      <a:pt x="654" y="1"/>
                      <a:pt x="435" y="133"/>
                      <a:pt x="333" y="355"/>
                    </a:cubicBezTo>
                    <a:lnTo>
                      <a:pt x="1" y="1069"/>
                    </a:lnTo>
                    <a:lnTo>
                      <a:pt x="1184" y="1584"/>
                    </a:lnTo>
                    <a:lnTo>
                      <a:pt x="1459" y="819"/>
                    </a:lnTo>
                    <a:cubicBezTo>
                      <a:pt x="1575" y="498"/>
                      <a:pt x="1406" y="145"/>
                      <a:pt x="1083" y="34"/>
                    </a:cubicBezTo>
                    <a:cubicBezTo>
                      <a:pt x="1018" y="12"/>
                      <a:pt x="951" y="1"/>
                      <a:pt x="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2648150" y="2571400"/>
                <a:ext cx="181950" cy="352350"/>
              </a:xfrm>
              <a:custGeom>
                <a:avLst/>
                <a:gdLst/>
                <a:ahLst/>
                <a:cxnLst/>
                <a:rect l="l" t="t" r="r" b="b"/>
                <a:pathLst>
                  <a:path w="7278" h="14094" extrusionOk="0">
                    <a:moveTo>
                      <a:pt x="5888" y="0"/>
                    </a:moveTo>
                    <a:lnTo>
                      <a:pt x="275" y="11916"/>
                    </a:lnTo>
                    <a:lnTo>
                      <a:pt x="1" y="14093"/>
                    </a:lnTo>
                    <a:lnTo>
                      <a:pt x="1539" y="12593"/>
                    </a:lnTo>
                    <a:lnTo>
                      <a:pt x="7278" y="535"/>
                    </a:lnTo>
                    <a:lnTo>
                      <a:pt x="5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2772875" y="2595000"/>
                <a:ext cx="49700" cy="36525"/>
              </a:xfrm>
              <a:custGeom>
                <a:avLst/>
                <a:gdLst/>
                <a:ahLst/>
                <a:cxnLst/>
                <a:rect l="l" t="t" r="r" b="b"/>
                <a:pathLst>
                  <a:path w="1988" h="1461" extrusionOk="0">
                    <a:moveTo>
                      <a:pt x="341" y="0"/>
                    </a:moveTo>
                    <a:lnTo>
                      <a:pt x="0" y="704"/>
                    </a:lnTo>
                    <a:lnTo>
                      <a:pt x="1718" y="1461"/>
                    </a:lnTo>
                    <a:lnTo>
                      <a:pt x="1987" y="751"/>
                    </a:lnTo>
                    <a:lnTo>
                      <a:pt x="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2789550" y="2606775"/>
                <a:ext cx="47400" cy="83000"/>
              </a:xfrm>
              <a:custGeom>
                <a:avLst/>
                <a:gdLst/>
                <a:ahLst/>
                <a:cxnLst/>
                <a:rect l="l" t="t" r="r" b="b"/>
                <a:pathLst>
                  <a:path w="1896" h="3320" extrusionOk="0">
                    <a:moveTo>
                      <a:pt x="1609" y="1"/>
                    </a:moveTo>
                    <a:cubicBezTo>
                      <a:pt x="1515" y="1"/>
                      <a:pt x="1426" y="54"/>
                      <a:pt x="1383" y="145"/>
                    </a:cubicBezTo>
                    <a:lnTo>
                      <a:pt x="56" y="2965"/>
                    </a:lnTo>
                    <a:cubicBezTo>
                      <a:pt x="0" y="3083"/>
                      <a:pt x="46" y="3222"/>
                      <a:pt x="157" y="3286"/>
                    </a:cubicBezTo>
                    <a:cubicBezTo>
                      <a:pt x="196" y="3309"/>
                      <a:pt x="239" y="3320"/>
                      <a:pt x="282" y="3320"/>
                    </a:cubicBezTo>
                    <a:cubicBezTo>
                      <a:pt x="375" y="3320"/>
                      <a:pt x="465" y="3267"/>
                      <a:pt x="507" y="3176"/>
                    </a:cubicBezTo>
                    <a:lnTo>
                      <a:pt x="1835" y="359"/>
                    </a:lnTo>
                    <a:cubicBezTo>
                      <a:pt x="1896" y="230"/>
                      <a:pt x="1838" y="76"/>
                      <a:pt x="1707" y="21"/>
                    </a:cubicBezTo>
                    <a:cubicBezTo>
                      <a:pt x="1675" y="7"/>
                      <a:pt x="1642" y="1"/>
                      <a:pt x="1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2658275" y="2752750"/>
                <a:ext cx="87350" cy="126450"/>
              </a:xfrm>
              <a:custGeom>
                <a:avLst/>
                <a:gdLst/>
                <a:ahLst/>
                <a:cxnLst/>
                <a:rect l="l" t="t" r="r" b="b"/>
                <a:pathLst>
                  <a:path w="3494" h="5058" extrusionOk="0">
                    <a:moveTo>
                      <a:pt x="1932" y="1"/>
                    </a:moveTo>
                    <a:lnTo>
                      <a:pt x="1" y="4269"/>
                    </a:lnTo>
                    <a:lnTo>
                      <a:pt x="1388" y="5057"/>
                    </a:lnTo>
                    <a:lnTo>
                      <a:pt x="3494" y="672"/>
                    </a:lnTo>
                    <a:lnTo>
                      <a:pt x="1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2642175" y="2722225"/>
                <a:ext cx="301000" cy="243350"/>
              </a:xfrm>
              <a:custGeom>
                <a:avLst/>
                <a:gdLst/>
                <a:ahLst/>
                <a:cxnLst/>
                <a:rect l="l" t="t" r="r" b="b"/>
                <a:pathLst>
                  <a:path w="12040" h="9734" extrusionOk="0">
                    <a:moveTo>
                      <a:pt x="5691" y="0"/>
                    </a:moveTo>
                    <a:cubicBezTo>
                      <a:pt x="5663" y="0"/>
                      <a:pt x="5635" y="1"/>
                      <a:pt x="5607" y="2"/>
                    </a:cubicBezTo>
                    <a:cubicBezTo>
                      <a:pt x="4534" y="54"/>
                      <a:pt x="3587" y="203"/>
                      <a:pt x="2591" y="387"/>
                    </a:cubicBezTo>
                    <a:cubicBezTo>
                      <a:pt x="2021" y="492"/>
                      <a:pt x="1519" y="821"/>
                      <a:pt x="1196" y="1301"/>
                    </a:cubicBezTo>
                    <a:cubicBezTo>
                      <a:pt x="939" y="1683"/>
                      <a:pt x="658" y="2100"/>
                      <a:pt x="393" y="2533"/>
                    </a:cubicBezTo>
                    <a:cubicBezTo>
                      <a:pt x="116" y="2983"/>
                      <a:pt x="1" y="3512"/>
                      <a:pt x="43" y="4039"/>
                    </a:cubicBezTo>
                    <a:cubicBezTo>
                      <a:pt x="95" y="4681"/>
                      <a:pt x="107" y="5334"/>
                      <a:pt x="109" y="6015"/>
                    </a:cubicBezTo>
                    <a:cubicBezTo>
                      <a:pt x="111" y="6314"/>
                      <a:pt x="358" y="6537"/>
                      <a:pt x="634" y="6537"/>
                    </a:cubicBezTo>
                    <a:cubicBezTo>
                      <a:pt x="699" y="6537"/>
                      <a:pt x="766" y="6524"/>
                      <a:pt x="832" y="6498"/>
                    </a:cubicBezTo>
                    <a:cubicBezTo>
                      <a:pt x="1050" y="6408"/>
                      <a:pt x="1243" y="6259"/>
                      <a:pt x="1322" y="6084"/>
                    </a:cubicBezTo>
                    <a:cubicBezTo>
                      <a:pt x="1536" y="5607"/>
                      <a:pt x="1621" y="4931"/>
                      <a:pt x="1726" y="4503"/>
                    </a:cubicBezTo>
                    <a:cubicBezTo>
                      <a:pt x="1796" y="4745"/>
                      <a:pt x="1957" y="4958"/>
                      <a:pt x="2187" y="5143"/>
                    </a:cubicBezTo>
                    <a:cubicBezTo>
                      <a:pt x="2139" y="5639"/>
                      <a:pt x="2291" y="6154"/>
                      <a:pt x="2623" y="6545"/>
                    </a:cubicBezTo>
                    <a:cubicBezTo>
                      <a:pt x="2655" y="7227"/>
                      <a:pt x="2984" y="7822"/>
                      <a:pt x="3445" y="8468"/>
                    </a:cubicBezTo>
                    <a:cubicBezTo>
                      <a:pt x="3723" y="8857"/>
                      <a:pt x="4171" y="9105"/>
                      <a:pt x="4649" y="9105"/>
                    </a:cubicBezTo>
                    <a:cubicBezTo>
                      <a:pt x="4653" y="9105"/>
                      <a:pt x="4657" y="9105"/>
                      <a:pt x="4662" y="9105"/>
                    </a:cubicBezTo>
                    <a:cubicBezTo>
                      <a:pt x="5085" y="9102"/>
                      <a:pt x="5505" y="9015"/>
                      <a:pt x="5929" y="8866"/>
                    </a:cubicBezTo>
                    <a:cubicBezTo>
                      <a:pt x="6860" y="9445"/>
                      <a:pt x="7967" y="9733"/>
                      <a:pt x="9079" y="9733"/>
                    </a:cubicBezTo>
                    <a:cubicBezTo>
                      <a:pt x="9395" y="9733"/>
                      <a:pt x="9712" y="9710"/>
                      <a:pt x="10025" y="9663"/>
                    </a:cubicBezTo>
                    <a:cubicBezTo>
                      <a:pt x="10792" y="8782"/>
                      <a:pt x="11389" y="8062"/>
                      <a:pt x="12039" y="6920"/>
                    </a:cubicBezTo>
                    <a:cubicBezTo>
                      <a:pt x="10637" y="4619"/>
                      <a:pt x="8969" y="2481"/>
                      <a:pt x="7008" y="539"/>
                    </a:cubicBezTo>
                    <a:cubicBezTo>
                      <a:pt x="6655" y="191"/>
                      <a:pt x="6183" y="0"/>
                      <a:pt x="5691"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2679875" y="2752725"/>
                <a:ext cx="101275" cy="80075"/>
              </a:xfrm>
              <a:custGeom>
                <a:avLst/>
                <a:gdLst/>
                <a:ahLst/>
                <a:cxnLst/>
                <a:rect l="l" t="t" r="r" b="b"/>
                <a:pathLst>
                  <a:path w="4051" h="3203" extrusionOk="0">
                    <a:moveTo>
                      <a:pt x="3931" y="1"/>
                    </a:moveTo>
                    <a:cubicBezTo>
                      <a:pt x="3922" y="1"/>
                      <a:pt x="3912" y="2"/>
                      <a:pt x="3903" y="5"/>
                    </a:cubicBezTo>
                    <a:cubicBezTo>
                      <a:pt x="2852" y="300"/>
                      <a:pt x="1795" y="688"/>
                      <a:pt x="766" y="1159"/>
                    </a:cubicBezTo>
                    <a:cubicBezTo>
                      <a:pt x="292" y="1375"/>
                      <a:pt x="0" y="1864"/>
                      <a:pt x="37" y="2377"/>
                    </a:cubicBezTo>
                    <a:cubicBezTo>
                      <a:pt x="56" y="2637"/>
                      <a:pt x="91" y="2887"/>
                      <a:pt x="139" y="3117"/>
                    </a:cubicBezTo>
                    <a:cubicBezTo>
                      <a:pt x="149" y="3167"/>
                      <a:pt x="193" y="3202"/>
                      <a:pt x="244" y="3202"/>
                    </a:cubicBezTo>
                    <a:cubicBezTo>
                      <a:pt x="251" y="3202"/>
                      <a:pt x="257" y="3201"/>
                      <a:pt x="265" y="3199"/>
                    </a:cubicBezTo>
                    <a:cubicBezTo>
                      <a:pt x="323" y="3189"/>
                      <a:pt x="361" y="3131"/>
                      <a:pt x="349" y="3073"/>
                    </a:cubicBezTo>
                    <a:cubicBezTo>
                      <a:pt x="303" y="2852"/>
                      <a:pt x="270" y="2611"/>
                      <a:pt x="250" y="2360"/>
                    </a:cubicBezTo>
                    <a:cubicBezTo>
                      <a:pt x="219" y="1937"/>
                      <a:pt x="461" y="1532"/>
                      <a:pt x="854" y="1354"/>
                    </a:cubicBezTo>
                    <a:cubicBezTo>
                      <a:pt x="1875" y="886"/>
                      <a:pt x="2919" y="503"/>
                      <a:pt x="3961" y="210"/>
                    </a:cubicBezTo>
                    <a:cubicBezTo>
                      <a:pt x="4017" y="195"/>
                      <a:pt x="4051" y="136"/>
                      <a:pt x="4035" y="79"/>
                    </a:cubicBezTo>
                    <a:cubicBezTo>
                      <a:pt x="4021" y="32"/>
                      <a:pt x="3979" y="1"/>
                      <a:pt x="3931"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2696425" y="2797625"/>
                <a:ext cx="86375" cy="51300"/>
              </a:xfrm>
              <a:custGeom>
                <a:avLst/>
                <a:gdLst/>
                <a:ahLst/>
                <a:cxnLst/>
                <a:rect l="l" t="t" r="r" b="b"/>
                <a:pathLst>
                  <a:path w="3455" h="2052" extrusionOk="0">
                    <a:moveTo>
                      <a:pt x="3337" y="1"/>
                    </a:moveTo>
                    <a:cubicBezTo>
                      <a:pt x="3329" y="1"/>
                      <a:pt x="3321" y="2"/>
                      <a:pt x="3312" y="4"/>
                    </a:cubicBezTo>
                    <a:cubicBezTo>
                      <a:pt x="2359" y="222"/>
                      <a:pt x="1435" y="552"/>
                      <a:pt x="568" y="986"/>
                    </a:cubicBezTo>
                    <a:cubicBezTo>
                      <a:pt x="259" y="1140"/>
                      <a:pt x="54" y="1437"/>
                      <a:pt x="20" y="1779"/>
                    </a:cubicBezTo>
                    <a:lnTo>
                      <a:pt x="5" y="1935"/>
                    </a:lnTo>
                    <a:cubicBezTo>
                      <a:pt x="0" y="1994"/>
                      <a:pt x="43" y="2046"/>
                      <a:pt x="101" y="2052"/>
                    </a:cubicBezTo>
                    <a:lnTo>
                      <a:pt x="112" y="2052"/>
                    </a:lnTo>
                    <a:cubicBezTo>
                      <a:pt x="166" y="2052"/>
                      <a:pt x="212" y="2011"/>
                      <a:pt x="218" y="1954"/>
                    </a:cubicBezTo>
                    <a:lnTo>
                      <a:pt x="233" y="1799"/>
                    </a:lnTo>
                    <a:cubicBezTo>
                      <a:pt x="259" y="1531"/>
                      <a:pt x="421" y="1298"/>
                      <a:pt x="664" y="1176"/>
                    </a:cubicBezTo>
                    <a:cubicBezTo>
                      <a:pt x="1516" y="752"/>
                      <a:pt x="2423" y="427"/>
                      <a:pt x="3360" y="212"/>
                    </a:cubicBezTo>
                    <a:cubicBezTo>
                      <a:pt x="3417" y="199"/>
                      <a:pt x="3454" y="142"/>
                      <a:pt x="3440" y="85"/>
                    </a:cubicBezTo>
                    <a:cubicBezTo>
                      <a:pt x="3430" y="35"/>
                      <a:pt x="3386" y="1"/>
                      <a:pt x="3337"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2706175" y="2846800"/>
                <a:ext cx="89525" cy="37425"/>
              </a:xfrm>
              <a:custGeom>
                <a:avLst/>
                <a:gdLst/>
                <a:ahLst/>
                <a:cxnLst/>
                <a:rect l="l" t="t" r="r" b="b"/>
                <a:pathLst>
                  <a:path w="3581" h="1497" extrusionOk="0">
                    <a:moveTo>
                      <a:pt x="3466" y="1"/>
                    </a:moveTo>
                    <a:cubicBezTo>
                      <a:pt x="3464" y="1"/>
                      <a:pt x="3461" y="1"/>
                      <a:pt x="3458" y="1"/>
                    </a:cubicBezTo>
                    <a:cubicBezTo>
                      <a:pt x="2208" y="128"/>
                      <a:pt x="547" y="767"/>
                      <a:pt x="41" y="1317"/>
                    </a:cubicBezTo>
                    <a:cubicBezTo>
                      <a:pt x="0" y="1359"/>
                      <a:pt x="3" y="1428"/>
                      <a:pt x="48" y="1468"/>
                    </a:cubicBezTo>
                    <a:cubicBezTo>
                      <a:pt x="67" y="1487"/>
                      <a:pt x="93" y="1496"/>
                      <a:pt x="119" y="1496"/>
                    </a:cubicBezTo>
                    <a:cubicBezTo>
                      <a:pt x="148" y="1496"/>
                      <a:pt x="177" y="1484"/>
                      <a:pt x="198" y="1461"/>
                    </a:cubicBezTo>
                    <a:cubicBezTo>
                      <a:pt x="667" y="951"/>
                      <a:pt x="2294" y="333"/>
                      <a:pt x="3480" y="214"/>
                    </a:cubicBezTo>
                    <a:cubicBezTo>
                      <a:pt x="3538" y="208"/>
                      <a:pt x="3580" y="156"/>
                      <a:pt x="3574" y="97"/>
                    </a:cubicBezTo>
                    <a:cubicBezTo>
                      <a:pt x="3570" y="42"/>
                      <a:pt x="3516" y="1"/>
                      <a:pt x="3466"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2758975" y="2909575"/>
                <a:ext cx="32950" cy="34650"/>
              </a:xfrm>
              <a:custGeom>
                <a:avLst/>
                <a:gdLst/>
                <a:ahLst/>
                <a:cxnLst/>
                <a:rect l="l" t="t" r="r" b="b"/>
                <a:pathLst>
                  <a:path w="1318" h="1386" extrusionOk="0">
                    <a:moveTo>
                      <a:pt x="122" y="1"/>
                    </a:moveTo>
                    <a:cubicBezTo>
                      <a:pt x="105" y="1"/>
                      <a:pt x="88" y="5"/>
                      <a:pt x="72" y="13"/>
                    </a:cubicBezTo>
                    <a:cubicBezTo>
                      <a:pt x="20" y="42"/>
                      <a:pt x="0" y="106"/>
                      <a:pt x="29" y="159"/>
                    </a:cubicBezTo>
                    <a:cubicBezTo>
                      <a:pt x="293" y="647"/>
                      <a:pt x="676" y="1064"/>
                      <a:pt x="1138" y="1367"/>
                    </a:cubicBezTo>
                    <a:cubicBezTo>
                      <a:pt x="1156" y="1379"/>
                      <a:pt x="1176" y="1385"/>
                      <a:pt x="1196" y="1385"/>
                    </a:cubicBezTo>
                    <a:lnTo>
                      <a:pt x="1196" y="1384"/>
                    </a:lnTo>
                    <a:cubicBezTo>
                      <a:pt x="1231" y="1384"/>
                      <a:pt x="1264" y="1367"/>
                      <a:pt x="1285" y="1337"/>
                    </a:cubicBezTo>
                    <a:cubicBezTo>
                      <a:pt x="1317" y="1286"/>
                      <a:pt x="1304" y="1221"/>
                      <a:pt x="1255" y="1189"/>
                    </a:cubicBezTo>
                    <a:cubicBezTo>
                      <a:pt x="823" y="906"/>
                      <a:pt x="463" y="514"/>
                      <a:pt x="217" y="57"/>
                    </a:cubicBezTo>
                    <a:cubicBezTo>
                      <a:pt x="198" y="21"/>
                      <a:pt x="160" y="1"/>
                      <a:pt x="122"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2"/>
              <p:cNvSpPr/>
              <p:nvPr/>
            </p:nvSpPr>
            <p:spPr>
              <a:xfrm>
                <a:off x="2747275" y="2926575"/>
                <a:ext cx="28900" cy="9725"/>
              </a:xfrm>
              <a:custGeom>
                <a:avLst/>
                <a:gdLst/>
                <a:ahLst/>
                <a:cxnLst/>
                <a:rect l="l" t="t" r="r" b="b"/>
                <a:pathLst>
                  <a:path w="1156" h="389" extrusionOk="0">
                    <a:moveTo>
                      <a:pt x="1034" y="1"/>
                    </a:moveTo>
                    <a:cubicBezTo>
                      <a:pt x="1017" y="1"/>
                      <a:pt x="999" y="5"/>
                      <a:pt x="983" y="14"/>
                    </a:cubicBezTo>
                    <a:cubicBezTo>
                      <a:pt x="783" y="120"/>
                      <a:pt x="561" y="175"/>
                      <a:pt x="339" y="175"/>
                    </a:cubicBezTo>
                    <a:cubicBezTo>
                      <a:pt x="270" y="175"/>
                      <a:pt x="201" y="169"/>
                      <a:pt x="133" y="159"/>
                    </a:cubicBezTo>
                    <a:cubicBezTo>
                      <a:pt x="128" y="158"/>
                      <a:pt x="122" y="157"/>
                      <a:pt x="117" y="157"/>
                    </a:cubicBezTo>
                    <a:cubicBezTo>
                      <a:pt x="65" y="157"/>
                      <a:pt x="18" y="195"/>
                      <a:pt x="10" y="247"/>
                    </a:cubicBezTo>
                    <a:cubicBezTo>
                      <a:pt x="1" y="306"/>
                      <a:pt x="40" y="361"/>
                      <a:pt x="100" y="370"/>
                    </a:cubicBezTo>
                    <a:cubicBezTo>
                      <a:pt x="177" y="382"/>
                      <a:pt x="258" y="389"/>
                      <a:pt x="337" y="389"/>
                    </a:cubicBezTo>
                    <a:cubicBezTo>
                      <a:pt x="595" y="389"/>
                      <a:pt x="854" y="325"/>
                      <a:pt x="1083" y="203"/>
                    </a:cubicBezTo>
                    <a:cubicBezTo>
                      <a:pt x="1135" y="175"/>
                      <a:pt x="1155" y="110"/>
                      <a:pt x="1128" y="58"/>
                    </a:cubicBezTo>
                    <a:cubicBezTo>
                      <a:pt x="1109" y="21"/>
                      <a:pt x="1072" y="1"/>
                      <a:pt x="1034" y="1"/>
                    </a:cubicBezTo>
                    <a:close/>
                  </a:path>
                </a:pathLst>
              </a:custGeom>
              <a:solidFill>
                <a:srgbClr val="E669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1" name="Google Shape;1001;p32"/>
          <p:cNvGrpSpPr/>
          <p:nvPr/>
        </p:nvGrpSpPr>
        <p:grpSpPr>
          <a:xfrm rot="-717940">
            <a:off x="7124827" y="3515662"/>
            <a:ext cx="1234012" cy="805293"/>
            <a:chOff x="5092050" y="2625625"/>
            <a:chExt cx="768525" cy="501525"/>
          </a:xfrm>
        </p:grpSpPr>
        <p:sp>
          <p:nvSpPr>
            <p:cNvPr id="1002" name="Google Shape;1002;p32"/>
            <p:cNvSpPr/>
            <p:nvPr/>
          </p:nvSpPr>
          <p:spPr>
            <a:xfrm>
              <a:off x="5092050" y="2625625"/>
              <a:ext cx="768525" cy="501525"/>
            </a:xfrm>
            <a:custGeom>
              <a:avLst/>
              <a:gdLst/>
              <a:ahLst/>
              <a:cxnLst/>
              <a:rect l="l" t="t" r="r" b="b"/>
              <a:pathLst>
                <a:path w="30741" h="20061" extrusionOk="0">
                  <a:moveTo>
                    <a:pt x="7202" y="0"/>
                  </a:moveTo>
                  <a:cubicBezTo>
                    <a:pt x="6096" y="0"/>
                    <a:pt x="5111" y="565"/>
                    <a:pt x="4479" y="1442"/>
                  </a:cubicBezTo>
                  <a:cubicBezTo>
                    <a:pt x="3581" y="1648"/>
                    <a:pt x="2867" y="2371"/>
                    <a:pt x="2693" y="3309"/>
                  </a:cubicBezTo>
                  <a:lnTo>
                    <a:pt x="127" y="17283"/>
                  </a:lnTo>
                  <a:cubicBezTo>
                    <a:pt x="1" y="17970"/>
                    <a:pt x="187" y="18678"/>
                    <a:pt x="634" y="19214"/>
                  </a:cubicBezTo>
                  <a:cubicBezTo>
                    <a:pt x="1081" y="19750"/>
                    <a:pt x="1743" y="20061"/>
                    <a:pt x="2442" y="20061"/>
                  </a:cubicBezTo>
                  <a:lnTo>
                    <a:pt x="23754" y="20061"/>
                  </a:lnTo>
                  <a:cubicBezTo>
                    <a:pt x="23906" y="20061"/>
                    <a:pt x="24057" y="20045"/>
                    <a:pt x="24202" y="20018"/>
                  </a:cubicBezTo>
                  <a:lnTo>
                    <a:pt x="28316" y="20018"/>
                  </a:lnTo>
                  <a:cubicBezTo>
                    <a:pt x="28998" y="20018"/>
                    <a:pt x="29645" y="19721"/>
                    <a:pt x="30093" y="19206"/>
                  </a:cubicBezTo>
                  <a:cubicBezTo>
                    <a:pt x="30539" y="18692"/>
                    <a:pt x="30740" y="18008"/>
                    <a:pt x="30644" y="17332"/>
                  </a:cubicBezTo>
                  <a:lnTo>
                    <a:pt x="28649" y="3401"/>
                  </a:lnTo>
                  <a:cubicBezTo>
                    <a:pt x="28509" y="2431"/>
                    <a:pt x="27792" y="1669"/>
                    <a:pt x="26874" y="1449"/>
                  </a:cubicBezTo>
                  <a:cubicBezTo>
                    <a:pt x="26247" y="578"/>
                    <a:pt x="25266" y="26"/>
                    <a:pt x="24151" y="26"/>
                  </a:cubicBezTo>
                  <a:cubicBezTo>
                    <a:pt x="23653" y="26"/>
                    <a:pt x="23183" y="138"/>
                    <a:pt x="22758" y="337"/>
                  </a:cubicBezTo>
                  <a:cubicBezTo>
                    <a:pt x="22321" y="121"/>
                    <a:pt x="21837" y="0"/>
                    <a:pt x="21327" y="0"/>
                  </a:cubicBezTo>
                  <a:cubicBezTo>
                    <a:pt x="20818" y="0"/>
                    <a:pt x="20334" y="121"/>
                    <a:pt x="19897" y="337"/>
                  </a:cubicBezTo>
                  <a:cubicBezTo>
                    <a:pt x="19472" y="138"/>
                    <a:pt x="19000" y="26"/>
                    <a:pt x="18502" y="26"/>
                  </a:cubicBezTo>
                  <a:cubicBezTo>
                    <a:pt x="18004" y="26"/>
                    <a:pt x="17534" y="136"/>
                    <a:pt x="17109" y="337"/>
                  </a:cubicBezTo>
                  <a:cubicBezTo>
                    <a:pt x="16672" y="121"/>
                    <a:pt x="16187" y="0"/>
                    <a:pt x="15677" y="0"/>
                  </a:cubicBezTo>
                  <a:cubicBezTo>
                    <a:pt x="15167" y="0"/>
                    <a:pt x="14697" y="118"/>
                    <a:pt x="14266" y="328"/>
                  </a:cubicBezTo>
                  <a:cubicBezTo>
                    <a:pt x="13833" y="118"/>
                    <a:pt x="13355" y="0"/>
                    <a:pt x="12853" y="0"/>
                  </a:cubicBezTo>
                  <a:cubicBezTo>
                    <a:pt x="12350" y="0"/>
                    <a:pt x="11871" y="118"/>
                    <a:pt x="11440" y="328"/>
                  </a:cubicBezTo>
                  <a:cubicBezTo>
                    <a:pt x="11007" y="118"/>
                    <a:pt x="10529" y="0"/>
                    <a:pt x="10027" y="0"/>
                  </a:cubicBezTo>
                  <a:cubicBezTo>
                    <a:pt x="9523" y="0"/>
                    <a:pt x="9044" y="118"/>
                    <a:pt x="8613" y="328"/>
                  </a:cubicBezTo>
                  <a:cubicBezTo>
                    <a:pt x="8183" y="118"/>
                    <a:pt x="7704" y="0"/>
                    <a:pt x="7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32"/>
            <p:cNvGrpSpPr/>
            <p:nvPr/>
          </p:nvGrpSpPr>
          <p:grpSpPr>
            <a:xfrm>
              <a:off x="5152875" y="2684438"/>
              <a:ext cx="646875" cy="383900"/>
              <a:chOff x="238125" y="1769475"/>
              <a:chExt cx="646875" cy="383900"/>
            </a:xfrm>
          </p:grpSpPr>
          <p:sp>
            <p:nvSpPr>
              <p:cNvPr id="1004" name="Google Shape;1004;p32"/>
              <p:cNvSpPr/>
              <p:nvPr/>
            </p:nvSpPr>
            <p:spPr>
              <a:xfrm>
                <a:off x="238125" y="1804000"/>
                <a:ext cx="597000" cy="349375"/>
              </a:xfrm>
              <a:custGeom>
                <a:avLst/>
                <a:gdLst/>
                <a:ahLst/>
                <a:cxnLst/>
                <a:rect l="l" t="t" r="r" b="b"/>
                <a:pathLst>
                  <a:path w="23880" h="13975" extrusionOk="0">
                    <a:moveTo>
                      <a:pt x="2566" y="0"/>
                    </a:moveTo>
                    <a:lnTo>
                      <a:pt x="0" y="13974"/>
                    </a:lnTo>
                    <a:lnTo>
                      <a:pt x="21313" y="13974"/>
                    </a:lnTo>
                    <a:lnTo>
                      <a:pt x="238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302250" y="1804000"/>
                <a:ext cx="582750" cy="348300"/>
              </a:xfrm>
              <a:custGeom>
                <a:avLst/>
                <a:gdLst/>
                <a:ahLst/>
                <a:cxnLst/>
                <a:rect l="l" t="t" r="r" b="b"/>
                <a:pathLst>
                  <a:path w="23310" h="13932" extrusionOk="0">
                    <a:moveTo>
                      <a:pt x="1" y="0"/>
                    </a:moveTo>
                    <a:lnTo>
                      <a:pt x="1996" y="13931"/>
                    </a:lnTo>
                    <a:lnTo>
                      <a:pt x="23309" y="13931"/>
                    </a:lnTo>
                    <a:lnTo>
                      <a:pt x="21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359325" y="1858850"/>
                <a:ext cx="478050" cy="240575"/>
              </a:xfrm>
              <a:custGeom>
                <a:avLst/>
                <a:gdLst/>
                <a:ahLst/>
                <a:cxnLst/>
                <a:rect l="l" t="t" r="r" b="b"/>
                <a:pathLst>
                  <a:path w="19122" h="9623" extrusionOk="0">
                    <a:moveTo>
                      <a:pt x="0" y="0"/>
                    </a:moveTo>
                    <a:lnTo>
                      <a:pt x="1476" y="9622"/>
                    </a:lnTo>
                    <a:lnTo>
                      <a:pt x="19121" y="9622"/>
                    </a:lnTo>
                    <a:lnTo>
                      <a:pt x="17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349725" y="1902200"/>
                <a:ext cx="473375" cy="21375"/>
              </a:xfrm>
              <a:custGeom>
                <a:avLst/>
                <a:gdLst/>
                <a:ahLst/>
                <a:cxnLst/>
                <a:rect l="l" t="t" r="r" b="b"/>
                <a:pathLst>
                  <a:path w="18935" h="855" extrusionOk="0">
                    <a:moveTo>
                      <a:pt x="1" y="1"/>
                    </a:moveTo>
                    <a:lnTo>
                      <a:pt x="1" y="855"/>
                    </a:lnTo>
                    <a:lnTo>
                      <a:pt x="18934" y="855"/>
                    </a:lnTo>
                    <a:lnTo>
                      <a:pt x="18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395525" y="1827175"/>
                <a:ext cx="70250" cy="303000"/>
              </a:xfrm>
              <a:custGeom>
                <a:avLst/>
                <a:gdLst/>
                <a:ahLst/>
                <a:cxnLst/>
                <a:rect l="l" t="t" r="r" b="b"/>
                <a:pathLst>
                  <a:path w="2810" h="12120" extrusionOk="0">
                    <a:moveTo>
                      <a:pt x="846" y="0"/>
                    </a:moveTo>
                    <a:lnTo>
                      <a:pt x="0" y="138"/>
                    </a:lnTo>
                    <a:lnTo>
                      <a:pt x="1965" y="12120"/>
                    </a:lnTo>
                    <a:lnTo>
                      <a:pt x="2810" y="11981"/>
                    </a:lnTo>
                    <a:lnTo>
                      <a:pt x="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462025" y="1827225"/>
                <a:ext cx="70100" cy="303000"/>
              </a:xfrm>
              <a:custGeom>
                <a:avLst/>
                <a:gdLst/>
                <a:ahLst/>
                <a:cxnLst/>
                <a:rect l="l" t="t" r="r" b="b"/>
                <a:pathLst>
                  <a:path w="2804" h="12120" extrusionOk="0">
                    <a:moveTo>
                      <a:pt x="844" y="0"/>
                    </a:moveTo>
                    <a:lnTo>
                      <a:pt x="1" y="137"/>
                    </a:lnTo>
                    <a:lnTo>
                      <a:pt x="1960" y="12119"/>
                    </a:lnTo>
                    <a:lnTo>
                      <a:pt x="2804" y="11981"/>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2"/>
              <p:cNvSpPr/>
              <p:nvPr/>
            </p:nvSpPr>
            <p:spPr>
              <a:xfrm>
                <a:off x="528525" y="1826675"/>
                <a:ext cx="70125" cy="303000"/>
              </a:xfrm>
              <a:custGeom>
                <a:avLst/>
                <a:gdLst/>
                <a:ahLst/>
                <a:cxnLst/>
                <a:rect l="l" t="t" r="r" b="b"/>
                <a:pathLst>
                  <a:path w="2805" h="12120" extrusionOk="0">
                    <a:moveTo>
                      <a:pt x="844" y="1"/>
                    </a:moveTo>
                    <a:lnTo>
                      <a:pt x="1" y="139"/>
                    </a:lnTo>
                    <a:lnTo>
                      <a:pt x="1961" y="12120"/>
                    </a:lnTo>
                    <a:lnTo>
                      <a:pt x="2804" y="11981"/>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a:off x="595025" y="1820975"/>
                <a:ext cx="70200" cy="302925"/>
              </a:xfrm>
              <a:custGeom>
                <a:avLst/>
                <a:gdLst/>
                <a:ahLst/>
                <a:cxnLst/>
                <a:rect l="l" t="t" r="r" b="b"/>
                <a:pathLst>
                  <a:path w="2808" h="12117" extrusionOk="0">
                    <a:moveTo>
                      <a:pt x="845" y="0"/>
                    </a:moveTo>
                    <a:lnTo>
                      <a:pt x="1" y="137"/>
                    </a:lnTo>
                    <a:lnTo>
                      <a:pt x="1962" y="12116"/>
                    </a:lnTo>
                    <a:lnTo>
                      <a:pt x="2807" y="11978"/>
                    </a:lnTo>
                    <a:lnTo>
                      <a:pt x="8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661500" y="1820925"/>
                <a:ext cx="70150" cy="302975"/>
              </a:xfrm>
              <a:custGeom>
                <a:avLst/>
                <a:gdLst/>
                <a:ahLst/>
                <a:cxnLst/>
                <a:rect l="l" t="t" r="r" b="b"/>
                <a:pathLst>
                  <a:path w="2806" h="12119" extrusionOk="0">
                    <a:moveTo>
                      <a:pt x="844" y="1"/>
                    </a:moveTo>
                    <a:lnTo>
                      <a:pt x="1" y="139"/>
                    </a:lnTo>
                    <a:lnTo>
                      <a:pt x="1962" y="12118"/>
                    </a:lnTo>
                    <a:lnTo>
                      <a:pt x="2806" y="11980"/>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728000" y="1811225"/>
                <a:ext cx="70150" cy="302925"/>
              </a:xfrm>
              <a:custGeom>
                <a:avLst/>
                <a:gdLst/>
                <a:ahLst/>
                <a:cxnLst/>
                <a:rect l="l" t="t" r="r" b="b"/>
                <a:pathLst>
                  <a:path w="2806" h="12117" extrusionOk="0">
                    <a:moveTo>
                      <a:pt x="844" y="0"/>
                    </a:moveTo>
                    <a:lnTo>
                      <a:pt x="1" y="138"/>
                    </a:lnTo>
                    <a:lnTo>
                      <a:pt x="1962" y="12117"/>
                    </a:lnTo>
                    <a:lnTo>
                      <a:pt x="2806" y="11978"/>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355275" y="1968825"/>
                <a:ext cx="479050" cy="21375"/>
              </a:xfrm>
              <a:custGeom>
                <a:avLst/>
                <a:gdLst/>
                <a:ahLst/>
                <a:cxnLst/>
                <a:rect l="l" t="t" r="r" b="b"/>
                <a:pathLst>
                  <a:path w="19162" h="855" extrusionOk="0">
                    <a:moveTo>
                      <a:pt x="1" y="0"/>
                    </a:moveTo>
                    <a:lnTo>
                      <a:pt x="1" y="855"/>
                    </a:lnTo>
                    <a:lnTo>
                      <a:pt x="19161" y="855"/>
                    </a:lnTo>
                    <a:lnTo>
                      <a:pt x="19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372425" y="2035400"/>
                <a:ext cx="481800" cy="21425"/>
              </a:xfrm>
              <a:custGeom>
                <a:avLst/>
                <a:gdLst/>
                <a:ahLst/>
                <a:cxnLst/>
                <a:rect l="l" t="t" r="r" b="b"/>
                <a:pathLst>
                  <a:path w="19272" h="857" extrusionOk="0">
                    <a:moveTo>
                      <a:pt x="0" y="1"/>
                    </a:moveTo>
                    <a:lnTo>
                      <a:pt x="0" y="856"/>
                    </a:lnTo>
                    <a:lnTo>
                      <a:pt x="19272" y="856"/>
                    </a:lnTo>
                    <a:lnTo>
                      <a:pt x="192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329625" y="1769475"/>
                <a:ext cx="55000" cy="67725"/>
              </a:xfrm>
              <a:custGeom>
                <a:avLst/>
                <a:gdLst/>
                <a:ahLst/>
                <a:cxnLst/>
                <a:rect l="l" t="t" r="r" b="b"/>
                <a:pathLst>
                  <a:path w="2200" h="2709" extrusionOk="0">
                    <a:moveTo>
                      <a:pt x="1100" y="0"/>
                    </a:moveTo>
                    <a:cubicBezTo>
                      <a:pt x="494"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6" y="2709"/>
                    </a:lnTo>
                    <a:cubicBezTo>
                      <a:pt x="1872" y="2541"/>
                      <a:pt x="2199" y="1995"/>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400250" y="1769475"/>
                <a:ext cx="55000" cy="67725"/>
              </a:xfrm>
              <a:custGeom>
                <a:avLst/>
                <a:gdLst/>
                <a:ahLst/>
                <a:cxnLst/>
                <a:rect l="l" t="t" r="r" b="b"/>
                <a:pathLst>
                  <a:path w="2200" h="2709" extrusionOk="0">
                    <a:moveTo>
                      <a:pt x="1100" y="0"/>
                    </a:moveTo>
                    <a:cubicBezTo>
                      <a:pt x="494" y="0"/>
                      <a:pt x="0" y="620"/>
                      <a:pt x="0" y="1381"/>
                    </a:cubicBezTo>
                    <a:lnTo>
                      <a:pt x="215" y="1381"/>
                    </a:lnTo>
                    <a:cubicBezTo>
                      <a:pt x="215" y="737"/>
                      <a:pt x="611" y="213"/>
                      <a:pt x="1100" y="213"/>
                    </a:cubicBezTo>
                    <a:cubicBezTo>
                      <a:pt x="1588" y="213"/>
                      <a:pt x="1984" y="737"/>
                      <a:pt x="1984" y="1381"/>
                    </a:cubicBezTo>
                    <a:cubicBezTo>
                      <a:pt x="1984" y="1906"/>
                      <a:pt x="1716" y="2371"/>
                      <a:pt x="1333" y="2508"/>
                    </a:cubicBezTo>
                    <a:lnTo>
                      <a:pt x="1406" y="2709"/>
                    </a:lnTo>
                    <a:cubicBezTo>
                      <a:pt x="1872" y="2541"/>
                      <a:pt x="2199" y="1996"/>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470925" y="1769475"/>
                <a:ext cx="54975" cy="67725"/>
              </a:xfrm>
              <a:custGeom>
                <a:avLst/>
                <a:gdLst/>
                <a:ahLst/>
                <a:cxnLst/>
                <a:rect l="l" t="t" r="r" b="b"/>
                <a:pathLst>
                  <a:path w="2199" h="2709" extrusionOk="0">
                    <a:moveTo>
                      <a:pt x="1099" y="0"/>
                    </a:moveTo>
                    <a:cubicBezTo>
                      <a:pt x="493" y="0"/>
                      <a:pt x="1" y="620"/>
                      <a:pt x="1" y="1381"/>
                    </a:cubicBezTo>
                    <a:lnTo>
                      <a:pt x="214" y="1381"/>
                    </a:lnTo>
                    <a:cubicBezTo>
                      <a:pt x="214" y="737"/>
                      <a:pt x="612" y="213"/>
                      <a:pt x="1099"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541550" y="1769475"/>
                <a:ext cx="54950" cy="67725"/>
              </a:xfrm>
              <a:custGeom>
                <a:avLst/>
                <a:gdLst/>
                <a:ahLst/>
                <a:cxnLst/>
                <a:rect l="l" t="t" r="r" b="b"/>
                <a:pathLst>
                  <a:path w="2198" h="2709" extrusionOk="0">
                    <a:moveTo>
                      <a:pt x="1100" y="0"/>
                    </a:moveTo>
                    <a:cubicBezTo>
                      <a:pt x="492"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612175" y="1770100"/>
                <a:ext cx="54950" cy="67750"/>
              </a:xfrm>
              <a:custGeom>
                <a:avLst/>
                <a:gdLst/>
                <a:ahLst/>
                <a:cxnLst/>
                <a:rect l="l" t="t" r="r" b="b"/>
                <a:pathLst>
                  <a:path w="2198" h="2710" extrusionOk="0">
                    <a:moveTo>
                      <a:pt x="1100" y="1"/>
                    </a:moveTo>
                    <a:cubicBezTo>
                      <a:pt x="492" y="1"/>
                      <a:pt x="0" y="621"/>
                      <a:pt x="0" y="1382"/>
                    </a:cubicBezTo>
                    <a:lnTo>
                      <a:pt x="213" y="1382"/>
                    </a:lnTo>
                    <a:cubicBezTo>
                      <a:pt x="213" y="738"/>
                      <a:pt x="611" y="214"/>
                      <a:pt x="1100" y="214"/>
                    </a:cubicBezTo>
                    <a:cubicBezTo>
                      <a:pt x="1587" y="214"/>
                      <a:pt x="1984" y="738"/>
                      <a:pt x="1984" y="1382"/>
                    </a:cubicBezTo>
                    <a:cubicBezTo>
                      <a:pt x="1984" y="1907"/>
                      <a:pt x="1716" y="2370"/>
                      <a:pt x="1333" y="2509"/>
                    </a:cubicBezTo>
                    <a:lnTo>
                      <a:pt x="1404" y="2710"/>
                    </a:lnTo>
                    <a:cubicBezTo>
                      <a:pt x="1872" y="2542"/>
                      <a:pt x="2197" y="1996"/>
                      <a:pt x="2197" y="1382"/>
                    </a:cubicBezTo>
                    <a:cubicBezTo>
                      <a:pt x="2197"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2"/>
              <p:cNvSpPr/>
              <p:nvPr/>
            </p:nvSpPr>
            <p:spPr>
              <a:xfrm>
                <a:off x="682775" y="1769475"/>
                <a:ext cx="54975" cy="67725"/>
              </a:xfrm>
              <a:custGeom>
                <a:avLst/>
                <a:gdLst/>
                <a:ahLst/>
                <a:cxnLst/>
                <a:rect l="l" t="t" r="r" b="b"/>
                <a:pathLst>
                  <a:path w="2199" h="2709" extrusionOk="0">
                    <a:moveTo>
                      <a:pt x="1100" y="0"/>
                    </a:moveTo>
                    <a:cubicBezTo>
                      <a:pt x="494" y="0"/>
                      <a:pt x="1" y="620"/>
                      <a:pt x="1" y="1381"/>
                    </a:cubicBezTo>
                    <a:lnTo>
                      <a:pt x="214" y="1381"/>
                    </a:lnTo>
                    <a:cubicBezTo>
                      <a:pt x="214" y="737"/>
                      <a:pt x="611" y="213"/>
                      <a:pt x="1100"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a:off x="753400" y="1770100"/>
                <a:ext cx="54950" cy="67750"/>
              </a:xfrm>
              <a:custGeom>
                <a:avLst/>
                <a:gdLst/>
                <a:ahLst/>
                <a:cxnLst/>
                <a:rect l="l" t="t" r="r" b="b"/>
                <a:pathLst>
                  <a:path w="2198" h="2710" extrusionOk="0">
                    <a:moveTo>
                      <a:pt x="1100" y="1"/>
                    </a:moveTo>
                    <a:cubicBezTo>
                      <a:pt x="494" y="1"/>
                      <a:pt x="0" y="621"/>
                      <a:pt x="0" y="1382"/>
                    </a:cubicBezTo>
                    <a:lnTo>
                      <a:pt x="214" y="1382"/>
                    </a:lnTo>
                    <a:cubicBezTo>
                      <a:pt x="214" y="738"/>
                      <a:pt x="611" y="214"/>
                      <a:pt x="1100" y="214"/>
                    </a:cubicBezTo>
                    <a:cubicBezTo>
                      <a:pt x="1587" y="214"/>
                      <a:pt x="1985" y="738"/>
                      <a:pt x="1985" y="1382"/>
                    </a:cubicBezTo>
                    <a:cubicBezTo>
                      <a:pt x="1985" y="1907"/>
                      <a:pt x="1717" y="2370"/>
                      <a:pt x="1333" y="2509"/>
                    </a:cubicBezTo>
                    <a:lnTo>
                      <a:pt x="1404" y="2710"/>
                    </a:lnTo>
                    <a:cubicBezTo>
                      <a:pt x="1872" y="2542"/>
                      <a:pt x="2198" y="1996"/>
                      <a:pt x="2198" y="1382"/>
                    </a:cubicBezTo>
                    <a:cubicBezTo>
                      <a:pt x="2198"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23" name="Google Shape;1023;p3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6"/>
        <p:cNvGrpSpPr/>
        <p:nvPr/>
      </p:nvGrpSpPr>
      <p:grpSpPr>
        <a:xfrm>
          <a:off x="0" y="0"/>
          <a:ext cx="0" cy="0"/>
          <a:chOff x="0" y="0"/>
          <a:chExt cx="0" cy="0"/>
        </a:xfrm>
      </p:grpSpPr>
      <p:sp>
        <p:nvSpPr>
          <p:cNvPr id="1797" name="Google Shape;1797;p50"/>
          <p:cNvSpPr txBox="1">
            <a:spLocks noGrp="1"/>
          </p:cNvSpPr>
          <p:nvPr>
            <p:ph type="title"/>
          </p:nvPr>
        </p:nvSpPr>
        <p:spPr>
          <a:xfrm>
            <a:off x="715010" y="1766570"/>
            <a:ext cx="5316855" cy="886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4000" dirty="0">
                <a:latin typeface="Arial" panose="020B0604020202020204" pitchFamily="34" charset="0"/>
                <a:cs typeface="Arial" panose="020B0604020202020204" pitchFamily="34" charset="0"/>
              </a:rPr>
              <a:t>Marketing Channels</a:t>
            </a:r>
          </a:p>
        </p:txBody>
      </p:sp>
      <p:sp>
        <p:nvSpPr>
          <p:cNvPr id="1798" name="Google Shape;1798;p50"/>
          <p:cNvSpPr txBox="1">
            <a:spLocks noGrp="1"/>
          </p:cNvSpPr>
          <p:nvPr>
            <p:ph type="title" idx="2"/>
          </p:nvPr>
        </p:nvSpPr>
        <p:spPr>
          <a:xfrm>
            <a:off x="715010" y="688975"/>
            <a:ext cx="4943475" cy="10775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03</a:t>
            </a:r>
          </a:p>
        </p:txBody>
      </p:sp>
      <p:sp>
        <p:nvSpPr>
          <p:cNvPr id="1799" name="Google Shape;1799;p50"/>
          <p:cNvSpPr txBox="1">
            <a:spLocks noGrp="1"/>
          </p:cNvSpPr>
          <p:nvPr>
            <p:ph type="subTitle" idx="1"/>
          </p:nvPr>
        </p:nvSpPr>
        <p:spPr>
          <a:xfrm>
            <a:off x="715010" y="2500630"/>
            <a:ext cx="4943475" cy="4324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How should we promote and advertise the app</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grpSp>
        <p:nvGrpSpPr>
          <p:cNvPr id="1800" name="Google Shape;1800;p50"/>
          <p:cNvGrpSpPr/>
          <p:nvPr/>
        </p:nvGrpSpPr>
        <p:grpSpPr>
          <a:xfrm>
            <a:off x="5491117" y="2784758"/>
            <a:ext cx="1247751" cy="1077282"/>
            <a:chOff x="4521850" y="630688"/>
            <a:chExt cx="756350" cy="653175"/>
          </a:xfrm>
        </p:grpSpPr>
        <p:sp>
          <p:nvSpPr>
            <p:cNvPr id="1801" name="Google Shape;1801;p50"/>
            <p:cNvSpPr/>
            <p:nvPr/>
          </p:nvSpPr>
          <p:spPr>
            <a:xfrm>
              <a:off x="4521850" y="630688"/>
              <a:ext cx="756350" cy="653175"/>
            </a:xfrm>
            <a:custGeom>
              <a:avLst/>
              <a:gdLst/>
              <a:ahLst/>
              <a:cxnLst/>
              <a:rect l="l" t="t" r="r" b="b"/>
              <a:pathLst>
                <a:path w="30254" h="26127" extrusionOk="0">
                  <a:moveTo>
                    <a:pt x="15952" y="0"/>
                  </a:moveTo>
                  <a:cubicBezTo>
                    <a:pt x="14247" y="0"/>
                    <a:pt x="12741" y="591"/>
                    <a:pt x="11715" y="1541"/>
                  </a:cubicBezTo>
                  <a:cubicBezTo>
                    <a:pt x="10710" y="761"/>
                    <a:pt x="9344" y="289"/>
                    <a:pt x="7818" y="289"/>
                  </a:cubicBezTo>
                  <a:cubicBezTo>
                    <a:pt x="4657" y="289"/>
                    <a:pt x="2179" y="2318"/>
                    <a:pt x="2179" y="4908"/>
                  </a:cubicBezTo>
                  <a:lnTo>
                    <a:pt x="2179" y="6324"/>
                  </a:lnTo>
                  <a:cubicBezTo>
                    <a:pt x="2179" y="6487"/>
                    <a:pt x="2196" y="6645"/>
                    <a:pt x="2228" y="6799"/>
                  </a:cubicBezTo>
                  <a:cubicBezTo>
                    <a:pt x="2301" y="7286"/>
                    <a:pt x="2464" y="7754"/>
                    <a:pt x="2712" y="8191"/>
                  </a:cubicBezTo>
                  <a:lnTo>
                    <a:pt x="2712" y="8273"/>
                  </a:lnTo>
                  <a:cubicBezTo>
                    <a:pt x="2712" y="8436"/>
                    <a:pt x="2729" y="8596"/>
                    <a:pt x="2761" y="8750"/>
                  </a:cubicBezTo>
                  <a:cubicBezTo>
                    <a:pt x="2834" y="9234"/>
                    <a:pt x="2996" y="9701"/>
                    <a:pt x="3242" y="10137"/>
                  </a:cubicBezTo>
                  <a:lnTo>
                    <a:pt x="3242" y="10225"/>
                  </a:lnTo>
                  <a:cubicBezTo>
                    <a:pt x="3242" y="10310"/>
                    <a:pt x="3247" y="10394"/>
                    <a:pt x="3256" y="10476"/>
                  </a:cubicBezTo>
                  <a:lnTo>
                    <a:pt x="2763" y="10574"/>
                  </a:lnTo>
                  <a:cubicBezTo>
                    <a:pt x="2045" y="10714"/>
                    <a:pt x="1433" y="11180"/>
                    <a:pt x="1107" y="11835"/>
                  </a:cubicBezTo>
                  <a:cubicBezTo>
                    <a:pt x="926" y="12200"/>
                    <a:pt x="846" y="12602"/>
                    <a:pt x="865" y="12998"/>
                  </a:cubicBezTo>
                  <a:cubicBezTo>
                    <a:pt x="818" y="13146"/>
                    <a:pt x="788" y="13295"/>
                    <a:pt x="771" y="13447"/>
                  </a:cubicBezTo>
                  <a:cubicBezTo>
                    <a:pt x="766" y="13458"/>
                    <a:pt x="762" y="13468"/>
                    <a:pt x="759" y="13479"/>
                  </a:cubicBezTo>
                  <a:cubicBezTo>
                    <a:pt x="757" y="13481"/>
                    <a:pt x="756" y="13484"/>
                    <a:pt x="756" y="13485"/>
                  </a:cubicBezTo>
                  <a:cubicBezTo>
                    <a:pt x="696" y="13604"/>
                    <a:pt x="649" y="13724"/>
                    <a:pt x="611" y="13849"/>
                  </a:cubicBezTo>
                  <a:cubicBezTo>
                    <a:pt x="488" y="14123"/>
                    <a:pt x="419" y="14416"/>
                    <a:pt x="405" y="14709"/>
                  </a:cubicBezTo>
                  <a:cubicBezTo>
                    <a:pt x="358" y="14811"/>
                    <a:pt x="319" y="14916"/>
                    <a:pt x="287" y="15023"/>
                  </a:cubicBezTo>
                  <a:cubicBezTo>
                    <a:pt x="0" y="15660"/>
                    <a:pt x="11" y="16390"/>
                    <a:pt x="319" y="17021"/>
                  </a:cubicBezTo>
                  <a:lnTo>
                    <a:pt x="4132" y="24808"/>
                  </a:lnTo>
                  <a:cubicBezTo>
                    <a:pt x="4532" y="25627"/>
                    <a:pt x="5360" y="26127"/>
                    <a:pt x="6244" y="26127"/>
                  </a:cubicBezTo>
                  <a:cubicBezTo>
                    <a:pt x="6407" y="26127"/>
                    <a:pt x="6571" y="26110"/>
                    <a:pt x="6735" y="26075"/>
                  </a:cubicBezTo>
                  <a:lnTo>
                    <a:pt x="27586" y="21624"/>
                  </a:lnTo>
                  <a:cubicBezTo>
                    <a:pt x="28320" y="21467"/>
                    <a:pt x="28937" y="20971"/>
                    <a:pt x="29243" y="20284"/>
                  </a:cubicBezTo>
                  <a:cubicBezTo>
                    <a:pt x="29282" y="20196"/>
                    <a:pt x="29316" y="20106"/>
                    <a:pt x="29343" y="20016"/>
                  </a:cubicBezTo>
                  <a:cubicBezTo>
                    <a:pt x="29346" y="20010"/>
                    <a:pt x="29349" y="20004"/>
                    <a:pt x="29352" y="19998"/>
                  </a:cubicBezTo>
                  <a:cubicBezTo>
                    <a:pt x="29380" y="19935"/>
                    <a:pt x="29406" y="19871"/>
                    <a:pt x="29427" y="19806"/>
                  </a:cubicBezTo>
                  <a:cubicBezTo>
                    <a:pt x="29441" y="19778"/>
                    <a:pt x="29454" y="19751"/>
                    <a:pt x="29467" y="19722"/>
                  </a:cubicBezTo>
                  <a:cubicBezTo>
                    <a:pt x="29508" y="19629"/>
                    <a:pt x="29544" y="19535"/>
                    <a:pt x="29573" y="19439"/>
                  </a:cubicBezTo>
                  <a:cubicBezTo>
                    <a:pt x="29573" y="19437"/>
                    <a:pt x="29573" y="19437"/>
                    <a:pt x="29573" y="19436"/>
                  </a:cubicBezTo>
                  <a:cubicBezTo>
                    <a:pt x="29696" y="19162"/>
                    <a:pt x="29763" y="18872"/>
                    <a:pt x="29776" y="18582"/>
                  </a:cubicBezTo>
                  <a:cubicBezTo>
                    <a:pt x="29780" y="18572"/>
                    <a:pt x="29785" y="18562"/>
                    <a:pt x="29789" y="18553"/>
                  </a:cubicBezTo>
                  <a:cubicBezTo>
                    <a:pt x="29830" y="18460"/>
                    <a:pt x="29867" y="18365"/>
                    <a:pt x="29894" y="18269"/>
                  </a:cubicBezTo>
                  <a:cubicBezTo>
                    <a:pt x="29896" y="18268"/>
                    <a:pt x="29896" y="18268"/>
                    <a:pt x="29896" y="18266"/>
                  </a:cubicBezTo>
                  <a:cubicBezTo>
                    <a:pt x="29996" y="18043"/>
                    <a:pt x="30060" y="17807"/>
                    <a:pt x="30086" y="17568"/>
                  </a:cubicBezTo>
                  <a:cubicBezTo>
                    <a:pt x="30197" y="17266"/>
                    <a:pt x="30243" y="16948"/>
                    <a:pt x="30226" y="16633"/>
                  </a:cubicBezTo>
                  <a:cubicBezTo>
                    <a:pt x="30231" y="16543"/>
                    <a:pt x="30231" y="16453"/>
                    <a:pt x="30225" y="16363"/>
                  </a:cubicBezTo>
                  <a:cubicBezTo>
                    <a:pt x="30254" y="15911"/>
                    <a:pt x="30150" y="15456"/>
                    <a:pt x="29920" y="15052"/>
                  </a:cubicBezTo>
                  <a:lnTo>
                    <a:pt x="29920" y="15054"/>
                  </a:lnTo>
                  <a:lnTo>
                    <a:pt x="25725" y="7708"/>
                  </a:lnTo>
                  <a:cubicBezTo>
                    <a:pt x="25301" y="6965"/>
                    <a:pt x="24514" y="6522"/>
                    <a:pt x="23683" y="6522"/>
                  </a:cubicBezTo>
                  <a:cubicBezTo>
                    <a:pt x="23533" y="6522"/>
                    <a:pt x="23382" y="6536"/>
                    <a:pt x="23231" y="6566"/>
                  </a:cubicBezTo>
                  <a:lnTo>
                    <a:pt x="22221" y="6764"/>
                  </a:lnTo>
                  <a:lnTo>
                    <a:pt x="22221" y="6598"/>
                  </a:lnTo>
                  <a:cubicBezTo>
                    <a:pt x="22221" y="5838"/>
                    <a:pt x="22001" y="5100"/>
                    <a:pt x="21588" y="4443"/>
                  </a:cubicBezTo>
                  <a:cubicBezTo>
                    <a:pt x="21478" y="1938"/>
                    <a:pt x="19042" y="0"/>
                    <a:pt x="1595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2" name="Google Shape;1802;p50"/>
            <p:cNvGrpSpPr/>
            <p:nvPr/>
          </p:nvGrpSpPr>
          <p:grpSpPr>
            <a:xfrm>
              <a:off x="4581938" y="689488"/>
              <a:ext cx="636175" cy="535575"/>
              <a:chOff x="387800" y="2473750"/>
              <a:chExt cx="636175" cy="535575"/>
            </a:xfrm>
          </p:grpSpPr>
          <p:sp>
            <p:nvSpPr>
              <p:cNvPr id="1803" name="Google Shape;1803;p50"/>
              <p:cNvSpPr/>
              <p:nvPr/>
            </p:nvSpPr>
            <p:spPr>
              <a:xfrm>
                <a:off x="479375" y="2652375"/>
                <a:ext cx="164350" cy="113275"/>
              </a:xfrm>
              <a:custGeom>
                <a:avLst/>
                <a:gdLst/>
                <a:ahLst/>
                <a:cxnLst/>
                <a:rect l="l" t="t" r="r" b="b"/>
                <a:pathLst>
                  <a:path w="6574" h="4531" extrusionOk="0">
                    <a:moveTo>
                      <a:pt x="3287" y="0"/>
                    </a:moveTo>
                    <a:cubicBezTo>
                      <a:pt x="2177" y="0"/>
                      <a:pt x="1199" y="381"/>
                      <a:pt x="604" y="959"/>
                    </a:cubicBezTo>
                    <a:lnTo>
                      <a:pt x="1" y="959"/>
                    </a:lnTo>
                    <a:lnTo>
                      <a:pt x="1" y="2376"/>
                    </a:lnTo>
                    <a:lnTo>
                      <a:pt x="9" y="2376"/>
                    </a:lnTo>
                    <a:cubicBezTo>
                      <a:pt x="92" y="3575"/>
                      <a:pt x="1527" y="4530"/>
                      <a:pt x="3287" y="4530"/>
                    </a:cubicBezTo>
                    <a:cubicBezTo>
                      <a:pt x="5047" y="4530"/>
                      <a:pt x="6480" y="3575"/>
                      <a:pt x="6565" y="2376"/>
                    </a:cubicBezTo>
                    <a:lnTo>
                      <a:pt x="6573" y="2376"/>
                    </a:lnTo>
                    <a:lnTo>
                      <a:pt x="6573" y="959"/>
                    </a:lnTo>
                    <a:lnTo>
                      <a:pt x="5970" y="959"/>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0"/>
              <p:cNvSpPr/>
              <p:nvPr/>
            </p:nvSpPr>
            <p:spPr>
              <a:xfrm>
                <a:off x="479375" y="2619700"/>
                <a:ext cx="164350" cy="113350"/>
              </a:xfrm>
              <a:custGeom>
                <a:avLst/>
                <a:gdLst/>
                <a:ahLst/>
                <a:cxnLst/>
                <a:rect l="l" t="t" r="r" b="b"/>
                <a:pathLst>
                  <a:path w="6574" h="4534" extrusionOk="0">
                    <a:moveTo>
                      <a:pt x="3287" y="1"/>
                    </a:moveTo>
                    <a:cubicBezTo>
                      <a:pt x="1472" y="1"/>
                      <a:pt x="1" y="1015"/>
                      <a:pt x="1" y="2266"/>
                    </a:cubicBezTo>
                    <a:cubicBezTo>
                      <a:pt x="1" y="3518"/>
                      <a:pt x="1472" y="4534"/>
                      <a:pt x="3287" y="4534"/>
                    </a:cubicBezTo>
                    <a:cubicBezTo>
                      <a:pt x="5102" y="4534"/>
                      <a:pt x="6573" y="3518"/>
                      <a:pt x="6573" y="2266"/>
                    </a:cubicBezTo>
                    <a:cubicBezTo>
                      <a:pt x="6573" y="1015"/>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0"/>
              <p:cNvSpPr/>
              <p:nvPr/>
            </p:nvSpPr>
            <p:spPr>
              <a:xfrm>
                <a:off x="490875" y="2626825"/>
                <a:ext cx="141350" cy="99125"/>
              </a:xfrm>
              <a:custGeom>
                <a:avLst/>
                <a:gdLst/>
                <a:ahLst/>
                <a:cxnLst/>
                <a:rect l="l" t="t" r="r" b="b"/>
                <a:pathLst>
                  <a:path w="5654" h="3965" extrusionOk="0">
                    <a:moveTo>
                      <a:pt x="2827" y="214"/>
                    </a:moveTo>
                    <a:cubicBezTo>
                      <a:pt x="4267" y="214"/>
                      <a:pt x="5440" y="1007"/>
                      <a:pt x="5440" y="1981"/>
                    </a:cubicBezTo>
                    <a:cubicBezTo>
                      <a:pt x="5440" y="2958"/>
                      <a:pt x="4267" y="3751"/>
                      <a:pt x="2827" y="3751"/>
                    </a:cubicBezTo>
                    <a:cubicBezTo>
                      <a:pt x="1387" y="3751"/>
                      <a:pt x="214" y="2958"/>
                      <a:pt x="214" y="1981"/>
                    </a:cubicBezTo>
                    <a:cubicBezTo>
                      <a:pt x="214" y="1007"/>
                      <a:pt x="1387" y="214"/>
                      <a:pt x="2827" y="214"/>
                    </a:cubicBezTo>
                    <a:close/>
                    <a:moveTo>
                      <a:pt x="2827" y="0"/>
                    </a:moveTo>
                    <a:cubicBezTo>
                      <a:pt x="1268" y="0"/>
                      <a:pt x="1" y="890"/>
                      <a:pt x="1" y="1981"/>
                    </a:cubicBezTo>
                    <a:cubicBezTo>
                      <a:pt x="1" y="3075"/>
                      <a:pt x="1268" y="3964"/>
                      <a:pt x="2827" y="3964"/>
                    </a:cubicBezTo>
                    <a:cubicBezTo>
                      <a:pt x="4385" y="3964"/>
                      <a:pt x="5653" y="3075"/>
                      <a:pt x="5653" y="1981"/>
                    </a:cubicBezTo>
                    <a:cubicBezTo>
                      <a:pt x="5653" y="888"/>
                      <a:pt x="4385"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p:nvPr/>
            </p:nvSpPr>
            <p:spPr>
              <a:xfrm>
                <a:off x="521875" y="2643925"/>
                <a:ext cx="79350" cy="64850"/>
              </a:xfrm>
              <a:custGeom>
                <a:avLst/>
                <a:gdLst/>
                <a:ahLst/>
                <a:cxnLst/>
                <a:rect l="l" t="t" r="r" b="b"/>
                <a:pathLst>
                  <a:path w="3174" h="2594" extrusionOk="0">
                    <a:moveTo>
                      <a:pt x="1054" y="839"/>
                    </a:moveTo>
                    <a:lnTo>
                      <a:pt x="1054" y="1760"/>
                    </a:lnTo>
                    <a:cubicBezTo>
                      <a:pt x="882" y="1643"/>
                      <a:pt x="778" y="1485"/>
                      <a:pt x="778" y="1297"/>
                    </a:cubicBezTo>
                    <a:cubicBezTo>
                      <a:pt x="778" y="1112"/>
                      <a:pt x="882" y="953"/>
                      <a:pt x="1054" y="839"/>
                    </a:cubicBezTo>
                    <a:close/>
                    <a:moveTo>
                      <a:pt x="1773" y="640"/>
                    </a:moveTo>
                    <a:lnTo>
                      <a:pt x="1773" y="1957"/>
                    </a:lnTo>
                    <a:cubicBezTo>
                      <a:pt x="1639" y="1952"/>
                      <a:pt x="1514" y="1935"/>
                      <a:pt x="1401" y="1908"/>
                    </a:cubicBezTo>
                    <a:lnTo>
                      <a:pt x="1401" y="691"/>
                    </a:lnTo>
                    <a:cubicBezTo>
                      <a:pt x="1514" y="663"/>
                      <a:pt x="1639" y="646"/>
                      <a:pt x="1773" y="640"/>
                    </a:cubicBezTo>
                    <a:close/>
                    <a:moveTo>
                      <a:pt x="1054" y="0"/>
                    </a:moveTo>
                    <a:lnTo>
                      <a:pt x="1054" y="318"/>
                    </a:lnTo>
                    <a:cubicBezTo>
                      <a:pt x="419" y="477"/>
                      <a:pt x="0" y="841"/>
                      <a:pt x="0" y="1297"/>
                    </a:cubicBezTo>
                    <a:cubicBezTo>
                      <a:pt x="0" y="1756"/>
                      <a:pt x="419" y="2120"/>
                      <a:pt x="1054" y="2278"/>
                    </a:cubicBezTo>
                    <a:lnTo>
                      <a:pt x="1054" y="2593"/>
                    </a:lnTo>
                    <a:lnTo>
                      <a:pt x="1401" y="2593"/>
                    </a:lnTo>
                    <a:lnTo>
                      <a:pt x="1401" y="2339"/>
                    </a:lnTo>
                    <a:cubicBezTo>
                      <a:pt x="1520" y="2354"/>
                      <a:pt x="1645" y="2360"/>
                      <a:pt x="1773" y="2363"/>
                    </a:cubicBezTo>
                    <a:lnTo>
                      <a:pt x="1773" y="2593"/>
                    </a:lnTo>
                    <a:lnTo>
                      <a:pt x="2120" y="2593"/>
                    </a:lnTo>
                    <a:lnTo>
                      <a:pt x="2120" y="2348"/>
                    </a:lnTo>
                    <a:cubicBezTo>
                      <a:pt x="2555" y="2310"/>
                      <a:pt x="2919" y="2188"/>
                      <a:pt x="3174" y="1995"/>
                    </a:cubicBezTo>
                    <a:lnTo>
                      <a:pt x="2680" y="1713"/>
                    </a:lnTo>
                    <a:cubicBezTo>
                      <a:pt x="2522" y="1829"/>
                      <a:pt x="2333" y="1904"/>
                      <a:pt x="2120" y="1937"/>
                    </a:cubicBezTo>
                    <a:lnTo>
                      <a:pt x="2120" y="659"/>
                    </a:lnTo>
                    <a:cubicBezTo>
                      <a:pt x="2333" y="693"/>
                      <a:pt x="2522" y="766"/>
                      <a:pt x="2680" y="879"/>
                    </a:cubicBezTo>
                    <a:lnTo>
                      <a:pt x="3174" y="597"/>
                    </a:lnTo>
                    <a:cubicBezTo>
                      <a:pt x="2919" y="404"/>
                      <a:pt x="2554" y="285"/>
                      <a:pt x="2120" y="247"/>
                    </a:cubicBezTo>
                    <a:lnTo>
                      <a:pt x="2120" y="0"/>
                    </a:lnTo>
                    <a:lnTo>
                      <a:pt x="1773" y="0"/>
                    </a:lnTo>
                    <a:lnTo>
                      <a:pt x="1773" y="232"/>
                    </a:lnTo>
                    <a:cubicBezTo>
                      <a:pt x="1645" y="233"/>
                      <a:pt x="1520"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0"/>
              <p:cNvSpPr/>
              <p:nvPr/>
            </p:nvSpPr>
            <p:spPr>
              <a:xfrm>
                <a:off x="466875" y="2611225"/>
                <a:ext cx="164350" cy="113275"/>
              </a:xfrm>
              <a:custGeom>
                <a:avLst/>
                <a:gdLst/>
                <a:ahLst/>
                <a:cxnLst/>
                <a:rect l="l" t="t" r="r" b="b"/>
                <a:pathLst>
                  <a:path w="6574" h="4531" extrusionOk="0">
                    <a:moveTo>
                      <a:pt x="3286" y="0"/>
                    </a:moveTo>
                    <a:cubicBezTo>
                      <a:pt x="2176" y="0"/>
                      <a:pt x="1200" y="381"/>
                      <a:pt x="603" y="959"/>
                    </a:cubicBezTo>
                    <a:lnTo>
                      <a:pt x="0" y="959"/>
                    </a:lnTo>
                    <a:lnTo>
                      <a:pt x="0" y="2376"/>
                    </a:lnTo>
                    <a:lnTo>
                      <a:pt x="9" y="2376"/>
                    </a:lnTo>
                    <a:cubicBezTo>
                      <a:pt x="91" y="3574"/>
                      <a:pt x="1527" y="4530"/>
                      <a:pt x="3286" y="4530"/>
                    </a:cubicBezTo>
                    <a:cubicBezTo>
                      <a:pt x="5046" y="4530"/>
                      <a:pt x="6479" y="3574"/>
                      <a:pt x="6564" y="2376"/>
                    </a:cubicBezTo>
                    <a:lnTo>
                      <a:pt x="6574" y="2376"/>
                    </a:lnTo>
                    <a:lnTo>
                      <a:pt x="6574" y="959"/>
                    </a:lnTo>
                    <a:lnTo>
                      <a:pt x="5971" y="959"/>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0"/>
              <p:cNvSpPr/>
              <p:nvPr/>
            </p:nvSpPr>
            <p:spPr>
              <a:xfrm>
                <a:off x="466875" y="25785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478350" y="2585625"/>
                <a:ext cx="141375" cy="99150"/>
              </a:xfrm>
              <a:custGeom>
                <a:avLst/>
                <a:gdLst/>
                <a:ahLst/>
                <a:cxnLst/>
                <a:rect l="l" t="t" r="r" b="b"/>
                <a:pathLst>
                  <a:path w="5655" h="3966" extrusionOk="0">
                    <a:moveTo>
                      <a:pt x="2827" y="216"/>
                    </a:moveTo>
                    <a:cubicBezTo>
                      <a:pt x="4269" y="216"/>
                      <a:pt x="5440" y="1009"/>
                      <a:pt x="5440" y="1983"/>
                    </a:cubicBezTo>
                    <a:cubicBezTo>
                      <a:pt x="5440" y="2959"/>
                      <a:pt x="4269" y="3753"/>
                      <a:pt x="2827" y="3753"/>
                    </a:cubicBezTo>
                    <a:cubicBezTo>
                      <a:pt x="1387" y="3753"/>
                      <a:pt x="214" y="2959"/>
                      <a:pt x="214" y="1983"/>
                    </a:cubicBezTo>
                    <a:cubicBezTo>
                      <a:pt x="214" y="1009"/>
                      <a:pt x="1387" y="216"/>
                      <a:pt x="2827" y="216"/>
                    </a:cubicBezTo>
                    <a:close/>
                    <a:moveTo>
                      <a:pt x="2827" y="1"/>
                    </a:moveTo>
                    <a:cubicBezTo>
                      <a:pt x="1269" y="1"/>
                      <a:pt x="1" y="890"/>
                      <a:pt x="1" y="1983"/>
                    </a:cubicBezTo>
                    <a:cubicBezTo>
                      <a:pt x="1" y="3077"/>
                      <a:pt x="1269"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509350" y="2602700"/>
                <a:ext cx="79350" cy="64875"/>
              </a:xfrm>
              <a:custGeom>
                <a:avLst/>
                <a:gdLst/>
                <a:ahLst/>
                <a:cxnLst/>
                <a:rect l="l" t="t" r="r" b="b"/>
                <a:pathLst>
                  <a:path w="3174" h="2595" extrusionOk="0">
                    <a:moveTo>
                      <a:pt x="1057" y="841"/>
                    </a:moveTo>
                    <a:lnTo>
                      <a:pt x="1057" y="1762"/>
                    </a:lnTo>
                    <a:cubicBezTo>
                      <a:pt x="884" y="1645"/>
                      <a:pt x="782" y="1486"/>
                      <a:pt x="782" y="1300"/>
                    </a:cubicBezTo>
                    <a:cubicBezTo>
                      <a:pt x="782" y="1115"/>
                      <a:pt x="884" y="956"/>
                      <a:pt x="1057" y="841"/>
                    </a:cubicBezTo>
                    <a:close/>
                    <a:moveTo>
                      <a:pt x="1776" y="640"/>
                    </a:moveTo>
                    <a:lnTo>
                      <a:pt x="1776" y="1957"/>
                    </a:lnTo>
                    <a:cubicBezTo>
                      <a:pt x="1640" y="1952"/>
                      <a:pt x="1514" y="1935"/>
                      <a:pt x="1404" y="1908"/>
                    </a:cubicBezTo>
                    <a:lnTo>
                      <a:pt x="1404" y="691"/>
                    </a:lnTo>
                    <a:cubicBezTo>
                      <a:pt x="1517" y="664"/>
                      <a:pt x="1640" y="646"/>
                      <a:pt x="1776" y="640"/>
                    </a:cubicBezTo>
                    <a:close/>
                    <a:moveTo>
                      <a:pt x="1056" y="0"/>
                    </a:moveTo>
                    <a:lnTo>
                      <a:pt x="1056" y="320"/>
                    </a:lnTo>
                    <a:cubicBezTo>
                      <a:pt x="419" y="477"/>
                      <a:pt x="0" y="841"/>
                      <a:pt x="0" y="1299"/>
                    </a:cubicBezTo>
                    <a:cubicBezTo>
                      <a:pt x="0" y="1756"/>
                      <a:pt x="419" y="2120"/>
                      <a:pt x="1056" y="2278"/>
                    </a:cubicBezTo>
                    <a:lnTo>
                      <a:pt x="1056" y="2595"/>
                    </a:lnTo>
                    <a:lnTo>
                      <a:pt x="1401" y="2595"/>
                    </a:lnTo>
                    <a:lnTo>
                      <a:pt x="1401" y="2340"/>
                    </a:lnTo>
                    <a:cubicBezTo>
                      <a:pt x="1522" y="2354"/>
                      <a:pt x="1645" y="2362"/>
                      <a:pt x="1773" y="2363"/>
                    </a:cubicBezTo>
                    <a:lnTo>
                      <a:pt x="1773" y="2595"/>
                    </a:lnTo>
                    <a:lnTo>
                      <a:pt x="2120" y="2595"/>
                    </a:lnTo>
                    <a:lnTo>
                      <a:pt x="2120" y="2348"/>
                    </a:lnTo>
                    <a:cubicBezTo>
                      <a:pt x="2555" y="2310"/>
                      <a:pt x="2919" y="2188"/>
                      <a:pt x="3174" y="1995"/>
                    </a:cubicBezTo>
                    <a:lnTo>
                      <a:pt x="2680" y="1713"/>
                    </a:lnTo>
                    <a:cubicBezTo>
                      <a:pt x="2522" y="1830"/>
                      <a:pt x="2333" y="1905"/>
                      <a:pt x="2120" y="1937"/>
                    </a:cubicBezTo>
                    <a:lnTo>
                      <a:pt x="2120" y="659"/>
                    </a:lnTo>
                    <a:cubicBezTo>
                      <a:pt x="2333" y="693"/>
                      <a:pt x="2522" y="766"/>
                      <a:pt x="2680" y="879"/>
                    </a:cubicBezTo>
                    <a:lnTo>
                      <a:pt x="3174" y="597"/>
                    </a:lnTo>
                    <a:cubicBezTo>
                      <a:pt x="2919" y="405"/>
                      <a:pt x="2554" y="285"/>
                      <a:pt x="2120" y="247"/>
                    </a:cubicBezTo>
                    <a:lnTo>
                      <a:pt x="2120" y="0"/>
                    </a:lnTo>
                    <a:lnTo>
                      <a:pt x="1773" y="0"/>
                    </a:lnTo>
                    <a:lnTo>
                      <a:pt x="1773" y="231"/>
                    </a:lnTo>
                    <a:cubicBezTo>
                      <a:pt x="1645" y="233"/>
                      <a:pt x="1522"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453625" y="2562375"/>
                <a:ext cx="164350" cy="113325"/>
              </a:xfrm>
              <a:custGeom>
                <a:avLst/>
                <a:gdLst/>
                <a:ahLst/>
                <a:cxnLst/>
                <a:rect l="l" t="t" r="r" b="b"/>
                <a:pathLst>
                  <a:path w="6574" h="4533" extrusionOk="0">
                    <a:moveTo>
                      <a:pt x="3286" y="0"/>
                    </a:moveTo>
                    <a:cubicBezTo>
                      <a:pt x="2176" y="0"/>
                      <a:pt x="1200" y="381"/>
                      <a:pt x="603" y="961"/>
                    </a:cubicBezTo>
                    <a:lnTo>
                      <a:pt x="0" y="961"/>
                    </a:lnTo>
                    <a:lnTo>
                      <a:pt x="0" y="2377"/>
                    </a:lnTo>
                    <a:lnTo>
                      <a:pt x="8" y="2377"/>
                    </a:lnTo>
                    <a:cubicBezTo>
                      <a:pt x="91" y="3576"/>
                      <a:pt x="1526" y="4532"/>
                      <a:pt x="3286" y="4532"/>
                    </a:cubicBezTo>
                    <a:cubicBezTo>
                      <a:pt x="5046" y="4532"/>
                      <a:pt x="6479" y="3576"/>
                      <a:pt x="6565" y="2376"/>
                    </a:cubicBezTo>
                    <a:lnTo>
                      <a:pt x="6574" y="2376"/>
                    </a:lnTo>
                    <a:lnTo>
                      <a:pt x="6574" y="961"/>
                    </a:lnTo>
                    <a:lnTo>
                      <a:pt x="5971" y="961"/>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453625" y="25297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465100" y="2536825"/>
                <a:ext cx="141375" cy="99150"/>
              </a:xfrm>
              <a:custGeom>
                <a:avLst/>
                <a:gdLst/>
                <a:ahLst/>
                <a:cxnLst/>
                <a:rect l="l" t="t" r="r" b="b"/>
                <a:pathLst>
                  <a:path w="5655" h="3966" extrusionOk="0">
                    <a:moveTo>
                      <a:pt x="2827" y="215"/>
                    </a:moveTo>
                    <a:cubicBezTo>
                      <a:pt x="4268" y="215"/>
                      <a:pt x="5440" y="1009"/>
                      <a:pt x="5440" y="1983"/>
                    </a:cubicBezTo>
                    <a:cubicBezTo>
                      <a:pt x="5440" y="2958"/>
                      <a:pt x="4268" y="3751"/>
                      <a:pt x="2827" y="3751"/>
                    </a:cubicBezTo>
                    <a:cubicBezTo>
                      <a:pt x="1387" y="3751"/>
                      <a:pt x="214" y="2958"/>
                      <a:pt x="214" y="1983"/>
                    </a:cubicBezTo>
                    <a:cubicBezTo>
                      <a:pt x="214" y="1009"/>
                      <a:pt x="1387" y="215"/>
                      <a:pt x="2827" y="215"/>
                    </a:cubicBezTo>
                    <a:close/>
                    <a:moveTo>
                      <a:pt x="2827" y="1"/>
                    </a:moveTo>
                    <a:cubicBezTo>
                      <a:pt x="1268" y="1"/>
                      <a:pt x="1" y="890"/>
                      <a:pt x="1" y="1983"/>
                    </a:cubicBezTo>
                    <a:cubicBezTo>
                      <a:pt x="1" y="3077"/>
                      <a:pt x="1268"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496050" y="2553925"/>
                <a:ext cx="79375" cy="64900"/>
              </a:xfrm>
              <a:custGeom>
                <a:avLst/>
                <a:gdLst/>
                <a:ahLst/>
                <a:cxnLst/>
                <a:rect l="l" t="t" r="r" b="b"/>
                <a:pathLst>
                  <a:path w="3175" h="2596" extrusionOk="0">
                    <a:moveTo>
                      <a:pt x="1056" y="839"/>
                    </a:moveTo>
                    <a:lnTo>
                      <a:pt x="1056" y="1761"/>
                    </a:lnTo>
                    <a:cubicBezTo>
                      <a:pt x="884" y="1645"/>
                      <a:pt x="781" y="1488"/>
                      <a:pt x="781" y="1299"/>
                    </a:cubicBezTo>
                    <a:cubicBezTo>
                      <a:pt x="781" y="1114"/>
                      <a:pt x="884" y="955"/>
                      <a:pt x="1056" y="839"/>
                    </a:cubicBezTo>
                    <a:close/>
                    <a:moveTo>
                      <a:pt x="1775" y="640"/>
                    </a:moveTo>
                    <a:lnTo>
                      <a:pt x="1775" y="1957"/>
                    </a:lnTo>
                    <a:cubicBezTo>
                      <a:pt x="1641" y="1954"/>
                      <a:pt x="1516" y="1936"/>
                      <a:pt x="1403" y="1908"/>
                    </a:cubicBezTo>
                    <a:lnTo>
                      <a:pt x="1403" y="692"/>
                    </a:lnTo>
                    <a:cubicBezTo>
                      <a:pt x="1516" y="664"/>
                      <a:pt x="1641" y="648"/>
                      <a:pt x="1775" y="640"/>
                    </a:cubicBezTo>
                    <a:close/>
                    <a:moveTo>
                      <a:pt x="1773" y="0"/>
                    </a:moveTo>
                    <a:lnTo>
                      <a:pt x="1773" y="232"/>
                    </a:lnTo>
                    <a:cubicBezTo>
                      <a:pt x="1644" y="233"/>
                      <a:pt x="1521" y="241"/>
                      <a:pt x="1400" y="256"/>
                    </a:cubicBezTo>
                    <a:lnTo>
                      <a:pt x="1400" y="2"/>
                    </a:lnTo>
                    <a:lnTo>
                      <a:pt x="1055" y="2"/>
                    </a:lnTo>
                    <a:lnTo>
                      <a:pt x="1055" y="320"/>
                    </a:lnTo>
                    <a:cubicBezTo>
                      <a:pt x="420" y="479"/>
                      <a:pt x="1" y="841"/>
                      <a:pt x="1" y="1299"/>
                    </a:cubicBezTo>
                    <a:cubicBezTo>
                      <a:pt x="1" y="1756"/>
                      <a:pt x="420" y="2120"/>
                      <a:pt x="1055" y="2278"/>
                    </a:cubicBezTo>
                    <a:lnTo>
                      <a:pt x="1055" y="2595"/>
                    </a:lnTo>
                    <a:lnTo>
                      <a:pt x="1400" y="2595"/>
                    </a:lnTo>
                    <a:lnTo>
                      <a:pt x="1400" y="2341"/>
                    </a:lnTo>
                    <a:cubicBezTo>
                      <a:pt x="1521" y="2356"/>
                      <a:pt x="1644" y="2362"/>
                      <a:pt x="1773" y="2364"/>
                    </a:cubicBezTo>
                    <a:lnTo>
                      <a:pt x="1773" y="2595"/>
                    </a:lnTo>
                    <a:lnTo>
                      <a:pt x="2119" y="2595"/>
                    </a:lnTo>
                    <a:lnTo>
                      <a:pt x="2119" y="2348"/>
                    </a:lnTo>
                    <a:cubicBezTo>
                      <a:pt x="2556" y="2310"/>
                      <a:pt x="2920" y="2189"/>
                      <a:pt x="3174" y="1997"/>
                    </a:cubicBezTo>
                    <a:lnTo>
                      <a:pt x="2679" y="1713"/>
                    </a:lnTo>
                    <a:cubicBezTo>
                      <a:pt x="2521" y="1832"/>
                      <a:pt x="2335" y="1904"/>
                      <a:pt x="2119" y="1939"/>
                    </a:cubicBezTo>
                    <a:lnTo>
                      <a:pt x="2119" y="660"/>
                    </a:lnTo>
                    <a:cubicBezTo>
                      <a:pt x="2334" y="695"/>
                      <a:pt x="2521" y="766"/>
                      <a:pt x="2679" y="881"/>
                    </a:cubicBezTo>
                    <a:lnTo>
                      <a:pt x="3174" y="597"/>
                    </a:lnTo>
                    <a:cubicBezTo>
                      <a:pt x="2920" y="405"/>
                      <a:pt x="2553" y="285"/>
                      <a:pt x="2119" y="247"/>
                    </a:cubicBezTo>
                    <a:lnTo>
                      <a:pt x="2119"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440300" y="2513650"/>
                <a:ext cx="164350" cy="113275"/>
              </a:xfrm>
              <a:custGeom>
                <a:avLst/>
                <a:gdLst/>
                <a:ahLst/>
                <a:cxnLst/>
                <a:rect l="l" t="t" r="r" b="b"/>
                <a:pathLst>
                  <a:path w="6574" h="4531" extrusionOk="0">
                    <a:moveTo>
                      <a:pt x="3286" y="0"/>
                    </a:moveTo>
                    <a:cubicBezTo>
                      <a:pt x="2178" y="0"/>
                      <a:pt x="1200" y="381"/>
                      <a:pt x="603" y="960"/>
                    </a:cubicBezTo>
                    <a:lnTo>
                      <a:pt x="0" y="960"/>
                    </a:lnTo>
                    <a:lnTo>
                      <a:pt x="0" y="2376"/>
                    </a:lnTo>
                    <a:lnTo>
                      <a:pt x="9" y="2376"/>
                    </a:lnTo>
                    <a:cubicBezTo>
                      <a:pt x="92" y="3576"/>
                      <a:pt x="1527" y="4530"/>
                      <a:pt x="3286" y="4530"/>
                    </a:cubicBezTo>
                    <a:cubicBezTo>
                      <a:pt x="5046" y="4530"/>
                      <a:pt x="6479" y="3576"/>
                      <a:pt x="6565" y="2376"/>
                    </a:cubicBezTo>
                    <a:lnTo>
                      <a:pt x="6574" y="2376"/>
                    </a:lnTo>
                    <a:lnTo>
                      <a:pt x="6574" y="960"/>
                    </a:lnTo>
                    <a:lnTo>
                      <a:pt x="5971" y="960"/>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440300" y="2480975"/>
                <a:ext cx="164350" cy="113375"/>
              </a:xfrm>
              <a:custGeom>
                <a:avLst/>
                <a:gdLst/>
                <a:ahLst/>
                <a:cxnLst/>
                <a:rect l="l" t="t" r="r" b="b"/>
                <a:pathLst>
                  <a:path w="6574" h="4535" extrusionOk="0">
                    <a:moveTo>
                      <a:pt x="3286" y="1"/>
                    </a:moveTo>
                    <a:cubicBezTo>
                      <a:pt x="1471" y="1"/>
                      <a:pt x="0" y="1015"/>
                      <a:pt x="0" y="2267"/>
                    </a:cubicBezTo>
                    <a:cubicBezTo>
                      <a:pt x="0" y="3518"/>
                      <a:pt x="1471" y="4534"/>
                      <a:pt x="3286" y="4534"/>
                    </a:cubicBezTo>
                    <a:cubicBezTo>
                      <a:pt x="5101" y="4534"/>
                      <a:pt x="6574" y="3518"/>
                      <a:pt x="6574" y="2267"/>
                    </a:cubicBezTo>
                    <a:cubicBezTo>
                      <a:pt x="6574" y="1015"/>
                      <a:pt x="5101" y="1"/>
                      <a:pt x="3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51800" y="2488075"/>
                <a:ext cx="141350" cy="99150"/>
              </a:xfrm>
              <a:custGeom>
                <a:avLst/>
                <a:gdLst/>
                <a:ahLst/>
                <a:cxnLst/>
                <a:rect l="l" t="t" r="r" b="b"/>
                <a:pathLst>
                  <a:path w="5654" h="3966" extrusionOk="0">
                    <a:moveTo>
                      <a:pt x="2826" y="215"/>
                    </a:moveTo>
                    <a:cubicBezTo>
                      <a:pt x="4268" y="215"/>
                      <a:pt x="5439" y="1008"/>
                      <a:pt x="5439" y="1983"/>
                    </a:cubicBezTo>
                    <a:cubicBezTo>
                      <a:pt x="5439" y="2959"/>
                      <a:pt x="4268" y="3752"/>
                      <a:pt x="2826" y="3752"/>
                    </a:cubicBezTo>
                    <a:cubicBezTo>
                      <a:pt x="1386" y="3752"/>
                      <a:pt x="213" y="2959"/>
                      <a:pt x="213" y="1983"/>
                    </a:cubicBezTo>
                    <a:cubicBezTo>
                      <a:pt x="213" y="1008"/>
                      <a:pt x="1386" y="215"/>
                      <a:pt x="2826" y="215"/>
                    </a:cubicBezTo>
                    <a:close/>
                    <a:moveTo>
                      <a:pt x="2826" y="0"/>
                    </a:moveTo>
                    <a:cubicBezTo>
                      <a:pt x="1268" y="0"/>
                      <a:pt x="0" y="889"/>
                      <a:pt x="0" y="1983"/>
                    </a:cubicBezTo>
                    <a:cubicBezTo>
                      <a:pt x="0" y="3076"/>
                      <a:pt x="1268" y="3965"/>
                      <a:pt x="2826" y="3965"/>
                    </a:cubicBezTo>
                    <a:cubicBezTo>
                      <a:pt x="4385" y="3965"/>
                      <a:pt x="5654" y="3076"/>
                      <a:pt x="5654" y="1983"/>
                    </a:cubicBezTo>
                    <a:cubicBezTo>
                      <a:pt x="5654" y="889"/>
                      <a:pt x="4385"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82775" y="2505200"/>
                <a:ext cx="79350" cy="64850"/>
              </a:xfrm>
              <a:custGeom>
                <a:avLst/>
                <a:gdLst/>
                <a:ahLst/>
                <a:cxnLst/>
                <a:rect l="l" t="t" r="r" b="b"/>
                <a:pathLst>
                  <a:path w="3174" h="2594" extrusionOk="0">
                    <a:moveTo>
                      <a:pt x="1056" y="838"/>
                    </a:moveTo>
                    <a:lnTo>
                      <a:pt x="1056" y="1761"/>
                    </a:lnTo>
                    <a:cubicBezTo>
                      <a:pt x="882" y="1645"/>
                      <a:pt x="780" y="1485"/>
                      <a:pt x="780" y="1298"/>
                    </a:cubicBezTo>
                    <a:cubicBezTo>
                      <a:pt x="780" y="1112"/>
                      <a:pt x="882" y="954"/>
                      <a:pt x="1056" y="838"/>
                    </a:cubicBezTo>
                    <a:close/>
                    <a:moveTo>
                      <a:pt x="1774" y="640"/>
                    </a:moveTo>
                    <a:lnTo>
                      <a:pt x="1774" y="1957"/>
                    </a:lnTo>
                    <a:cubicBezTo>
                      <a:pt x="1639" y="1952"/>
                      <a:pt x="1516" y="1936"/>
                      <a:pt x="1401" y="1908"/>
                    </a:cubicBezTo>
                    <a:lnTo>
                      <a:pt x="1401" y="692"/>
                    </a:lnTo>
                    <a:cubicBezTo>
                      <a:pt x="1516" y="663"/>
                      <a:pt x="1639" y="646"/>
                      <a:pt x="1774" y="640"/>
                    </a:cubicBezTo>
                    <a:close/>
                    <a:moveTo>
                      <a:pt x="1056" y="0"/>
                    </a:moveTo>
                    <a:lnTo>
                      <a:pt x="1056" y="319"/>
                    </a:lnTo>
                    <a:cubicBezTo>
                      <a:pt x="419" y="477"/>
                      <a:pt x="1" y="841"/>
                      <a:pt x="1" y="1298"/>
                    </a:cubicBezTo>
                    <a:cubicBezTo>
                      <a:pt x="1" y="1756"/>
                      <a:pt x="419" y="2120"/>
                      <a:pt x="1056" y="2277"/>
                    </a:cubicBezTo>
                    <a:lnTo>
                      <a:pt x="1056" y="2594"/>
                    </a:lnTo>
                    <a:lnTo>
                      <a:pt x="1401" y="2594"/>
                    </a:lnTo>
                    <a:lnTo>
                      <a:pt x="1401" y="2339"/>
                    </a:lnTo>
                    <a:cubicBezTo>
                      <a:pt x="1522" y="2354"/>
                      <a:pt x="1645" y="2361"/>
                      <a:pt x="1773" y="2364"/>
                    </a:cubicBezTo>
                    <a:lnTo>
                      <a:pt x="1773" y="2594"/>
                    </a:lnTo>
                    <a:lnTo>
                      <a:pt x="2120" y="2594"/>
                    </a:lnTo>
                    <a:lnTo>
                      <a:pt x="2120" y="2348"/>
                    </a:lnTo>
                    <a:cubicBezTo>
                      <a:pt x="2556" y="2310"/>
                      <a:pt x="2920" y="2187"/>
                      <a:pt x="3174" y="1995"/>
                    </a:cubicBezTo>
                    <a:lnTo>
                      <a:pt x="2680" y="1713"/>
                    </a:lnTo>
                    <a:cubicBezTo>
                      <a:pt x="2522" y="1831"/>
                      <a:pt x="2333" y="1904"/>
                      <a:pt x="2120" y="1937"/>
                    </a:cubicBezTo>
                    <a:lnTo>
                      <a:pt x="2120" y="658"/>
                    </a:lnTo>
                    <a:cubicBezTo>
                      <a:pt x="2335" y="693"/>
                      <a:pt x="2522" y="766"/>
                      <a:pt x="2680" y="879"/>
                    </a:cubicBezTo>
                    <a:lnTo>
                      <a:pt x="3174" y="597"/>
                    </a:lnTo>
                    <a:cubicBezTo>
                      <a:pt x="2920" y="404"/>
                      <a:pt x="2554" y="285"/>
                      <a:pt x="2120" y="246"/>
                    </a:cubicBezTo>
                    <a:lnTo>
                      <a:pt x="2120" y="0"/>
                    </a:lnTo>
                    <a:lnTo>
                      <a:pt x="1773" y="0"/>
                    </a:lnTo>
                    <a:lnTo>
                      <a:pt x="1773" y="232"/>
                    </a:lnTo>
                    <a:cubicBezTo>
                      <a:pt x="1645" y="233"/>
                      <a:pt x="1522" y="239"/>
                      <a:pt x="1401" y="255"/>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666900" y="2604625"/>
                <a:ext cx="164375" cy="113275"/>
              </a:xfrm>
              <a:custGeom>
                <a:avLst/>
                <a:gdLst/>
                <a:ahLst/>
                <a:cxnLst/>
                <a:rect l="l" t="t" r="r" b="b"/>
                <a:pathLst>
                  <a:path w="6575" h="4531" extrusionOk="0">
                    <a:moveTo>
                      <a:pt x="3287" y="1"/>
                    </a:moveTo>
                    <a:cubicBezTo>
                      <a:pt x="2177" y="1"/>
                      <a:pt x="1201" y="381"/>
                      <a:pt x="604" y="960"/>
                    </a:cubicBezTo>
                    <a:lnTo>
                      <a:pt x="1" y="960"/>
                    </a:lnTo>
                    <a:lnTo>
                      <a:pt x="1" y="2376"/>
                    </a:lnTo>
                    <a:lnTo>
                      <a:pt x="8" y="2376"/>
                    </a:lnTo>
                    <a:cubicBezTo>
                      <a:pt x="92" y="3576"/>
                      <a:pt x="1527" y="4531"/>
                      <a:pt x="3287" y="4531"/>
                    </a:cubicBezTo>
                    <a:cubicBezTo>
                      <a:pt x="5047" y="4531"/>
                      <a:pt x="6480" y="3576"/>
                      <a:pt x="6565" y="2376"/>
                    </a:cubicBezTo>
                    <a:lnTo>
                      <a:pt x="6574" y="2376"/>
                    </a:lnTo>
                    <a:lnTo>
                      <a:pt x="6574" y="960"/>
                    </a:lnTo>
                    <a:lnTo>
                      <a:pt x="5971" y="960"/>
                    </a:lnTo>
                    <a:cubicBezTo>
                      <a:pt x="5376" y="381"/>
                      <a:pt x="4397" y="1"/>
                      <a:pt x="3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666900" y="2571975"/>
                <a:ext cx="164375" cy="113350"/>
              </a:xfrm>
              <a:custGeom>
                <a:avLst/>
                <a:gdLst/>
                <a:ahLst/>
                <a:cxnLst/>
                <a:rect l="l" t="t" r="r" b="b"/>
                <a:pathLst>
                  <a:path w="6575" h="4534" extrusionOk="0">
                    <a:moveTo>
                      <a:pt x="3287" y="0"/>
                    </a:moveTo>
                    <a:cubicBezTo>
                      <a:pt x="1472" y="0"/>
                      <a:pt x="1" y="1014"/>
                      <a:pt x="1" y="2266"/>
                    </a:cubicBezTo>
                    <a:cubicBezTo>
                      <a:pt x="1" y="3518"/>
                      <a:pt x="1472" y="4533"/>
                      <a:pt x="3287" y="4533"/>
                    </a:cubicBezTo>
                    <a:cubicBezTo>
                      <a:pt x="5102" y="4533"/>
                      <a:pt x="6574" y="3518"/>
                      <a:pt x="6574" y="2266"/>
                    </a:cubicBezTo>
                    <a:cubicBezTo>
                      <a:pt x="6574" y="1014"/>
                      <a:pt x="5102" y="0"/>
                      <a:pt x="3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a:off x="678400" y="2579075"/>
                <a:ext cx="141375" cy="99125"/>
              </a:xfrm>
              <a:custGeom>
                <a:avLst/>
                <a:gdLst/>
                <a:ahLst/>
                <a:cxnLst/>
                <a:rect l="l" t="t" r="r" b="b"/>
                <a:pathLst>
                  <a:path w="5655" h="3965" extrusionOk="0">
                    <a:moveTo>
                      <a:pt x="2827" y="214"/>
                    </a:moveTo>
                    <a:cubicBezTo>
                      <a:pt x="4267" y="214"/>
                      <a:pt x="5440" y="1007"/>
                      <a:pt x="5440" y="1982"/>
                    </a:cubicBezTo>
                    <a:cubicBezTo>
                      <a:pt x="5440" y="2958"/>
                      <a:pt x="4267" y="3751"/>
                      <a:pt x="2827" y="3751"/>
                    </a:cubicBezTo>
                    <a:cubicBezTo>
                      <a:pt x="1386" y="3751"/>
                      <a:pt x="214" y="2958"/>
                      <a:pt x="214" y="1982"/>
                    </a:cubicBezTo>
                    <a:cubicBezTo>
                      <a:pt x="214" y="1007"/>
                      <a:pt x="1386" y="214"/>
                      <a:pt x="2827" y="214"/>
                    </a:cubicBezTo>
                    <a:close/>
                    <a:moveTo>
                      <a:pt x="2827" y="1"/>
                    </a:moveTo>
                    <a:cubicBezTo>
                      <a:pt x="1269" y="1"/>
                      <a:pt x="1" y="890"/>
                      <a:pt x="1" y="1982"/>
                    </a:cubicBezTo>
                    <a:cubicBezTo>
                      <a:pt x="1" y="3075"/>
                      <a:pt x="1269" y="3965"/>
                      <a:pt x="2827" y="3965"/>
                    </a:cubicBezTo>
                    <a:cubicBezTo>
                      <a:pt x="4386" y="3965"/>
                      <a:pt x="5655" y="3075"/>
                      <a:pt x="5655" y="1982"/>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a:off x="709400" y="2596175"/>
                <a:ext cx="79350" cy="64850"/>
              </a:xfrm>
              <a:custGeom>
                <a:avLst/>
                <a:gdLst/>
                <a:ahLst/>
                <a:cxnLst/>
                <a:rect l="l" t="t" r="r" b="b"/>
                <a:pathLst>
                  <a:path w="3174" h="2594" extrusionOk="0">
                    <a:moveTo>
                      <a:pt x="1057" y="838"/>
                    </a:moveTo>
                    <a:lnTo>
                      <a:pt x="1057" y="1761"/>
                    </a:lnTo>
                    <a:cubicBezTo>
                      <a:pt x="882" y="1642"/>
                      <a:pt x="781" y="1485"/>
                      <a:pt x="781" y="1298"/>
                    </a:cubicBezTo>
                    <a:cubicBezTo>
                      <a:pt x="781" y="1112"/>
                      <a:pt x="883" y="954"/>
                      <a:pt x="1057" y="838"/>
                    </a:cubicBezTo>
                    <a:close/>
                    <a:moveTo>
                      <a:pt x="1773" y="637"/>
                    </a:moveTo>
                    <a:lnTo>
                      <a:pt x="1773" y="1954"/>
                    </a:lnTo>
                    <a:cubicBezTo>
                      <a:pt x="1639" y="1953"/>
                      <a:pt x="1515" y="1936"/>
                      <a:pt x="1401" y="1906"/>
                    </a:cubicBezTo>
                    <a:lnTo>
                      <a:pt x="1401" y="689"/>
                    </a:lnTo>
                    <a:cubicBezTo>
                      <a:pt x="1514" y="662"/>
                      <a:pt x="1639" y="645"/>
                      <a:pt x="1773" y="637"/>
                    </a:cubicBezTo>
                    <a:close/>
                    <a:moveTo>
                      <a:pt x="1054" y="1"/>
                    </a:moveTo>
                    <a:lnTo>
                      <a:pt x="1054" y="319"/>
                    </a:lnTo>
                    <a:cubicBezTo>
                      <a:pt x="419" y="477"/>
                      <a:pt x="0" y="841"/>
                      <a:pt x="0" y="1298"/>
                    </a:cubicBezTo>
                    <a:cubicBezTo>
                      <a:pt x="0" y="1756"/>
                      <a:pt x="419" y="2120"/>
                      <a:pt x="1054" y="2277"/>
                    </a:cubicBezTo>
                    <a:lnTo>
                      <a:pt x="1054" y="2594"/>
                    </a:lnTo>
                    <a:lnTo>
                      <a:pt x="1401" y="2594"/>
                    </a:lnTo>
                    <a:lnTo>
                      <a:pt x="1401" y="2340"/>
                    </a:lnTo>
                    <a:cubicBezTo>
                      <a:pt x="1521" y="2355"/>
                      <a:pt x="1645" y="2361"/>
                      <a:pt x="1773" y="2364"/>
                    </a:cubicBezTo>
                    <a:lnTo>
                      <a:pt x="1773" y="2594"/>
                    </a:lnTo>
                    <a:lnTo>
                      <a:pt x="2120" y="2594"/>
                    </a:lnTo>
                    <a:lnTo>
                      <a:pt x="2120" y="2349"/>
                    </a:lnTo>
                    <a:cubicBezTo>
                      <a:pt x="2555" y="2311"/>
                      <a:pt x="2919" y="2187"/>
                      <a:pt x="3174" y="1995"/>
                    </a:cubicBezTo>
                    <a:lnTo>
                      <a:pt x="2680" y="1714"/>
                    </a:lnTo>
                    <a:cubicBezTo>
                      <a:pt x="2522" y="1829"/>
                      <a:pt x="2333" y="1904"/>
                      <a:pt x="2120" y="1938"/>
                    </a:cubicBezTo>
                    <a:lnTo>
                      <a:pt x="2120" y="658"/>
                    </a:lnTo>
                    <a:cubicBezTo>
                      <a:pt x="2333" y="693"/>
                      <a:pt x="2522" y="767"/>
                      <a:pt x="2680" y="879"/>
                    </a:cubicBezTo>
                    <a:lnTo>
                      <a:pt x="3174" y="598"/>
                    </a:lnTo>
                    <a:cubicBezTo>
                      <a:pt x="2919" y="404"/>
                      <a:pt x="2554" y="285"/>
                      <a:pt x="2120" y="246"/>
                    </a:cubicBezTo>
                    <a:lnTo>
                      <a:pt x="2120" y="1"/>
                    </a:lnTo>
                    <a:lnTo>
                      <a:pt x="1773" y="1"/>
                    </a:lnTo>
                    <a:lnTo>
                      <a:pt x="1773" y="231"/>
                    </a:lnTo>
                    <a:cubicBezTo>
                      <a:pt x="1645" y="234"/>
                      <a:pt x="1521" y="240"/>
                      <a:pt x="1401" y="255"/>
                    </a:cubicBezTo>
                    <a:lnTo>
                      <a:pt x="1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659400" y="2555875"/>
                <a:ext cx="164375" cy="113300"/>
              </a:xfrm>
              <a:custGeom>
                <a:avLst/>
                <a:gdLst/>
                <a:ahLst/>
                <a:cxnLst/>
                <a:rect l="l" t="t" r="r" b="b"/>
                <a:pathLst>
                  <a:path w="6575" h="4532" extrusionOk="0">
                    <a:moveTo>
                      <a:pt x="3288" y="0"/>
                    </a:moveTo>
                    <a:cubicBezTo>
                      <a:pt x="2178" y="0"/>
                      <a:pt x="1201" y="381"/>
                      <a:pt x="604" y="961"/>
                    </a:cubicBezTo>
                    <a:lnTo>
                      <a:pt x="1" y="961"/>
                    </a:lnTo>
                    <a:lnTo>
                      <a:pt x="1" y="2376"/>
                    </a:lnTo>
                    <a:lnTo>
                      <a:pt x="10" y="2376"/>
                    </a:lnTo>
                    <a:cubicBezTo>
                      <a:pt x="94" y="3575"/>
                      <a:pt x="1528" y="4532"/>
                      <a:pt x="3288" y="4532"/>
                    </a:cubicBezTo>
                    <a:cubicBezTo>
                      <a:pt x="5047" y="4532"/>
                      <a:pt x="6480" y="3575"/>
                      <a:pt x="6565" y="2376"/>
                    </a:cubicBezTo>
                    <a:lnTo>
                      <a:pt x="6574" y="2376"/>
                    </a:lnTo>
                    <a:lnTo>
                      <a:pt x="6574" y="961"/>
                    </a:lnTo>
                    <a:lnTo>
                      <a:pt x="5971" y="961"/>
                    </a:lnTo>
                    <a:cubicBezTo>
                      <a:pt x="5378" y="381"/>
                      <a:pt x="4397" y="0"/>
                      <a:pt x="3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659400" y="2523200"/>
                <a:ext cx="164375" cy="113350"/>
              </a:xfrm>
              <a:custGeom>
                <a:avLst/>
                <a:gdLst/>
                <a:ahLst/>
                <a:cxnLst/>
                <a:rect l="l" t="t" r="r" b="b"/>
                <a:pathLst>
                  <a:path w="6575" h="4534" extrusionOk="0">
                    <a:moveTo>
                      <a:pt x="3288" y="1"/>
                    </a:moveTo>
                    <a:cubicBezTo>
                      <a:pt x="1473" y="1"/>
                      <a:pt x="1" y="1016"/>
                      <a:pt x="1" y="2268"/>
                    </a:cubicBezTo>
                    <a:cubicBezTo>
                      <a:pt x="1" y="3520"/>
                      <a:pt x="1473" y="4534"/>
                      <a:pt x="3288" y="4534"/>
                    </a:cubicBezTo>
                    <a:cubicBezTo>
                      <a:pt x="5104" y="4534"/>
                      <a:pt x="6574" y="3520"/>
                      <a:pt x="6574" y="2268"/>
                    </a:cubicBezTo>
                    <a:cubicBezTo>
                      <a:pt x="6574" y="1016"/>
                      <a:pt x="5104" y="1"/>
                      <a:pt x="3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670900" y="2530325"/>
                <a:ext cx="141375" cy="99100"/>
              </a:xfrm>
              <a:custGeom>
                <a:avLst/>
                <a:gdLst/>
                <a:ahLst/>
                <a:cxnLst/>
                <a:rect l="l" t="t" r="r" b="b"/>
                <a:pathLst>
                  <a:path w="5655" h="3964" extrusionOk="0">
                    <a:moveTo>
                      <a:pt x="2828" y="214"/>
                    </a:moveTo>
                    <a:cubicBezTo>
                      <a:pt x="4269" y="214"/>
                      <a:pt x="5441" y="1007"/>
                      <a:pt x="5441" y="1983"/>
                    </a:cubicBezTo>
                    <a:cubicBezTo>
                      <a:pt x="5441" y="2957"/>
                      <a:pt x="4269" y="3751"/>
                      <a:pt x="2828" y="3751"/>
                    </a:cubicBezTo>
                    <a:cubicBezTo>
                      <a:pt x="1386" y="3751"/>
                      <a:pt x="215" y="2957"/>
                      <a:pt x="215" y="1983"/>
                    </a:cubicBezTo>
                    <a:cubicBezTo>
                      <a:pt x="215" y="1007"/>
                      <a:pt x="1386" y="214"/>
                      <a:pt x="2828" y="214"/>
                    </a:cubicBezTo>
                    <a:close/>
                    <a:moveTo>
                      <a:pt x="2828" y="0"/>
                    </a:moveTo>
                    <a:cubicBezTo>
                      <a:pt x="1269" y="0"/>
                      <a:pt x="1" y="890"/>
                      <a:pt x="1" y="1983"/>
                    </a:cubicBezTo>
                    <a:cubicBezTo>
                      <a:pt x="1" y="3075"/>
                      <a:pt x="1269" y="3964"/>
                      <a:pt x="2828" y="3964"/>
                    </a:cubicBezTo>
                    <a:cubicBezTo>
                      <a:pt x="4386" y="3964"/>
                      <a:pt x="5655" y="3075"/>
                      <a:pt x="5655" y="1983"/>
                    </a:cubicBezTo>
                    <a:cubicBezTo>
                      <a:pt x="5655" y="890"/>
                      <a:pt x="4386" y="0"/>
                      <a:pt x="2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701900" y="2547425"/>
                <a:ext cx="79400" cy="64875"/>
              </a:xfrm>
              <a:custGeom>
                <a:avLst/>
                <a:gdLst/>
                <a:ahLst/>
                <a:cxnLst/>
                <a:rect l="l" t="t" r="r" b="b"/>
                <a:pathLst>
                  <a:path w="3176" h="2595" extrusionOk="0">
                    <a:moveTo>
                      <a:pt x="1057" y="839"/>
                    </a:moveTo>
                    <a:lnTo>
                      <a:pt x="1057" y="1760"/>
                    </a:lnTo>
                    <a:cubicBezTo>
                      <a:pt x="883" y="1643"/>
                      <a:pt x="781" y="1485"/>
                      <a:pt x="781" y="1299"/>
                    </a:cubicBezTo>
                    <a:cubicBezTo>
                      <a:pt x="781" y="1113"/>
                      <a:pt x="885" y="955"/>
                      <a:pt x="1057" y="839"/>
                    </a:cubicBezTo>
                    <a:close/>
                    <a:moveTo>
                      <a:pt x="1776" y="638"/>
                    </a:moveTo>
                    <a:lnTo>
                      <a:pt x="1776" y="1955"/>
                    </a:lnTo>
                    <a:cubicBezTo>
                      <a:pt x="1642" y="1952"/>
                      <a:pt x="1515" y="1935"/>
                      <a:pt x="1404" y="1906"/>
                    </a:cubicBezTo>
                    <a:lnTo>
                      <a:pt x="1404" y="690"/>
                    </a:lnTo>
                    <a:cubicBezTo>
                      <a:pt x="1517" y="661"/>
                      <a:pt x="1642" y="644"/>
                      <a:pt x="1776" y="638"/>
                    </a:cubicBezTo>
                    <a:close/>
                    <a:moveTo>
                      <a:pt x="1056" y="0"/>
                    </a:moveTo>
                    <a:lnTo>
                      <a:pt x="1056" y="320"/>
                    </a:lnTo>
                    <a:cubicBezTo>
                      <a:pt x="421" y="477"/>
                      <a:pt x="0" y="841"/>
                      <a:pt x="0" y="1299"/>
                    </a:cubicBezTo>
                    <a:cubicBezTo>
                      <a:pt x="0" y="1756"/>
                      <a:pt x="421" y="2120"/>
                      <a:pt x="1056" y="2278"/>
                    </a:cubicBezTo>
                    <a:lnTo>
                      <a:pt x="1056" y="2595"/>
                    </a:lnTo>
                    <a:lnTo>
                      <a:pt x="1401" y="2595"/>
                    </a:lnTo>
                    <a:lnTo>
                      <a:pt x="1401" y="2340"/>
                    </a:lnTo>
                    <a:cubicBezTo>
                      <a:pt x="1521" y="2354"/>
                      <a:pt x="1645" y="2362"/>
                      <a:pt x="1774" y="2363"/>
                    </a:cubicBezTo>
                    <a:lnTo>
                      <a:pt x="1774" y="2595"/>
                    </a:lnTo>
                    <a:lnTo>
                      <a:pt x="2120" y="2595"/>
                    </a:lnTo>
                    <a:lnTo>
                      <a:pt x="2120" y="2348"/>
                    </a:lnTo>
                    <a:cubicBezTo>
                      <a:pt x="2557" y="2310"/>
                      <a:pt x="2919" y="2188"/>
                      <a:pt x="3175" y="1995"/>
                    </a:cubicBezTo>
                    <a:lnTo>
                      <a:pt x="2680" y="1713"/>
                    </a:lnTo>
                    <a:cubicBezTo>
                      <a:pt x="2522" y="1829"/>
                      <a:pt x="2335" y="1903"/>
                      <a:pt x="2120" y="1938"/>
                    </a:cubicBezTo>
                    <a:lnTo>
                      <a:pt x="2120" y="659"/>
                    </a:lnTo>
                    <a:cubicBezTo>
                      <a:pt x="2335" y="693"/>
                      <a:pt x="2522" y="766"/>
                      <a:pt x="2680" y="879"/>
                    </a:cubicBezTo>
                    <a:lnTo>
                      <a:pt x="3175" y="597"/>
                    </a:lnTo>
                    <a:cubicBezTo>
                      <a:pt x="2919" y="405"/>
                      <a:pt x="2554" y="285"/>
                      <a:pt x="2120" y="247"/>
                    </a:cubicBezTo>
                    <a:lnTo>
                      <a:pt x="2120" y="0"/>
                    </a:lnTo>
                    <a:lnTo>
                      <a:pt x="1774" y="0"/>
                    </a:lnTo>
                    <a:lnTo>
                      <a:pt x="1774" y="232"/>
                    </a:lnTo>
                    <a:cubicBezTo>
                      <a:pt x="1645" y="233"/>
                      <a:pt x="1521" y="241"/>
                      <a:pt x="1401" y="254"/>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a:off x="643650" y="2506425"/>
                <a:ext cx="164375" cy="113300"/>
              </a:xfrm>
              <a:custGeom>
                <a:avLst/>
                <a:gdLst/>
                <a:ahLst/>
                <a:cxnLst/>
                <a:rect l="l" t="t" r="r" b="b"/>
                <a:pathLst>
                  <a:path w="6575" h="4532" extrusionOk="0">
                    <a:moveTo>
                      <a:pt x="3287" y="0"/>
                    </a:moveTo>
                    <a:cubicBezTo>
                      <a:pt x="2178" y="0"/>
                      <a:pt x="1200" y="381"/>
                      <a:pt x="603" y="961"/>
                    </a:cubicBezTo>
                    <a:lnTo>
                      <a:pt x="1" y="961"/>
                    </a:lnTo>
                    <a:lnTo>
                      <a:pt x="1" y="2376"/>
                    </a:lnTo>
                    <a:lnTo>
                      <a:pt x="10" y="2376"/>
                    </a:lnTo>
                    <a:cubicBezTo>
                      <a:pt x="92" y="3575"/>
                      <a:pt x="1528" y="4532"/>
                      <a:pt x="3287" y="4532"/>
                    </a:cubicBezTo>
                    <a:cubicBezTo>
                      <a:pt x="5047" y="4532"/>
                      <a:pt x="6480" y="3575"/>
                      <a:pt x="6565" y="2376"/>
                    </a:cubicBezTo>
                    <a:lnTo>
                      <a:pt x="6574" y="2376"/>
                    </a:lnTo>
                    <a:lnTo>
                      <a:pt x="6574" y="961"/>
                    </a:lnTo>
                    <a:lnTo>
                      <a:pt x="5971" y="961"/>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a:off x="643650" y="2473750"/>
                <a:ext cx="164375" cy="113350"/>
              </a:xfrm>
              <a:custGeom>
                <a:avLst/>
                <a:gdLst/>
                <a:ahLst/>
                <a:cxnLst/>
                <a:rect l="l" t="t" r="r" b="b"/>
                <a:pathLst>
                  <a:path w="6575" h="4534" extrusionOk="0">
                    <a:moveTo>
                      <a:pt x="3287" y="1"/>
                    </a:moveTo>
                    <a:cubicBezTo>
                      <a:pt x="1471" y="1"/>
                      <a:pt x="1" y="1016"/>
                      <a:pt x="1" y="2268"/>
                    </a:cubicBezTo>
                    <a:cubicBezTo>
                      <a:pt x="1" y="3520"/>
                      <a:pt x="1471" y="4534"/>
                      <a:pt x="3287" y="4534"/>
                    </a:cubicBezTo>
                    <a:cubicBezTo>
                      <a:pt x="5102" y="4534"/>
                      <a:pt x="6574" y="3520"/>
                      <a:pt x="6574" y="2268"/>
                    </a:cubicBezTo>
                    <a:cubicBezTo>
                      <a:pt x="6574" y="1016"/>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655150" y="2480875"/>
                <a:ext cx="141375" cy="99100"/>
              </a:xfrm>
              <a:custGeom>
                <a:avLst/>
                <a:gdLst/>
                <a:ahLst/>
                <a:cxnLst/>
                <a:rect l="l" t="t" r="r" b="b"/>
                <a:pathLst>
                  <a:path w="5655" h="3964" extrusionOk="0">
                    <a:moveTo>
                      <a:pt x="2827" y="214"/>
                    </a:moveTo>
                    <a:cubicBezTo>
                      <a:pt x="4269" y="214"/>
                      <a:pt x="5440" y="1007"/>
                      <a:pt x="5440" y="1983"/>
                    </a:cubicBezTo>
                    <a:cubicBezTo>
                      <a:pt x="5440" y="2957"/>
                      <a:pt x="4269" y="3751"/>
                      <a:pt x="2827" y="3751"/>
                    </a:cubicBezTo>
                    <a:cubicBezTo>
                      <a:pt x="1386" y="3751"/>
                      <a:pt x="214" y="2957"/>
                      <a:pt x="214" y="1983"/>
                    </a:cubicBezTo>
                    <a:cubicBezTo>
                      <a:pt x="214" y="1007"/>
                      <a:pt x="1386" y="214"/>
                      <a:pt x="2827" y="214"/>
                    </a:cubicBezTo>
                    <a:close/>
                    <a:moveTo>
                      <a:pt x="2827" y="0"/>
                    </a:moveTo>
                    <a:cubicBezTo>
                      <a:pt x="1269" y="0"/>
                      <a:pt x="0" y="890"/>
                      <a:pt x="0" y="1983"/>
                    </a:cubicBezTo>
                    <a:cubicBezTo>
                      <a:pt x="0" y="3075"/>
                      <a:pt x="1269" y="3964"/>
                      <a:pt x="2827" y="3964"/>
                    </a:cubicBezTo>
                    <a:cubicBezTo>
                      <a:pt x="4386" y="3964"/>
                      <a:pt x="5654" y="3075"/>
                      <a:pt x="5654" y="1983"/>
                    </a:cubicBezTo>
                    <a:cubicBezTo>
                      <a:pt x="5654" y="890"/>
                      <a:pt x="4386"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686125" y="2497975"/>
                <a:ext cx="79375" cy="64875"/>
              </a:xfrm>
              <a:custGeom>
                <a:avLst/>
                <a:gdLst/>
                <a:ahLst/>
                <a:cxnLst/>
                <a:rect l="l" t="t" r="r" b="b"/>
                <a:pathLst>
                  <a:path w="3175" h="2595" extrusionOk="0">
                    <a:moveTo>
                      <a:pt x="1058" y="839"/>
                    </a:moveTo>
                    <a:lnTo>
                      <a:pt x="1058" y="1760"/>
                    </a:lnTo>
                    <a:cubicBezTo>
                      <a:pt x="884" y="1643"/>
                      <a:pt x="782" y="1485"/>
                      <a:pt x="782" y="1299"/>
                    </a:cubicBezTo>
                    <a:cubicBezTo>
                      <a:pt x="782" y="1113"/>
                      <a:pt x="884" y="955"/>
                      <a:pt x="1058" y="839"/>
                    </a:cubicBezTo>
                    <a:close/>
                    <a:moveTo>
                      <a:pt x="1776" y="638"/>
                    </a:moveTo>
                    <a:lnTo>
                      <a:pt x="1776" y="1955"/>
                    </a:lnTo>
                    <a:cubicBezTo>
                      <a:pt x="1641" y="1952"/>
                      <a:pt x="1516" y="1935"/>
                      <a:pt x="1405" y="1907"/>
                    </a:cubicBezTo>
                    <a:lnTo>
                      <a:pt x="1405" y="690"/>
                    </a:lnTo>
                    <a:cubicBezTo>
                      <a:pt x="1517" y="661"/>
                      <a:pt x="1641" y="644"/>
                      <a:pt x="1776" y="638"/>
                    </a:cubicBezTo>
                    <a:close/>
                    <a:moveTo>
                      <a:pt x="1056" y="0"/>
                    </a:moveTo>
                    <a:lnTo>
                      <a:pt x="1056" y="320"/>
                    </a:lnTo>
                    <a:cubicBezTo>
                      <a:pt x="420" y="477"/>
                      <a:pt x="1" y="841"/>
                      <a:pt x="1" y="1299"/>
                    </a:cubicBezTo>
                    <a:cubicBezTo>
                      <a:pt x="1" y="1756"/>
                      <a:pt x="420" y="2120"/>
                      <a:pt x="1056" y="2278"/>
                    </a:cubicBezTo>
                    <a:lnTo>
                      <a:pt x="1056" y="2595"/>
                    </a:lnTo>
                    <a:lnTo>
                      <a:pt x="1402" y="2595"/>
                    </a:lnTo>
                    <a:lnTo>
                      <a:pt x="1402" y="2340"/>
                    </a:lnTo>
                    <a:cubicBezTo>
                      <a:pt x="1522" y="2354"/>
                      <a:pt x="1645" y="2362"/>
                      <a:pt x="1773" y="2363"/>
                    </a:cubicBezTo>
                    <a:lnTo>
                      <a:pt x="1773" y="2595"/>
                    </a:lnTo>
                    <a:lnTo>
                      <a:pt x="2120" y="2595"/>
                    </a:lnTo>
                    <a:lnTo>
                      <a:pt x="2120" y="2348"/>
                    </a:lnTo>
                    <a:cubicBezTo>
                      <a:pt x="2556" y="2310"/>
                      <a:pt x="2920" y="2188"/>
                      <a:pt x="3174" y="1995"/>
                    </a:cubicBezTo>
                    <a:lnTo>
                      <a:pt x="2681" y="1713"/>
                    </a:lnTo>
                    <a:cubicBezTo>
                      <a:pt x="2522" y="1829"/>
                      <a:pt x="2334" y="1903"/>
                      <a:pt x="2120" y="1938"/>
                    </a:cubicBezTo>
                    <a:lnTo>
                      <a:pt x="2120" y="659"/>
                    </a:lnTo>
                    <a:cubicBezTo>
                      <a:pt x="2334" y="693"/>
                      <a:pt x="2522" y="766"/>
                      <a:pt x="2681" y="879"/>
                    </a:cubicBezTo>
                    <a:lnTo>
                      <a:pt x="3174" y="597"/>
                    </a:lnTo>
                    <a:cubicBezTo>
                      <a:pt x="2920" y="405"/>
                      <a:pt x="2554" y="285"/>
                      <a:pt x="2120" y="247"/>
                    </a:cubicBezTo>
                    <a:lnTo>
                      <a:pt x="2120" y="0"/>
                    </a:lnTo>
                    <a:lnTo>
                      <a:pt x="1773" y="0"/>
                    </a:lnTo>
                    <a:lnTo>
                      <a:pt x="1773" y="232"/>
                    </a:lnTo>
                    <a:cubicBezTo>
                      <a:pt x="1645" y="233"/>
                      <a:pt x="1522" y="241"/>
                      <a:pt x="1402" y="254"/>
                    </a:cubicBez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a:off x="387800" y="2714425"/>
                <a:ext cx="616600" cy="294900"/>
              </a:xfrm>
              <a:custGeom>
                <a:avLst/>
                <a:gdLst/>
                <a:ahLst/>
                <a:cxnLst/>
                <a:rect l="l" t="t" r="r" b="b"/>
                <a:pathLst>
                  <a:path w="24664" h="11796" extrusionOk="0">
                    <a:moveTo>
                      <a:pt x="20470" y="0"/>
                    </a:moveTo>
                    <a:lnTo>
                      <a:pt x="0" y="4008"/>
                    </a:lnTo>
                    <a:lnTo>
                      <a:pt x="3813" y="11795"/>
                    </a:lnTo>
                    <a:lnTo>
                      <a:pt x="24664" y="7346"/>
                    </a:lnTo>
                    <a:lnTo>
                      <a:pt x="20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a:off x="390450" y="2707250"/>
                <a:ext cx="616700" cy="294900"/>
              </a:xfrm>
              <a:custGeom>
                <a:avLst/>
                <a:gdLst/>
                <a:ahLst/>
                <a:cxnLst/>
                <a:rect l="l" t="t" r="r" b="b"/>
                <a:pathLst>
                  <a:path w="24668" h="11796" extrusionOk="0">
                    <a:moveTo>
                      <a:pt x="20472" y="1"/>
                    </a:moveTo>
                    <a:lnTo>
                      <a:pt x="1" y="4009"/>
                    </a:lnTo>
                    <a:lnTo>
                      <a:pt x="3814" y="11796"/>
                    </a:lnTo>
                    <a:lnTo>
                      <a:pt x="24667" y="7346"/>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a:off x="393425" y="2700375"/>
                <a:ext cx="616625" cy="294850"/>
              </a:xfrm>
              <a:custGeom>
                <a:avLst/>
                <a:gdLst/>
                <a:ahLst/>
                <a:cxnLst/>
                <a:rect l="l" t="t" r="r" b="b"/>
                <a:pathLst>
                  <a:path w="24665" h="11794" extrusionOk="0">
                    <a:moveTo>
                      <a:pt x="20468" y="0"/>
                    </a:moveTo>
                    <a:lnTo>
                      <a:pt x="1" y="4005"/>
                    </a:lnTo>
                    <a:lnTo>
                      <a:pt x="3811" y="11794"/>
                    </a:lnTo>
                    <a:lnTo>
                      <a:pt x="24664" y="7346"/>
                    </a:lnTo>
                    <a:lnTo>
                      <a:pt x="204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a:off x="396100" y="2693225"/>
                <a:ext cx="616600" cy="294800"/>
              </a:xfrm>
              <a:custGeom>
                <a:avLst/>
                <a:gdLst/>
                <a:ahLst/>
                <a:cxnLst/>
                <a:rect l="l" t="t" r="r" b="b"/>
                <a:pathLst>
                  <a:path w="24664" h="11792" extrusionOk="0">
                    <a:moveTo>
                      <a:pt x="20469" y="0"/>
                    </a:moveTo>
                    <a:lnTo>
                      <a:pt x="0" y="4006"/>
                    </a:lnTo>
                    <a:lnTo>
                      <a:pt x="3810" y="11792"/>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a:off x="395875" y="2685250"/>
                <a:ext cx="616675" cy="294825"/>
              </a:xfrm>
              <a:custGeom>
                <a:avLst/>
                <a:gdLst/>
                <a:ahLst/>
                <a:cxnLst/>
                <a:rect l="l" t="t" r="r" b="b"/>
                <a:pathLst>
                  <a:path w="24667" h="11793" extrusionOk="0">
                    <a:moveTo>
                      <a:pt x="20470" y="1"/>
                    </a:moveTo>
                    <a:lnTo>
                      <a:pt x="0" y="4005"/>
                    </a:lnTo>
                    <a:lnTo>
                      <a:pt x="3813" y="11793"/>
                    </a:lnTo>
                    <a:lnTo>
                      <a:pt x="24667" y="7345"/>
                    </a:lnTo>
                    <a:lnTo>
                      <a:pt x="20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a:off x="398525" y="2678050"/>
                <a:ext cx="616700" cy="294875"/>
              </a:xfrm>
              <a:custGeom>
                <a:avLst/>
                <a:gdLst/>
                <a:ahLst/>
                <a:cxnLst/>
                <a:rect l="l" t="t" r="r" b="b"/>
                <a:pathLst>
                  <a:path w="24668" h="11795" extrusionOk="0">
                    <a:moveTo>
                      <a:pt x="20472" y="1"/>
                    </a:moveTo>
                    <a:lnTo>
                      <a:pt x="1" y="4009"/>
                    </a:lnTo>
                    <a:lnTo>
                      <a:pt x="3814" y="11794"/>
                    </a:lnTo>
                    <a:lnTo>
                      <a:pt x="24667" y="7347"/>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a:off x="401500" y="2671125"/>
                <a:ext cx="616600" cy="294900"/>
              </a:xfrm>
              <a:custGeom>
                <a:avLst/>
                <a:gdLst/>
                <a:ahLst/>
                <a:cxnLst/>
                <a:rect l="l" t="t" r="r" b="b"/>
                <a:pathLst>
                  <a:path w="24664" h="11796" extrusionOk="0">
                    <a:moveTo>
                      <a:pt x="20467" y="1"/>
                    </a:moveTo>
                    <a:lnTo>
                      <a:pt x="1" y="4007"/>
                    </a:lnTo>
                    <a:lnTo>
                      <a:pt x="3810" y="11796"/>
                    </a:lnTo>
                    <a:lnTo>
                      <a:pt x="24664" y="7345"/>
                    </a:lnTo>
                    <a:lnTo>
                      <a:pt x="20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a:off x="404175" y="2663975"/>
                <a:ext cx="616600" cy="294900"/>
              </a:xfrm>
              <a:custGeom>
                <a:avLst/>
                <a:gdLst/>
                <a:ahLst/>
                <a:cxnLst/>
                <a:rect l="l" t="t" r="r" b="b"/>
                <a:pathLst>
                  <a:path w="24664" h="11796" extrusionOk="0">
                    <a:moveTo>
                      <a:pt x="20470" y="1"/>
                    </a:moveTo>
                    <a:lnTo>
                      <a:pt x="0" y="4007"/>
                    </a:lnTo>
                    <a:lnTo>
                      <a:pt x="3813" y="11795"/>
                    </a:lnTo>
                    <a:lnTo>
                      <a:pt x="24664" y="7345"/>
                    </a:lnTo>
                    <a:lnTo>
                      <a:pt x="20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a:off x="404700" y="2657500"/>
                <a:ext cx="616600" cy="294900"/>
              </a:xfrm>
              <a:custGeom>
                <a:avLst/>
                <a:gdLst/>
                <a:ahLst/>
                <a:cxnLst/>
                <a:rect l="l" t="t" r="r" b="b"/>
                <a:pathLst>
                  <a:path w="24664" h="11796" extrusionOk="0">
                    <a:moveTo>
                      <a:pt x="20469" y="1"/>
                    </a:moveTo>
                    <a:lnTo>
                      <a:pt x="0" y="4007"/>
                    </a:lnTo>
                    <a:lnTo>
                      <a:pt x="3810" y="11796"/>
                    </a:lnTo>
                    <a:lnTo>
                      <a:pt x="24664" y="7345"/>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a:off x="407350" y="2650350"/>
                <a:ext cx="616625" cy="294900"/>
              </a:xfrm>
              <a:custGeom>
                <a:avLst/>
                <a:gdLst/>
                <a:ahLst/>
                <a:cxnLst/>
                <a:rect l="l" t="t" r="r" b="b"/>
                <a:pathLst>
                  <a:path w="24665" h="11796" extrusionOk="0">
                    <a:moveTo>
                      <a:pt x="20469" y="0"/>
                    </a:moveTo>
                    <a:lnTo>
                      <a:pt x="1" y="4007"/>
                    </a:lnTo>
                    <a:lnTo>
                      <a:pt x="3811" y="11795"/>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a:off x="407350" y="2643950"/>
                <a:ext cx="616625" cy="294900"/>
              </a:xfrm>
              <a:custGeom>
                <a:avLst/>
                <a:gdLst/>
                <a:ahLst/>
                <a:cxnLst/>
                <a:rect l="l" t="t" r="r" b="b"/>
                <a:pathLst>
                  <a:path w="24665" h="11796" extrusionOk="0">
                    <a:moveTo>
                      <a:pt x="20469" y="1"/>
                    </a:moveTo>
                    <a:lnTo>
                      <a:pt x="1" y="4008"/>
                    </a:lnTo>
                    <a:lnTo>
                      <a:pt x="3811" y="11796"/>
                    </a:lnTo>
                    <a:lnTo>
                      <a:pt x="24664" y="7346"/>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0"/>
              <p:cNvSpPr/>
              <p:nvPr/>
            </p:nvSpPr>
            <p:spPr>
              <a:xfrm>
                <a:off x="407350" y="2636800"/>
                <a:ext cx="616625" cy="294900"/>
              </a:xfrm>
              <a:custGeom>
                <a:avLst/>
                <a:gdLst/>
                <a:ahLst/>
                <a:cxnLst/>
                <a:rect l="l" t="t" r="r" b="b"/>
                <a:pathLst>
                  <a:path w="24665" h="11796" extrusionOk="0">
                    <a:moveTo>
                      <a:pt x="20469" y="0"/>
                    </a:moveTo>
                    <a:lnTo>
                      <a:pt x="1" y="4008"/>
                    </a:lnTo>
                    <a:lnTo>
                      <a:pt x="3811" y="11795"/>
                    </a:lnTo>
                    <a:lnTo>
                      <a:pt x="24664" y="7346"/>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p:nvPr/>
            </p:nvSpPr>
            <p:spPr>
              <a:xfrm>
                <a:off x="428600" y="2648625"/>
                <a:ext cx="574600" cy="270575"/>
              </a:xfrm>
              <a:custGeom>
                <a:avLst/>
                <a:gdLst/>
                <a:ahLst/>
                <a:cxnLst/>
                <a:rect l="l" t="t" r="r" b="b"/>
                <a:pathLst>
                  <a:path w="22984" h="10823" extrusionOk="0">
                    <a:moveTo>
                      <a:pt x="19102" y="240"/>
                    </a:moveTo>
                    <a:lnTo>
                      <a:pt x="22653" y="6460"/>
                    </a:lnTo>
                    <a:lnTo>
                      <a:pt x="3471" y="10578"/>
                    </a:lnTo>
                    <a:lnTo>
                      <a:pt x="312" y="3943"/>
                    </a:lnTo>
                    <a:lnTo>
                      <a:pt x="312" y="3943"/>
                    </a:lnTo>
                    <a:lnTo>
                      <a:pt x="19102" y="240"/>
                    </a:lnTo>
                    <a:close/>
                    <a:moveTo>
                      <a:pt x="19211" y="1"/>
                    </a:moveTo>
                    <a:lnTo>
                      <a:pt x="1" y="3786"/>
                    </a:lnTo>
                    <a:lnTo>
                      <a:pt x="3351" y="10823"/>
                    </a:lnTo>
                    <a:lnTo>
                      <a:pt x="22983" y="6609"/>
                    </a:lnTo>
                    <a:lnTo>
                      <a:pt x="19249" y="66"/>
                    </a:lnTo>
                    <a:lnTo>
                      <a:pt x="19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0"/>
              <p:cNvSpPr/>
              <p:nvPr/>
            </p:nvSpPr>
            <p:spPr>
              <a:xfrm>
                <a:off x="638550" y="2711625"/>
                <a:ext cx="139650" cy="139600"/>
              </a:xfrm>
              <a:custGeom>
                <a:avLst/>
                <a:gdLst/>
                <a:ahLst/>
                <a:cxnLst/>
                <a:rect l="l" t="t" r="r" b="b"/>
                <a:pathLst>
                  <a:path w="5586" h="5584" extrusionOk="0">
                    <a:moveTo>
                      <a:pt x="2415" y="0"/>
                    </a:moveTo>
                    <a:cubicBezTo>
                      <a:pt x="2135" y="0"/>
                      <a:pt x="1858" y="57"/>
                      <a:pt x="1596" y="176"/>
                    </a:cubicBezTo>
                    <a:cubicBezTo>
                      <a:pt x="419" y="715"/>
                      <a:pt x="0" y="2322"/>
                      <a:pt x="661" y="3767"/>
                    </a:cubicBezTo>
                    <a:cubicBezTo>
                      <a:pt x="1175" y="4890"/>
                      <a:pt x="2190" y="5584"/>
                      <a:pt x="3170" y="5584"/>
                    </a:cubicBezTo>
                    <a:cubicBezTo>
                      <a:pt x="3450" y="5584"/>
                      <a:pt x="3728" y="5527"/>
                      <a:pt x="3990" y="5407"/>
                    </a:cubicBezTo>
                    <a:cubicBezTo>
                      <a:pt x="5167" y="4869"/>
                      <a:pt x="5586" y="3261"/>
                      <a:pt x="4925" y="1818"/>
                    </a:cubicBezTo>
                    <a:cubicBezTo>
                      <a:pt x="4411" y="694"/>
                      <a:pt x="3395" y="0"/>
                      <a:pt x="2415" y="0"/>
                    </a:cubicBezTo>
                    <a:close/>
                  </a:path>
                </a:pathLst>
              </a:custGeom>
              <a:solidFill>
                <a:srgbClr val="FFFFFF">
                  <a:alpha val="4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0"/>
              <p:cNvSpPr/>
              <p:nvPr/>
            </p:nvSpPr>
            <p:spPr>
              <a:xfrm>
                <a:off x="497900" y="2739800"/>
                <a:ext cx="100425" cy="132100"/>
              </a:xfrm>
              <a:custGeom>
                <a:avLst/>
                <a:gdLst/>
                <a:ahLst/>
                <a:cxnLst/>
                <a:rect l="l" t="t" r="r" b="b"/>
                <a:pathLst>
                  <a:path w="4017" h="5284" extrusionOk="0">
                    <a:moveTo>
                      <a:pt x="1584" y="1406"/>
                    </a:moveTo>
                    <a:lnTo>
                      <a:pt x="2005" y="2232"/>
                    </a:lnTo>
                    <a:cubicBezTo>
                      <a:pt x="1852" y="2270"/>
                      <a:pt x="1704" y="2308"/>
                      <a:pt x="1571" y="2331"/>
                    </a:cubicBezTo>
                    <a:lnTo>
                      <a:pt x="1209" y="1623"/>
                    </a:lnTo>
                    <a:cubicBezTo>
                      <a:pt x="1281" y="1565"/>
                      <a:pt x="1366" y="1508"/>
                      <a:pt x="1472" y="1453"/>
                    </a:cubicBezTo>
                    <a:cubicBezTo>
                      <a:pt x="1509" y="1437"/>
                      <a:pt x="1547" y="1422"/>
                      <a:pt x="1584" y="1406"/>
                    </a:cubicBezTo>
                    <a:close/>
                    <a:moveTo>
                      <a:pt x="1043" y="1802"/>
                    </a:moveTo>
                    <a:lnTo>
                      <a:pt x="1323" y="2349"/>
                    </a:lnTo>
                    <a:cubicBezTo>
                      <a:pt x="1185" y="2343"/>
                      <a:pt x="1077" y="2297"/>
                      <a:pt x="1017" y="2183"/>
                    </a:cubicBezTo>
                    <a:cubicBezTo>
                      <a:pt x="958" y="2067"/>
                      <a:pt x="959" y="1936"/>
                      <a:pt x="1043" y="1802"/>
                    </a:cubicBezTo>
                    <a:close/>
                    <a:moveTo>
                      <a:pt x="2660" y="2913"/>
                    </a:moveTo>
                    <a:cubicBezTo>
                      <a:pt x="2818" y="2913"/>
                      <a:pt x="2942" y="2958"/>
                      <a:pt x="3006" y="3084"/>
                    </a:cubicBezTo>
                    <a:cubicBezTo>
                      <a:pt x="3074" y="3218"/>
                      <a:pt x="3055" y="3368"/>
                      <a:pt x="2921" y="3517"/>
                    </a:cubicBezTo>
                    <a:lnTo>
                      <a:pt x="2613" y="2914"/>
                    </a:lnTo>
                    <a:cubicBezTo>
                      <a:pt x="2629" y="2913"/>
                      <a:pt x="2644" y="2913"/>
                      <a:pt x="2660" y="2913"/>
                    </a:cubicBezTo>
                    <a:close/>
                    <a:moveTo>
                      <a:pt x="2371" y="2950"/>
                    </a:moveTo>
                    <a:lnTo>
                      <a:pt x="2738" y="3671"/>
                    </a:lnTo>
                    <a:cubicBezTo>
                      <a:pt x="2678" y="3712"/>
                      <a:pt x="2611" y="3754"/>
                      <a:pt x="2531" y="3795"/>
                    </a:cubicBezTo>
                    <a:cubicBezTo>
                      <a:pt x="2476" y="3823"/>
                      <a:pt x="2418" y="3849"/>
                      <a:pt x="2360" y="3872"/>
                    </a:cubicBezTo>
                    <a:lnTo>
                      <a:pt x="1938" y="3051"/>
                    </a:lnTo>
                    <a:cubicBezTo>
                      <a:pt x="2091" y="3014"/>
                      <a:pt x="2238" y="2976"/>
                      <a:pt x="2371" y="2950"/>
                    </a:cubicBezTo>
                    <a:close/>
                    <a:moveTo>
                      <a:pt x="1127" y="1"/>
                    </a:moveTo>
                    <a:lnTo>
                      <a:pt x="921" y="106"/>
                    </a:lnTo>
                    <a:lnTo>
                      <a:pt x="1258" y="762"/>
                    </a:lnTo>
                    <a:cubicBezTo>
                      <a:pt x="1223" y="779"/>
                      <a:pt x="1186" y="794"/>
                      <a:pt x="1153" y="811"/>
                    </a:cubicBezTo>
                    <a:cubicBezTo>
                      <a:pt x="1054" y="863"/>
                      <a:pt x="964" y="916"/>
                      <a:pt x="879" y="969"/>
                    </a:cubicBezTo>
                    <a:lnTo>
                      <a:pt x="536" y="301"/>
                    </a:lnTo>
                    <a:lnTo>
                      <a:pt x="332" y="404"/>
                    </a:lnTo>
                    <a:lnTo>
                      <a:pt x="688" y="1106"/>
                    </a:lnTo>
                    <a:cubicBezTo>
                      <a:pt x="107" y="1572"/>
                      <a:pt x="0" y="2148"/>
                      <a:pt x="245" y="2627"/>
                    </a:cubicBezTo>
                    <a:cubicBezTo>
                      <a:pt x="460" y="3048"/>
                      <a:pt x="796" y="3172"/>
                      <a:pt x="1163" y="3172"/>
                    </a:cubicBezTo>
                    <a:cubicBezTo>
                      <a:pt x="1341" y="3172"/>
                      <a:pt x="1526" y="3143"/>
                      <a:pt x="1709" y="3104"/>
                    </a:cubicBezTo>
                    <a:lnTo>
                      <a:pt x="2138" y="3946"/>
                    </a:lnTo>
                    <a:cubicBezTo>
                      <a:pt x="1924" y="4007"/>
                      <a:pt x="1702" y="4037"/>
                      <a:pt x="1495" y="4037"/>
                    </a:cubicBezTo>
                    <a:cubicBezTo>
                      <a:pt x="1395" y="4037"/>
                      <a:pt x="1298" y="4030"/>
                      <a:pt x="1208" y="4016"/>
                    </a:cubicBezTo>
                    <a:lnTo>
                      <a:pt x="1208" y="4016"/>
                    </a:lnTo>
                    <a:lnTo>
                      <a:pt x="1244" y="4756"/>
                    </a:lnTo>
                    <a:cubicBezTo>
                      <a:pt x="1331" y="4773"/>
                      <a:pt x="1428" y="4781"/>
                      <a:pt x="1530" y="4781"/>
                    </a:cubicBezTo>
                    <a:cubicBezTo>
                      <a:pt x="1814" y="4781"/>
                      <a:pt x="2147" y="4719"/>
                      <a:pt x="2471" y="4602"/>
                    </a:cubicBezTo>
                    <a:lnTo>
                      <a:pt x="2819" y="5283"/>
                    </a:lnTo>
                    <a:lnTo>
                      <a:pt x="3023" y="5178"/>
                    </a:lnTo>
                    <a:lnTo>
                      <a:pt x="2688" y="4517"/>
                    </a:lnTo>
                    <a:cubicBezTo>
                      <a:pt x="2742" y="4494"/>
                      <a:pt x="2799" y="4468"/>
                      <a:pt x="2852" y="4441"/>
                    </a:cubicBezTo>
                    <a:cubicBezTo>
                      <a:pt x="2930" y="4401"/>
                      <a:pt x="3000" y="4359"/>
                      <a:pt x="3068" y="4316"/>
                    </a:cubicBezTo>
                    <a:lnTo>
                      <a:pt x="3406" y="4982"/>
                    </a:lnTo>
                    <a:lnTo>
                      <a:pt x="3612" y="4877"/>
                    </a:lnTo>
                    <a:lnTo>
                      <a:pt x="3259" y="4185"/>
                    </a:lnTo>
                    <a:cubicBezTo>
                      <a:pt x="3894" y="3707"/>
                      <a:pt x="4017" y="3109"/>
                      <a:pt x="3769" y="2623"/>
                    </a:cubicBezTo>
                    <a:cubicBezTo>
                      <a:pt x="3559" y="2210"/>
                      <a:pt x="3228" y="2087"/>
                      <a:pt x="2866" y="2087"/>
                    </a:cubicBezTo>
                    <a:cubicBezTo>
                      <a:pt x="2659" y="2087"/>
                      <a:pt x="2443" y="2127"/>
                      <a:pt x="2234" y="2175"/>
                    </a:cubicBezTo>
                    <a:lnTo>
                      <a:pt x="1801" y="1329"/>
                    </a:lnTo>
                    <a:cubicBezTo>
                      <a:pt x="2004" y="1269"/>
                      <a:pt x="2222" y="1236"/>
                      <a:pt x="2455" y="1236"/>
                    </a:cubicBezTo>
                    <a:cubicBezTo>
                      <a:pt x="2492" y="1236"/>
                      <a:pt x="2528" y="1237"/>
                      <a:pt x="2566" y="1239"/>
                    </a:cubicBezTo>
                    <a:lnTo>
                      <a:pt x="2503" y="508"/>
                    </a:lnTo>
                    <a:cubicBezTo>
                      <a:pt x="2451" y="503"/>
                      <a:pt x="2398" y="501"/>
                      <a:pt x="2344" y="501"/>
                    </a:cubicBezTo>
                    <a:cubicBezTo>
                      <a:pt x="2063" y="501"/>
                      <a:pt x="1759" y="565"/>
                      <a:pt x="1468" y="672"/>
                    </a:cubicBezTo>
                    <a:lnTo>
                      <a:pt x="1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0"/>
              <p:cNvSpPr/>
              <p:nvPr/>
            </p:nvSpPr>
            <p:spPr>
              <a:xfrm>
                <a:off x="813025" y="2682175"/>
                <a:ext cx="100475" cy="132075"/>
              </a:xfrm>
              <a:custGeom>
                <a:avLst/>
                <a:gdLst/>
                <a:ahLst/>
                <a:cxnLst/>
                <a:rect l="l" t="t" r="r" b="b"/>
                <a:pathLst>
                  <a:path w="4019" h="5283" extrusionOk="0">
                    <a:moveTo>
                      <a:pt x="1584" y="1406"/>
                    </a:moveTo>
                    <a:lnTo>
                      <a:pt x="2005" y="2231"/>
                    </a:lnTo>
                    <a:cubicBezTo>
                      <a:pt x="1852" y="2269"/>
                      <a:pt x="1704" y="2309"/>
                      <a:pt x="1572" y="2330"/>
                    </a:cubicBezTo>
                    <a:lnTo>
                      <a:pt x="1209" y="1622"/>
                    </a:lnTo>
                    <a:cubicBezTo>
                      <a:pt x="1281" y="1564"/>
                      <a:pt x="1366" y="1508"/>
                      <a:pt x="1473" y="1453"/>
                    </a:cubicBezTo>
                    <a:cubicBezTo>
                      <a:pt x="1509" y="1436"/>
                      <a:pt x="1547" y="1421"/>
                      <a:pt x="1584" y="1406"/>
                    </a:cubicBezTo>
                    <a:close/>
                    <a:moveTo>
                      <a:pt x="1043" y="1802"/>
                    </a:moveTo>
                    <a:lnTo>
                      <a:pt x="1323" y="2348"/>
                    </a:lnTo>
                    <a:cubicBezTo>
                      <a:pt x="1185" y="2342"/>
                      <a:pt x="1077" y="2298"/>
                      <a:pt x="1017" y="2182"/>
                    </a:cubicBezTo>
                    <a:cubicBezTo>
                      <a:pt x="958" y="2067"/>
                      <a:pt x="959" y="1936"/>
                      <a:pt x="1043" y="1802"/>
                    </a:cubicBezTo>
                    <a:close/>
                    <a:moveTo>
                      <a:pt x="2654" y="2912"/>
                    </a:moveTo>
                    <a:cubicBezTo>
                      <a:pt x="2816" y="2912"/>
                      <a:pt x="2941" y="2956"/>
                      <a:pt x="3006" y="3085"/>
                    </a:cubicBezTo>
                    <a:cubicBezTo>
                      <a:pt x="3074" y="3218"/>
                      <a:pt x="3055" y="3367"/>
                      <a:pt x="2921" y="3516"/>
                    </a:cubicBezTo>
                    <a:lnTo>
                      <a:pt x="2613" y="2913"/>
                    </a:lnTo>
                    <a:cubicBezTo>
                      <a:pt x="2627" y="2913"/>
                      <a:pt x="2641" y="2912"/>
                      <a:pt x="2654" y="2912"/>
                    </a:cubicBezTo>
                    <a:close/>
                    <a:moveTo>
                      <a:pt x="2372" y="2947"/>
                    </a:moveTo>
                    <a:lnTo>
                      <a:pt x="2741" y="3669"/>
                    </a:lnTo>
                    <a:cubicBezTo>
                      <a:pt x="2679" y="3711"/>
                      <a:pt x="2613" y="3754"/>
                      <a:pt x="2531" y="3795"/>
                    </a:cubicBezTo>
                    <a:cubicBezTo>
                      <a:pt x="2476" y="3822"/>
                      <a:pt x="2418" y="3848"/>
                      <a:pt x="2360" y="3871"/>
                    </a:cubicBezTo>
                    <a:lnTo>
                      <a:pt x="1942" y="3049"/>
                    </a:lnTo>
                    <a:cubicBezTo>
                      <a:pt x="2094" y="3012"/>
                      <a:pt x="2240" y="2973"/>
                      <a:pt x="2372" y="2947"/>
                    </a:cubicBezTo>
                    <a:close/>
                    <a:moveTo>
                      <a:pt x="1127" y="0"/>
                    </a:moveTo>
                    <a:lnTo>
                      <a:pt x="921" y="106"/>
                    </a:lnTo>
                    <a:lnTo>
                      <a:pt x="1258" y="762"/>
                    </a:lnTo>
                    <a:cubicBezTo>
                      <a:pt x="1223" y="779"/>
                      <a:pt x="1186" y="794"/>
                      <a:pt x="1153" y="811"/>
                    </a:cubicBezTo>
                    <a:cubicBezTo>
                      <a:pt x="1054" y="862"/>
                      <a:pt x="964" y="916"/>
                      <a:pt x="879" y="969"/>
                    </a:cubicBezTo>
                    <a:lnTo>
                      <a:pt x="538" y="300"/>
                    </a:lnTo>
                    <a:lnTo>
                      <a:pt x="332" y="405"/>
                    </a:lnTo>
                    <a:lnTo>
                      <a:pt x="688" y="1106"/>
                    </a:lnTo>
                    <a:cubicBezTo>
                      <a:pt x="107" y="1572"/>
                      <a:pt x="0" y="2147"/>
                      <a:pt x="247" y="2627"/>
                    </a:cubicBezTo>
                    <a:cubicBezTo>
                      <a:pt x="461" y="3048"/>
                      <a:pt x="797" y="3172"/>
                      <a:pt x="1163" y="3172"/>
                    </a:cubicBezTo>
                    <a:cubicBezTo>
                      <a:pt x="1341" y="3172"/>
                      <a:pt x="1527" y="3143"/>
                      <a:pt x="1709" y="3104"/>
                    </a:cubicBezTo>
                    <a:lnTo>
                      <a:pt x="2138" y="3946"/>
                    </a:lnTo>
                    <a:cubicBezTo>
                      <a:pt x="1924" y="4006"/>
                      <a:pt x="1702" y="4037"/>
                      <a:pt x="1495" y="4037"/>
                    </a:cubicBezTo>
                    <a:cubicBezTo>
                      <a:pt x="1395" y="4037"/>
                      <a:pt x="1298" y="4030"/>
                      <a:pt x="1208" y="4016"/>
                    </a:cubicBezTo>
                    <a:lnTo>
                      <a:pt x="1208" y="4016"/>
                    </a:lnTo>
                    <a:lnTo>
                      <a:pt x="1244" y="4756"/>
                    </a:lnTo>
                    <a:cubicBezTo>
                      <a:pt x="1332" y="4772"/>
                      <a:pt x="1428" y="4781"/>
                      <a:pt x="1531" y="4781"/>
                    </a:cubicBezTo>
                    <a:cubicBezTo>
                      <a:pt x="1815" y="4781"/>
                      <a:pt x="2147" y="4718"/>
                      <a:pt x="2471" y="4602"/>
                    </a:cubicBezTo>
                    <a:lnTo>
                      <a:pt x="2819" y="5283"/>
                    </a:lnTo>
                    <a:lnTo>
                      <a:pt x="3024" y="5178"/>
                    </a:lnTo>
                    <a:lnTo>
                      <a:pt x="2688" y="4517"/>
                    </a:lnTo>
                    <a:cubicBezTo>
                      <a:pt x="2744" y="4494"/>
                      <a:pt x="2799" y="4468"/>
                      <a:pt x="2852" y="4441"/>
                    </a:cubicBezTo>
                    <a:cubicBezTo>
                      <a:pt x="2930" y="4401"/>
                      <a:pt x="3000" y="4358"/>
                      <a:pt x="3068" y="4319"/>
                    </a:cubicBezTo>
                    <a:lnTo>
                      <a:pt x="3406" y="4983"/>
                    </a:lnTo>
                    <a:lnTo>
                      <a:pt x="3612" y="4879"/>
                    </a:lnTo>
                    <a:lnTo>
                      <a:pt x="3259" y="4188"/>
                    </a:lnTo>
                    <a:cubicBezTo>
                      <a:pt x="3894" y="3707"/>
                      <a:pt x="4019" y="3108"/>
                      <a:pt x="3770" y="2623"/>
                    </a:cubicBezTo>
                    <a:cubicBezTo>
                      <a:pt x="3559" y="2210"/>
                      <a:pt x="3227" y="2087"/>
                      <a:pt x="2864" y="2087"/>
                    </a:cubicBezTo>
                    <a:cubicBezTo>
                      <a:pt x="2658" y="2087"/>
                      <a:pt x="2443" y="2126"/>
                      <a:pt x="2234" y="2175"/>
                    </a:cubicBezTo>
                    <a:lnTo>
                      <a:pt x="1803" y="1328"/>
                    </a:lnTo>
                    <a:cubicBezTo>
                      <a:pt x="2005" y="1270"/>
                      <a:pt x="2224" y="1236"/>
                      <a:pt x="2458" y="1236"/>
                    </a:cubicBezTo>
                    <a:cubicBezTo>
                      <a:pt x="2494" y="1236"/>
                      <a:pt x="2530" y="1237"/>
                      <a:pt x="2566" y="1238"/>
                    </a:cubicBezTo>
                    <a:lnTo>
                      <a:pt x="2503" y="508"/>
                    </a:lnTo>
                    <a:cubicBezTo>
                      <a:pt x="2453" y="503"/>
                      <a:pt x="2401" y="501"/>
                      <a:pt x="2348" y="501"/>
                    </a:cubicBezTo>
                    <a:cubicBezTo>
                      <a:pt x="2066" y="501"/>
                      <a:pt x="1761" y="564"/>
                      <a:pt x="1469" y="672"/>
                    </a:cubicBezTo>
                    <a:lnTo>
                      <a:pt x="1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47" name="Google Shape;1847;p50"/>
          <p:cNvGrpSpPr/>
          <p:nvPr/>
        </p:nvGrpSpPr>
        <p:grpSpPr>
          <a:xfrm>
            <a:off x="7091189" y="2932823"/>
            <a:ext cx="1032905" cy="1201409"/>
            <a:chOff x="7552825" y="3650600"/>
            <a:chExt cx="595300" cy="692375"/>
          </a:xfrm>
        </p:grpSpPr>
        <p:sp>
          <p:nvSpPr>
            <p:cNvPr id="1848" name="Google Shape;1848;p50"/>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50"/>
            <p:cNvGrpSpPr/>
            <p:nvPr/>
          </p:nvGrpSpPr>
          <p:grpSpPr>
            <a:xfrm>
              <a:off x="7612713" y="3709350"/>
              <a:ext cx="475525" cy="574875"/>
              <a:chOff x="1430450" y="1728325"/>
              <a:chExt cx="475525" cy="574875"/>
            </a:xfrm>
          </p:grpSpPr>
          <p:sp>
            <p:nvSpPr>
              <p:cNvPr id="1850" name="Google Shape;1850;p50"/>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0"/>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0"/>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0"/>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0"/>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0"/>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0"/>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0"/>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0"/>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0"/>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3" name="Google Shape;1863;p50"/>
          <p:cNvGrpSpPr/>
          <p:nvPr/>
        </p:nvGrpSpPr>
        <p:grpSpPr>
          <a:xfrm rot="21286849">
            <a:off x="6344796" y="1602475"/>
            <a:ext cx="1247761" cy="1072343"/>
            <a:chOff x="4237338" y="408375"/>
            <a:chExt cx="792750" cy="681300"/>
          </a:xfrm>
        </p:grpSpPr>
        <p:sp>
          <p:nvSpPr>
            <p:cNvPr id="1864" name="Google Shape;1864;p50"/>
            <p:cNvSpPr/>
            <p:nvPr/>
          </p:nvSpPr>
          <p:spPr>
            <a:xfrm>
              <a:off x="4237338" y="408375"/>
              <a:ext cx="792750" cy="681300"/>
            </a:xfrm>
            <a:custGeom>
              <a:avLst/>
              <a:gdLst/>
              <a:ahLst/>
              <a:cxnLst/>
              <a:rect l="l" t="t" r="r" b="b"/>
              <a:pathLst>
                <a:path w="31710" h="27252" extrusionOk="0">
                  <a:moveTo>
                    <a:pt x="11273" y="1"/>
                  </a:moveTo>
                  <a:cubicBezTo>
                    <a:pt x="10917" y="1"/>
                    <a:pt x="10561" y="81"/>
                    <a:pt x="10230" y="245"/>
                  </a:cubicBezTo>
                  <a:lnTo>
                    <a:pt x="9708" y="504"/>
                  </a:lnTo>
                  <a:cubicBezTo>
                    <a:pt x="9563" y="551"/>
                    <a:pt x="9422" y="612"/>
                    <a:pt x="9285" y="687"/>
                  </a:cubicBezTo>
                  <a:cubicBezTo>
                    <a:pt x="8860" y="924"/>
                    <a:pt x="8531" y="1277"/>
                    <a:pt x="8324" y="1692"/>
                  </a:cubicBezTo>
                  <a:cubicBezTo>
                    <a:pt x="7148" y="3864"/>
                    <a:pt x="3853" y="7440"/>
                    <a:pt x="1464" y="8678"/>
                  </a:cubicBezTo>
                  <a:cubicBezTo>
                    <a:pt x="499" y="9177"/>
                    <a:pt x="1" y="10277"/>
                    <a:pt x="264" y="11332"/>
                  </a:cubicBezTo>
                  <a:cubicBezTo>
                    <a:pt x="1628" y="16833"/>
                    <a:pt x="2997" y="20200"/>
                    <a:pt x="4840" y="22591"/>
                  </a:cubicBezTo>
                  <a:cubicBezTo>
                    <a:pt x="7098" y="25522"/>
                    <a:pt x="10177" y="27029"/>
                    <a:pt x="14250" y="27194"/>
                  </a:cubicBezTo>
                  <a:cubicBezTo>
                    <a:pt x="14281" y="27195"/>
                    <a:pt x="14313" y="27196"/>
                    <a:pt x="14344" y="27196"/>
                  </a:cubicBezTo>
                  <a:cubicBezTo>
                    <a:pt x="14697" y="27196"/>
                    <a:pt x="15045" y="27117"/>
                    <a:pt x="15359" y="26967"/>
                  </a:cubicBezTo>
                  <a:cubicBezTo>
                    <a:pt x="16496" y="26489"/>
                    <a:pt x="17492" y="25935"/>
                    <a:pt x="18365" y="25292"/>
                  </a:cubicBezTo>
                  <a:cubicBezTo>
                    <a:pt x="19054" y="25860"/>
                    <a:pt x="19766" y="26353"/>
                    <a:pt x="20461" y="26834"/>
                  </a:cubicBezTo>
                  <a:cubicBezTo>
                    <a:pt x="20856" y="27107"/>
                    <a:pt x="21322" y="27252"/>
                    <a:pt x="21800" y="27252"/>
                  </a:cubicBezTo>
                  <a:lnTo>
                    <a:pt x="21824" y="27252"/>
                  </a:lnTo>
                  <a:cubicBezTo>
                    <a:pt x="23546" y="27235"/>
                    <a:pt x="24993" y="26693"/>
                    <a:pt x="26185" y="26161"/>
                  </a:cubicBezTo>
                  <a:cubicBezTo>
                    <a:pt x="29980" y="24467"/>
                    <a:pt x="31710" y="21328"/>
                    <a:pt x="30700" y="17971"/>
                  </a:cubicBezTo>
                  <a:cubicBezTo>
                    <a:pt x="30108" y="16007"/>
                    <a:pt x="28418" y="14523"/>
                    <a:pt x="26392" y="14191"/>
                  </a:cubicBezTo>
                  <a:cubicBezTo>
                    <a:pt x="26068" y="14139"/>
                    <a:pt x="25760" y="14114"/>
                    <a:pt x="25467" y="14114"/>
                  </a:cubicBezTo>
                  <a:cubicBezTo>
                    <a:pt x="25000" y="14114"/>
                    <a:pt x="24572" y="14176"/>
                    <a:pt x="24177" y="14286"/>
                  </a:cubicBezTo>
                  <a:cubicBezTo>
                    <a:pt x="24302" y="12162"/>
                    <a:pt x="24166" y="9672"/>
                    <a:pt x="23769" y="6736"/>
                  </a:cubicBezTo>
                  <a:cubicBezTo>
                    <a:pt x="23641" y="5783"/>
                    <a:pt x="22945" y="5005"/>
                    <a:pt x="22013" y="4770"/>
                  </a:cubicBezTo>
                  <a:cubicBezTo>
                    <a:pt x="18885" y="3983"/>
                    <a:pt x="14719" y="2069"/>
                    <a:pt x="12726" y="504"/>
                  </a:cubicBezTo>
                  <a:cubicBezTo>
                    <a:pt x="12303" y="172"/>
                    <a:pt x="11790" y="1"/>
                    <a:pt x="11273"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50"/>
            <p:cNvGrpSpPr/>
            <p:nvPr/>
          </p:nvGrpSpPr>
          <p:grpSpPr>
            <a:xfrm>
              <a:off x="4298838" y="467175"/>
              <a:ext cx="669750" cy="563700"/>
              <a:chOff x="354975" y="3422350"/>
              <a:chExt cx="669750" cy="563700"/>
            </a:xfrm>
          </p:grpSpPr>
          <p:sp>
            <p:nvSpPr>
              <p:cNvPr id="1866" name="Google Shape;1866;p50"/>
              <p:cNvSpPr/>
              <p:nvPr/>
            </p:nvSpPr>
            <p:spPr>
              <a:xfrm>
                <a:off x="552625" y="3422350"/>
                <a:ext cx="306475" cy="520350"/>
              </a:xfrm>
              <a:custGeom>
                <a:avLst/>
                <a:gdLst/>
                <a:ahLst/>
                <a:cxnLst/>
                <a:rect l="l" t="t" r="r" b="b"/>
                <a:pathLst>
                  <a:path w="12259" h="20814" extrusionOk="0">
                    <a:moveTo>
                      <a:pt x="821" y="1"/>
                    </a:moveTo>
                    <a:lnTo>
                      <a:pt x="1" y="407"/>
                    </a:lnTo>
                    <a:lnTo>
                      <a:pt x="789" y="2439"/>
                    </a:lnTo>
                    <a:lnTo>
                      <a:pt x="6519" y="20813"/>
                    </a:lnTo>
                    <a:cubicBezTo>
                      <a:pt x="10724" y="18182"/>
                      <a:pt x="12259" y="14097"/>
                      <a:pt x="10987" y="4698"/>
                    </a:cubicBezTo>
                    <a:cubicBezTo>
                      <a:pt x="7759" y="3885"/>
                      <a:pt x="3250" y="1907"/>
                      <a:pt x="82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0"/>
              <p:cNvSpPr/>
              <p:nvPr/>
            </p:nvSpPr>
            <p:spPr>
              <a:xfrm>
                <a:off x="354975" y="3432150"/>
                <a:ext cx="295025" cy="552500"/>
              </a:xfrm>
              <a:custGeom>
                <a:avLst/>
                <a:gdLst/>
                <a:ahLst/>
                <a:cxnLst/>
                <a:rect l="l" t="t" r="r" b="b"/>
                <a:pathLst>
                  <a:path w="11801" h="22100" extrusionOk="0">
                    <a:moveTo>
                      <a:pt x="7882" y="0"/>
                    </a:moveTo>
                    <a:cubicBezTo>
                      <a:pt x="6497" y="2609"/>
                      <a:pt x="2824" y="6559"/>
                      <a:pt x="1" y="8020"/>
                    </a:cubicBezTo>
                    <a:cubicBezTo>
                      <a:pt x="2289" y="17237"/>
                      <a:pt x="4863" y="21818"/>
                      <a:pt x="11800" y="22099"/>
                    </a:cubicBezTo>
                    <a:lnTo>
                      <a:pt x="11389" y="19788"/>
                    </a:lnTo>
                    <a:cubicBezTo>
                      <a:pt x="5904" y="19564"/>
                      <a:pt x="3868" y="15941"/>
                      <a:pt x="2059" y="8654"/>
                    </a:cubicBezTo>
                    <a:cubicBezTo>
                      <a:pt x="4293" y="7497"/>
                      <a:pt x="7197" y="4375"/>
                      <a:pt x="8293" y="2312"/>
                    </a:cubicBezTo>
                    <a:lnTo>
                      <a:pt x="788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0"/>
              <p:cNvSpPr/>
              <p:nvPr/>
            </p:nvSpPr>
            <p:spPr>
              <a:xfrm>
                <a:off x="406450" y="3489925"/>
                <a:ext cx="233350" cy="436925"/>
              </a:xfrm>
              <a:custGeom>
                <a:avLst/>
                <a:gdLst/>
                <a:ahLst/>
                <a:cxnLst/>
                <a:rect l="l" t="t" r="r" b="b"/>
                <a:pathLst>
                  <a:path w="9334" h="17477" extrusionOk="0">
                    <a:moveTo>
                      <a:pt x="6234" y="1"/>
                    </a:moveTo>
                    <a:cubicBezTo>
                      <a:pt x="5137" y="2062"/>
                      <a:pt x="2233" y="5186"/>
                      <a:pt x="0" y="6343"/>
                    </a:cubicBezTo>
                    <a:cubicBezTo>
                      <a:pt x="1809" y="13630"/>
                      <a:pt x="3845" y="17253"/>
                      <a:pt x="9333" y="17477"/>
                    </a:cubicBezTo>
                    <a:lnTo>
                      <a:pt x="623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0"/>
              <p:cNvSpPr/>
              <p:nvPr/>
            </p:nvSpPr>
            <p:spPr>
              <a:xfrm>
                <a:off x="552025" y="3432075"/>
                <a:ext cx="279525" cy="552450"/>
              </a:xfrm>
              <a:custGeom>
                <a:avLst/>
                <a:gdLst/>
                <a:ahLst/>
                <a:cxnLst/>
                <a:rect l="l" t="t" r="r" b="b"/>
                <a:pathLst>
                  <a:path w="11181" h="22098" extrusionOk="0">
                    <a:moveTo>
                      <a:pt x="0" y="0"/>
                    </a:moveTo>
                    <a:lnTo>
                      <a:pt x="411" y="2312"/>
                    </a:lnTo>
                    <a:cubicBezTo>
                      <a:pt x="2150" y="3874"/>
                      <a:pt x="5950" y="5806"/>
                      <a:pt x="8445" y="6125"/>
                    </a:cubicBezTo>
                    <a:cubicBezTo>
                      <a:pt x="9251" y="13590"/>
                      <a:pt x="8585" y="17691"/>
                      <a:pt x="3510" y="19786"/>
                    </a:cubicBezTo>
                    <a:lnTo>
                      <a:pt x="3920" y="22098"/>
                    </a:lnTo>
                    <a:cubicBezTo>
                      <a:pt x="10340" y="19447"/>
                      <a:pt x="11180" y="14262"/>
                      <a:pt x="10160" y="4821"/>
                    </a:cubicBezTo>
                    <a:cubicBezTo>
                      <a:pt x="7006" y="4421"/>
                      <a:pt x="2199" y="1974"/>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0"/>
              <p:cNvSpPr/>
              <p:nvPr/>
            </p:nvSpPr>
            <p:spPr>
              <a:xfrm>
                <a:off x="562250" y="3489925"/>
                <a:ext cx="221050" cy="436925"/>
              </a:xfrm>
              <a:custGeom>
                <a:avLst/>
                <a:gdLst/>
                <a:ahLst/>
                <a:cxnLst/>
                <a:rect l="l" t="t" r="r" b="b"/>
                <a:pathLst>
                  <a:path w="8842" h="17477" extrusionOk="0">
                    <a:moveTo>
                      <a:pt x="1" y="1"/>
                    </a:moveTo>
                    <a:lnTo>
                      <a:pt x="3098" y="17477"/>
                    </a:lnTo>
                    <a:cubicBezTo>
                      <a:pt x="8178" y="15379"/>
                      <a:pt x="8842" y="11278"/>
                      <a:pt x="8035" y="3814"/>
                    </a:cubicBezTo>
                    <a:lnTo>
                      <a:pt x="8033" y="3814"/>
                    </a:lnTo>
                    <a:cubicBezTo>
                      <a:pt x="5541" y="3494"/>
                      <a:pt x="1738" y="1562"/>
                      <a:pt x="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0"/>
              <p:cNvSpPr/>
              <p:nvPr/>
            </p:nvSpPr>
            <p:spPr>
              <a:xfrm>
                <a:off x="587950" y="3629075"/>
                <a:ext cx="64300" cy="201125"/>
              </a:xfrm>
              <a:custGeom>
                <a:avLst/>
                <a:gdLst/>
                <a:ahLst/>
                <a:cxnLst/>
                <a:rect l="l" t="t" r="r" b="b"/>
                <a:pathLst>
                  <a:path w="2572" h="8045" extrusionOk="0">
                    <a:moveTo>
                      <a:pt x="1181" y="0"/>
                    </a:moveTo>
                    <a:lnTo>
                      <a:pt x="1" y="210"/>
                    </a:lnTo>
                    <a:lnTo>
                      <a:pt x="1389" y="8045"/>
                    </a:lnTo>
                    <a:lnTo>
                      <a:pt x="2571" y="7835"/>
                    </a:lnTo>
                    <a:lnTo>
                      <a:pt x="118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0"/>
              <p:cNvSpPr/>
              <p:nvPr/>
            </p:nvSpPr>
            <p:spPr>
              <a:xfrm>
                <a:off x="599075" y="3679500"/>
                <a:ext cx="111450" cy="85450"/>
              </a:xfrm>
              <a:custGeom>
                <a:avLst/>
                <a:gdLst/>
                <a:ahLst/>
                <a:cxnLst/>
                <a:rect l="l" t="t" r="r" b="b"/>
                <a:pathLst>
                  <a:path w="4458" h="3418" extrusionOk="0">
                    <a:moveTo>
                      <a:pt x="3976" y="1"/>
                    </a:moveTo>
                    <a:lnTo>
                      <a:pt x="0" y="706"/>
                    </a:lnTo>
                    <a:lnTo>
                      <a:pt x="482" y="3418"/>
                    </a:lnTo>
                    <a:lnTo>
                      <a:pt x="4457" y="2713"/>
                    </a:lnTo>
                    <a:lnTo>
                      <a:pt x="397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0"/>
              <p:cNvSpPr/>
              <p:nvPr/>
            </p:nvSpPr>
            <p:spPr>
              <a:xfrm>
                <a:off x="558450" y="3634325"/>
                <a:ext cx="64300" cy="201100"/>
              </a:xfrm>
              <a:custGeom>
                <a:avLst/>
                <a:gdLst/>
                <a:ahLst/>
                <a:cxnLst/>
                <a:rect l="l" t="t" r="r" b="b"/>
                <a:pathLst>
                  <a:path w="2572" h="8044" extrusionOk="0">
                    <a:moveTo>
                      <a:pt x="1181" y="0"/>
                    </a:moveTo>
                    <a:lnTo>
                      <a:pt x="1" y="210"/>
                    </a:lnTo>
                    <a:lnTo>
                      <a:pt x="1389" y="8043"/>
                    </a:lnTo>
                    <a:lnTo>
                      <a:pt x="2571" y="7835"/>
                    </a:lnTo>
                    <a:lnTo>
                      <a:pt x="118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0"/>
              <p:cNvSpPr/>
              <p:nvPr/>
            </p:nvSpPr>
            <p:spPr>
              <a:xfrm>
                <a:off x="499725" y="3697175"/>
                <a:ext cx="111450" cy="85450"/>
              </a:xfrm>
              <a:custGeom>
                <a:avLst/>
                <a:gdLst/>
                <a:ahLst/>
                <a:cxnLst/>
                <a:rect l="l" t="t" r="r" b="b"/>
                <a:pathLst>
                  <a:path w="4458" h="3418" extrusionOk="0">
                    <a:moveTo>
                      <a:pt x="3976" y="0"/>
                    </a:moveTo>
                    <a:lnTo>
                      <a:pt x="0" y="705"/>
                    </a:lnTo>
                    <a:lnTo>
                      <a:pt x="481" y="3417"/>
                    </a:lnTo>
                    <a:lnTo>
                      <a:pt x="4457" y="2712"/>
                    </a:lnTo>
                    <a:lnTo>
                      <a:pt x="3976"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0"/>
              <p:cNvSpPr/>
              <p:nvPr/>
            </p:nvSpPr>
            <p:spPr>
              <a:xfrm>
                <a:off x="715525" y="3745775"/>
                <a:ext cx="309200" cy="240275"/>
              </a:xfrm>
              <a:custGeom>
                <a:avLst/>
                <a:gdLst/>
                <a:ahLst/>
                <a:cxnLst/>
                <a:rect l="l" t="t" r="r" b="b"/>
                <a:pathLst>
                  <a:path w="12368" h="9611" extrusionOk="0">
                    <a:moveTo>
                      <a:pt x="3177" y="0"/>
                    </a:moveTo>
                    <a:cubicBezTo>
                      <a:pt x="2292" y="0"/>
                      <a:pt x="1400" y="462"/>
                      <a:pt x="858" y="1176"/>
                    </a:cubicBezTo>
                    <a:cubicBezTo>
                      <a:pt x="154" y="2105"/>
                      <a:pt x="0" y="3380"/>
                      <a:pt x="287" y="4508"/>
                    </a:cubicBezTo>
                    <a:cubicBezTo>
                      <a:pt x="573" y="5638"/>
                      <a:pt x="1260" y="6634"/>
                      <a:pt x="2085" y="7458"/>
                    </a:cubicBezTo>
                    <a:cubicBezTo>
                      <a:pt x="2910" y="8280"/>
                      <a:pt x="3874" y="8947"/>
                      <a:pt x="4832" y="9611"/>
                    </a:cubicBezTo>
                    <a:cubicBezTo>
                      <a:pt x="6085" y="9597"/>
                      <a:pt x="7195" y="9198"/>
                      <a:pt x="8258" y="8724"/>
                    </a:cubicBezTo>
                    <a:cubicBezTo>
                      <a:pt x="9866" y="8006"/>
                      <a:pt x="12368" y="6312"/>
                      <a:pt x="11480" y="3360"/>
                    </a:cubicBezTo>
                    <a:cubicBezTo>
                      <a:pt x="11145" y="2245"/>
                      <a:pt x="10193" y="1412"/>
                      <a:pt x="9045" y="1224"/>
                    </a:cubicBezTo>
                    <a:cubicBezTo>
                      <a:pt x="8856" y="1193"/>
                      <a:pt x="8676" y="1177"/>
                      <a:pt x="8505" y="1177"/>
                    </a:cubicBezTo>
                    <a:cubicBezTo>
                      <a:pt x="7637" y="1177"/>
                      <a:pt x="6963" y="1578"/>
                      <a:pt x="6105" y="2436"/>
                    </a:cubicBezTo>
                    <a:cubicBezTo>
                      <a:pt x="5540" y="1248"/>
                      <a:pt x="4978" y="482"/>
                      <a:pt x="3956" y="129"/>
                    </a:cubicBezTo>
                    <a:cubicBezTo>
                      <a:pt x="3703" y="41"/>
                      <a:pt x="3440" y="0"/>
                      <a:pt x="3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0"/>
              <p:cNvSpPr/>
              <p:nvPr/>
            </p:nvSpPr>
            <p:spPr>
              <a:xfrm>
                <a:off x="726725" y="3804600"/>
                <a:ext cx="253825" cy="153900"/>
              </a:xfrm>
              <a:custGeom>
                <a:avLst/>
                <a:gdLst/>
                <a:ahLst/>
                <a:cxnLst/>
                <a:rect l="l" t="t" r="r" b="b"/>
                <a:pathLst>
                  <a:path w="10153" h="6156" extrusionOk="0">
                    <a:moveTo>
                      <a:pt x="0" y="1838"/>
                    </a:moveTo>
                    <a:cubicBezTo>
                      <a:pt x="2" y="1839"/>
                      <a:pt x="4" y="1840"/>
                      <a:pt x="6" y="1840"/>
                    </a:cubicBezTo>
                    <a:lnTo>
                      <a:pt x="6" y="1840"/>
                    </a:lnTo>
                    <a:cubicBezTo>
                      <a:pt x="5" y="1840"/>
                      <a:pt x="3" y="1839"/>
                      <a:pt x="2" y="1838"/>
                    </a:cubicBezTo>
                    <a:close/>
                    <a:moveTo>
                      <a:pt x="4628" y="0"/>
                    </a:moveTo>
                    <a:lnTo>
                      <a:pt x="4305" y="431"/>
                    </a:lnTo>
                    <a:cubicBezTo>
                      <a:pt x="3770" y="1146"/>
                      <a:pt x="3239" y="1863"/>
                      <a:pt x="2712" y="2585"/>
                    </a:cubicBezTo>
                    <a:lnTo>
                      <a:pt x="2712" y="2585"/>
                    </a:lnTo>
                    <a:cubicBezTo>
                      <a:pt x="1800" y="2376"/>
                      <a:pt x="899" y="2128"/>
                      <a:pt x="6" y="1840"/>
                    </a:cubicBezTo>
                    <a:lnTo>
                      <a:pt x="6" y="1840"/>
                    </a:lnTo>
                    <a:cubicBezTo>
                      <a:pt x="890" y="2215"/>
                      <a:pt x="1808" y="2506"/>
                      <a:pt x="2730" y="2779"/>
                    </a:cubicBezTo>
                    <a:lnTo>
                      <a:pt x="2785" y="2796"/>
                    </a:lnTo>
                    <a:lnTo>
                      <a:pt x="2826" y="2747"/>
                    </a:lnTo>
                    <a:cubicBezTo>
                      <a:pt x="3290" y="2181"/>
                      <a:pt x="3750" y="1610"/>
                      <a:pt x="4209" y="1038"/>
                    </a:cubicBezTo>
                    <a:lnTo>
                      <a:pt x="4209" y="1038"/>
                    </a:lnTo>
                    <a:lnTo>
                      <a:pt x="3987" y="2891"/>
                    </a:lnTo>
                    <a:lnTo>
                      <a:pt x="3712" y="5275"/>
                    </a:lnTo>
                    <a:lnTo>
                      <a:pt x="3612" y="6155"/>
                    </a:lnTo>
                    <a:lnTo>
                      <a:pt x="4092" y="5408"/>
                    </a:lnTo>
                    <a:cubicBezTo>
                      <a:pt x="4508" y="4757"/>
                      <a:pt x="4890" y="4082"/>
                      <a:pt x="5228" y="3386"/>
                    </a:cubicBezTo>
                    <a:lnTo>
                      <a:pt x="5228" y="3386"/>
                    </a:lnTo>
                    <a:cubicBezTo>
                      <a:pt x="5265" y="3658"/>
                      <a:pt x="5320" y="3928"/>
                      <a:pt x="5392" y="4192"/>
                    </a:cubicBezTo>
                    <a:lnTo>
                      <a:pt x="5526" y="4684"/>
                    </a:lnTo>
                    <a:lnTo>
                      <a:pt x="5773" y="4240"/>
                    </a:lnTo>
                    <a:lnTo>
                      <a:pt x="6079" y="3687"/>
                    </a:lnTo>
                    <a:lnTo>
                      <a:pt x="6079" y="3687"/>
                    </a:lnTo>
                    <a:lnTo>
                      <a:pt x="6143" y="4899"/>
                    </a:lnTo>
                    <a:lnTo>
                      <a:pt x="6179" y="5609"/>
                    </a:lnTo>
                    <a:lnTo>
                      <a:pt x="6487" y="4971"/>
                    </a:lnTo>
                    <a:cubicBezTo>
                      <a:pt x="6852" y="4215"/>
                      <a:pt x="7220" y="3460"/>
                      <a:pt x="7583" y="2702"/>
                    </a:cubicBezTo>
                    <a:lnTo>
                      <a:pt x="7583" y="2702"/>
                    </a:lnTo>
                    <a:cubicBezTo>
                      <a:pt x="7574" y="3131"/>
                      <a:pt x="7582" y="3562"/>
                      <a:pt x="7632" y="3990"/>
                    </a:cubicBezTo>
                    <a:lnTo>
                      <a:pt x="7640" y="4052"/>
                    </a:lnTo>
                    <a:lnTo>
                      <a:pt x="7694" y="4065"/>
                    </a:lnTo>
                    <a:cubicBezTo>
                      <a:pt x="8514" y="4249"/>
                      <a:pt x="9330" y="4439"/>
                      <a:pt x="10152" y="4613"/>
                    </a:cubicBezTo>
                    <a:cubicBezTo>
                      <a:pt x="9368" y="4372"/>
                      <a:pt x="8581" y="4149"/>
                      <a:pt x="7795" y="3919"/>
                    </a:cubicBezTo>
                    <a:lnTo>
                      <a:pt x="7795" y="3919"/>
                    </a:lnTo>
                    <a:cubicBezTo>
                      <a:pt x="7770" y="3311"/>
                      <a:pt x="7812" y="2702"/>
                      <a:pt x="7863" y="2088"/>
                    </a:cubicBezTo>
                    <a:lnTo>
                      <a:pt x="7917" y="1458"/>
                    </a:lnTo>
                    <a:lnTo>
                      <a:pt x="7917" y="1458"/>
                    </a:lnTo>
                    <a:lnTo>
                      <a:pt x="7618" y="2023"/>
                    </a:lnTo>
                    <a:cubicBezTo>
                      <a:pt x="7233" y="2744"/>
                      <a:pt x="6857" y="3468"/>
                      <a:pt x="6480" y="4193"/>
                    </a:cubicBezTo>
                    <a:lnTo>
                      <a:pt x="6480" y="4193"/>
                    </a:lnTo>
                    <a:lnTo>
                      <a:pt x="6440" y="2974"/>
                    </a:lnTo>
                    <a:lnTo>
                      <a:pt x="6415" y="2268"/>
                    </a:lnTo>
                    <a:lnTo>
                      <a:pt x="6065" y="2886"/>
                    </a:lnTo>
                    <a:lnTo>
                      <a:pt x="5678" y="3567"/>
                    </a:lnTo>
                    <a:lnTo>
                      <a:pt x="5678" y="3567"/>
                    </a:lnTo>
                    <a:cubicBezTo>
                      <a:pt x="5620" y="3228"/>
                      <a:pt x="5592" y="2882"/>
                      <a:pt x="5595" y="2537"/>
                    </a:cubicBezTo>
                    <a:lnTo>
                      <a:pt x="5604" y="1497"/>
                    </a:lnTo>
                    <a:lnTo>
                      <a:pt x="5188" y="2452"/>
                    </a:lnTo>
                    <a:cubicBezTo>
                      <a:pt x="4898" y="3122"/>
                      <a:pt x="4574" y="3777"/>
                      <a:pt x="4214" y="4411"/>
                    </a:cubicBezTo>
                    <a:lnTo>
                      <a:pt x="4214" y="4411"/>
                    </a:lnTo>
                    <a:lnTo>
                      <a:pt x="4358" y="2932"/>
                    </a:lnTo>
                    <a:lnTo>
                      <a:pt x="4579" y="543"/>
                    </a:lnTo>
                    <a:lnTo>
                      <a:pt x="46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1" name="Google Shape;1881;p51"/>
          <p:cNvSpPr txBox="1">
            <a:spLocks noGrp="1"/>
          </p:cNvSpPr>
          <p:nvPr>
            <p:ph type="subTitle" idx="1"/>
          </p:nvPr>
        </p:nvSpPr>
        <p:spPr>
          <a:xfrm>
            <a:off x="1075021" y="1713539"/>
            <a:ext cx="3318600" cy="8232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Use platforms such as Weibo, </a:t>
            </a:r>
            <a:r>
              <a:rPr lang="en-US" altLang="zh-CN" dirty="0" err="1">
                <a:latin typeface="Arial" panose="020B0604020202020204" pitchFamily="34" charset="0"/>
                <a:cs typeface="Arial" panose="020B0604020202020204" pitchFamily="34" charset="0"/>
              </a:rPr>
              <a:t>Tieba</a:t>
            </a:r>
            <a:r>
              <a:rPr lang="en-US" altLang="zh-CN" dirty="0">
                <a:latin typeface="Arial" panose="020B0604020202020204" pitchFamily="34" charset="0"/>
                <a:cs typeface="Arial" panose="020B0604020202020204" pitchFamily="34" charset="0"/>
              </a:rPr>
              <a:t> and WeChat to share the meaning of funny memes meanwhile put ads, engage with users, and promote the app's features and content</a:t>
            </a:r>
            <a:r>
              <a:rPr lang="en-US" altLang="zh-CN" sz="1800" i="0" kern="100" spc="0" dirty="0">
                <a:solidFill>
                  <a:srgbClr val="555555"/>
                </a:solidFill>
                <a:effectLst/>
                <a:latin typeface="Arial" panose="020B0604020202020204" pitchFamily="34" charset="0"/>
                <a:ea typeface="微软雅黑" panose="020B0503020204020204" pitchFamily="34" charset="-122"/>
                <a:cs typeface="Arial" panose="020B0604020202020204" pitchFamily="34" charset="0"/>
              </a:rPr>
              <a:t>.</a:t>
            </a:r>
            <a:endParaRPr lang="en-US" altLang="zh-CN" sz="1800" kern="100" dirty="0">
              <a:effectLst/>
              <a:latin typeface="Arial" panose="020B0604020202020204" pitchFamily="34" charset="0"/>
              <a:ea typeface="宋体" panose="02010600030101010101" pitchFamily="2" charset="-122"/>
              <a:cs typeface="Arial" panose="020B0604020202020204" pitchFamily="34" charset="0"/>
            </a:endParaRPr>
          </a:p>
        </p:txBody>
      </p:sp>
      <p:sp>
        <p:nvSpPr>
          <p:cNvPr id="1882" name="Google Shape;1882;p51"/>
          <p:cNvSpPr txBox="1">
            <a:spLocks noGrp="1"/>
          </p:cNvSpPr>
          <p:nvPr>
            <p:ph type="subTitle" idx="2"/>
          </p:nvPr>
        </p:nvSpPr>
        <p:spPr>
          <a:xfrm>
            <a:off x="1078213" y="1252289"/>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Social Media</a:t>
            </a:r>
          </a:p>
        </p:txBody>
      </p:sp>
      <p:sp>
        <p:nvSpPr>
          <p:cNvPr id="1884" name="Google Shape;1884;p51"/>
          <p:cNvSpPr txBox="1">
            <a:spLocks noGrp="1"/>
          </p:cNvSpPr>
          <p:nvPr>
            <p:ph type="subTitle" idx="4"/>
          </p:nvPr>
        </p:nvSpPr>
        <p:spPr>
          <a:xfrm>
            <a:off x="1073150" y="2844800"/>
            <a:ext cx="367919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Search Engine Optimization</a:t>
            </a:r>
          </a:p>
        </p:txBody>
      </p:sp>
      <p:sp>
        <p:nvSpPr>
          <p:cNvPr id="1885" name="Google Shape;1885;p51"/>
          <p:cNvSpPr txBox="1">
            <a:spLocks noGrp="1"/>
          </p:cNvSpPr>
          <p:nvPr>
            <p:ph type="subTitle" idx="5"/>
          </p:nvPr>
        </p:nvSpPr>
        <p:spPr>
          <a:xfrm>
            <a:off x="4760935" y="1763758"/>
            <a:ext cx="2961621" cy="8232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Partner with popular social media influencers, meme creators, and content creators to promote the app and reach a wider audience</a:t>
            </a:r>
            <a:endParaRPr lang="en-US" altLang="zh-CN" sz="1800" kern="100" dirty="0">
              <a:effectLst/>
              <a:latin typeface="Arial" panose="020B0604020202020204" pitchFamily="34" charset="0"/>
              <a:ea typeface="宋体" panose="02010600030101010101" pitchFamily="2" charset="-122"/>
              <a:cs typeface="Arial" panose="020B0604020202020204" pitchFamily="34" charset="0"/>
            </a:endParaRPr>
          </a:p>
        </p:txBody>
      </p:sp>
      <p:sp>
        <p:nvSpPr>
          <p:cNvPr id="1886" name="Google Shape;1886;p51"/>
          <p:cNvSpPr txBox="1">
            <a:spLocks noGrp="1"/>
          </p:cNvSpPr>
          <p:nvPr>
            <p:ph type="subTitle" idx="6"/>
          </p:nvPr>
        </p:nvSpPr>
        <p:spPr>
          <a:xfrm>
            <a:off x="4754649" y="1252289"/>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Influencer Marketing</a:t>
            </a:r>
          </a:p>
        </p:txBody>
      </p:sp>
      <p:sp>
        <p:nvSpPr>
          <p:cNvPr id="1888" name="Google Shape;1888;p51"/>
          <p:cNvSpPr txBox="1">
            <a:spLocks noGrp="1"/>
          </p:cNvSpPr>
          <p:nvPr>
            <p:ph type="subTitle" idx="8"/>
          </p:nvPr>
        </p:nvSpPr>
        <p:spPr>
          <a:xfrm>
            <a:off x="4752464" y="2844550"/>
            <a:ext cx="3318600" cy="51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Public Relations</a:t>
            </a:r>
          </a:p>
        </p:txBody>
      </p:sp>
      <p:sp>
        <p:nvSpPr>
          <p:cNvPr id="1889" name="Google Shape;1889;p51"/>
          <p:cNvSpPr txBox="1">
            <a:spLocks noGrp="1"/>
          </p:cNvSpPr>
          <p:nvPr>
            <p:ph type="title"/>
          </p:nvPr>
        </p:nvSpPr>
        <p:spPr>
          <a:xfrm>
            <a:off x="715050" y="606954"/>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Marketing Channels</a:t>
            </a:r>
          </a:p>
        </p:txBody>
      </p:sp>
      <p:sp>
        <p:nvSpPr>
          <p:cNvPr id="2" name="文本框 1"/>
          <p:cNvSpPr txBox="1"/>
          <p:nvPr/>
        </p:nvSpPr>
        <p:spPr>
          <a:xfrm>
            <a:off x="1072936" y="3356350"/>
            <a:ext cx="3249682" cy="954107"/>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sym typeface="Readex Pro"/>
              </a:rPr>
              <a:t>Optimize our app's website and app store listing with relevant keywords and content to improve our visibility in search results </a:t>
            </a:r>
          </a:p>
        </p:txBody>
      </p:sp>
      <p:sp>
        <p:nvSpPr>
          <p:cNvPr id="3" name="文本框 2"/>
          <p:cNvSpPr txBox="1"/>
          <p:nvPr/>
        </p:nvSpPr>
        <p:spPr>
          <a:xfrm>
            <a:off x="4821384" y="3356350"/>
            <a:ext cx="3300151" cy="954107"/>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rPr>
              <a:t>Reach out to media outlets, bloggers, and journalists to feature our app in articles and reviews</a:t>
            </a:r>
            <a:endParaRPr lang="en-US" altLang="zh-CN" dirty="0">
              <a:solidFill>
                <a:schemeClr val="dk1"/>
              </a:solidFill>
              <a:latin typeface="Arial" panose="020B0604020202020204" pitchFamily="34" charset="0"/>
              <a:cs typeface="Arial" panose="020B0604020202020204" pitchFamily="34" charset="0"/>
              <a:sym typeface="Readex Pro"/>
            </a:endParaRPr>
          </a:p>
          <a:p>
            <a:endParaRPr lang="zh-CN" altLang="en-US" dirty="0">
              <a:latin typeface="Arial" panose="020B0604020202020204" pitchFamily="34" charset="0"/>
              <a:cs typeface="Arial" panose="020B0604020202020204" pitchFamily="34"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4"/>
          <p:cNvSpPr txBox="1">
            <a:spLocks noGrp="1"/>
          </p:cNvSpPr>
          <p:nvPr>
            <p:ph type="title"/>
          </p:nvPr>
        </p:nvSpPr>
        <p:spPr>
          <a:xfrm>
            <a:off x="762635" y="3368675"/>
            <a:ext cx="5448935" cy="1036320"/>
          </a:xfrm>
          <a:prstGeom prst="rect">
            <a:avLst/>
          </a:prstGeom>
        </p:spPr>
        <p:txBody>
          <a:bodyPr spcFirstLastPara="1" wrap="square" lIns="91425" tIns="91425" rIns="91425" bIns="91425" anchor="b" anchorCtr="0">
            <a:noAutofit/>
          </a:bodyPr>
          <a:lstStyle/>
          <a:p>
            <a:pPr marL="0" marR="0" lvl="0" indent="0" algn="just">
              <a:spcBef>
                <a:spcPts val="0"/>
              </a:spcBef>
              <a:spcAft>
                <a:spcPts val="0"/>
              </a:spcAft>
            </a:pPr>
            <a:r>
              <a:rPr lang="en-US" altLang="zh-CN" sz="3300" dirty="0">
                <a:latin typeface="Arial" panose="020B0604020202020204" pitchFamily="34" charset="0"/>
                <a:cs typeface="Arial" panose="020B0604020202020204" pitchFamily="34" charset="0"/>
              </a:rPr>
              <a:t>Financial Key Metrics for Mobile App Business Plan</a:t>
            </a:r>
          </a:p>
        </p:txBody>
      </p:sp>
      <p:sp>
        <p:nvSpPr>
          <p:cNvPr id="2007" name="Google Shape;2007;p54"/>
          <p:cNvSpPr txBox="1">
            <a:spLocks noGrp="1"/>
          </p:cNvSpPr>
          <p:nvPr>
            <p:ph type="title" idx="2"/>
          </p:nvPr>
        </p:nvSpPr>
        <p:spPr>
          <a:xfrm>
            <a:off x="762652" y="2310074"/>
            <a:ext cx="1094502" cy="9571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04</a:t>
            </a:r>
          </a:p>
        </p:txBody>
      </p:sp>
      <p:grpSp>
        <p:nvGrpSpPr>
          <p:cNvPr id="2" name="Google Shape;2107;p57"/>
          <p:cNvGrpSpPr/>
          <p:nvPr/>
        </p:nvGrpSpPr>
        <p:grpSpPr>
          <a:xfrm>
            <a:off x="3926478" y="740418"/>
            <a:ext cx="4325918" cy="2304574"/>
            <a:chOff x="233350" y="949250"/>
            <a:chExt cx="7137300" cy="3802300"/>
          </a:xfrm>
        </p:grpSpPr>
        <p:sp>
          <p:nvSpPr>
            <p:cNvPr id="3" name="Google Shape;2108;p5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109;p5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10;p5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11;p5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12;p5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13;p5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14;p5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15;p5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16;p5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17;p5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18;p5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19;p5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0;p5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21;p5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22;p5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23;p5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24;p5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5;p5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26;p5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27;p5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28;p5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29;p5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30;p5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31;p5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32;p5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3;p5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34;p5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35;p5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36;p5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37;p5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38;p5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39;p5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40;p5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41;p5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42;p5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43;p5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4;p5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45;p5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46;p5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47;p5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48;p5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49;p5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50;p5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51;p5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52;p5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53;p5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54;p5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55;p5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56;p5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57;p5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58;p5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2161;p57"/>
          <p:cNvSpPr/>
          <p:nvPr/>
        </p:nvSpPr>
        <p:spPr>
          <a:xfrm>
            <a:off x="4791776" y="25014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62;p57"/>
          <p:cNvSpPr/>
          <p:nvPr/>
        </p:nvSpPr>
        <p:spPr>
          <a:xfrm>
            <a:off x="5015726" y="18990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63;p57"/>
          <p:cNvSpPr/>
          <p:nvPr/>
        </p:nvSpPr>
        <p:spPr>
          <a:xfrm>
            <a:off x="4243226" y="170812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64;p57"/>
          <p:cNvSpPr/>
          <p:nvPr/>
        </p:nvSpPr>
        <p:spPr>
          <a:xfrm>
            <a:off x="4513526" y="124472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65;p57"/>
          <p:cNvSpPr/>
          <p:nvPr/>
        </p:nvSpPr>
        <p:spPr>
          <a:xfrm>
            <a:off x="5771526" y="133739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66;p57"/>
          <p:cNvSpPr/>
          <p:nvPr/>
        </p:nvSpPr>
        <p:spPr>
          <a:xfrm>
            <a:off x="5619426" y="11520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67;p57"/>
          <p:cNvSpPr/>
          <p:nvPr/>
        </p:nvSpPr>
        <p:spPr>
          <a:xfrm>
            <a:off x="6515301" y="23493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68;p57"/>
          <p:cNvSpPr/>
          <p:nvPr/>
        </p:nvSpPr>
        <p:spPr>
          <a:xfrm>
            <a:off x="6793326" y="13041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69;p57"/>
          <p:cNvSpPr/>
          <p:nvPr/>
        </p:nvSpPr>
        <p:spPr>
          <a:xfrm>
            <a:off x="7372551" y="2349370"/>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70;p57"/>
          <p:cNvSpPr/>
          <p:nvPr/>
        </p:nvSpPr>
        <p:spPr>
          <a:xfrm>
            <a:off x="7936326" y="2843645"/>
            <a:ext cx="152100" cy="15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8" name="Google Shape;1558;p44"/>
          <p:cNvSpPr txBox="1">
            <a:spLocks noGrp="1"/>
          </p:cNvSpPr>
          <p:nvPr>
            <p:ph type="title"/>
          </p:nvPr>
        </p:nvSpPr>
        <p:spPr>
          <a:xfrm>
            <a:off x="597996" y="646003"/>
            <a:ext cx="7451449"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latin typeface="Arial" panose="020B0604020202020204" pitchFamily="34" charset="0"/>
                <a:cs typeface="Arial" panose="020B0604020202020204" pitchFamily="34" charset="0"/>
              </a:rPr>
              <a:t>Financial Key Metrics for Mobile App Business Plan</a:t>
            </a:r>
          </a:p>
        </p:txBody>
      </p:sp>
      <p:grpSp>
        <p:nvGrpSpPr>
          <p:cNvPr id="1561" name="Google Shape;1561;p44"/>
          <p:cNvGrpSpPr/>
          <p:nvPr/>
        </p:nvGrpSpPr>
        <p:grpSpPr>
          <a:xfrm>
            <a:off x="6302234" y="1038955"/>
            <a:ext cx="2049090" cy="3142780"/>
            <a:chOff x="5722907" y="1025712"/>
            <a:chExt cx="2016028" cy="3092070"/>
          </a:xfrm>
        </p:grpSpPr>
        <p:sp>
          <p:nvSpPr>
            <p:cNvPr id="1562" name="Google Shape;1562;p44"/>
            <p:cNvSpPr/>
            <p:nvPr/>
          </p:nvSpPr>
          <p:spPr>
            <a:xfrm>
              <a:off x="5722907" y="1025712"/>
              <a:ext cx="2016028" cy="3092070"/>
            </a:xfrm>
            <a:custGeom>
              <a:avLst/>
              <a:gdLst/>
              <a:ahLst/>
              <a:cxnLst/>
              <a:rect l="l" t="t" r="r" b="b"/>
              <a:pathLst>
                <a:path w="52928" h="81178" extrusionOk="0">
                  <a:moveTo>
                    <a:pt x="27031" y="54441"/>
                  </a:moveTo>
                  <a:lnTo>
                    <a:pt x="27031" y="54443"/>
                  </a:lnTo>
                  <a:lnTo>
                    <a:pt x="22897" y="72375"/>
                  </a:lnTo>
                  <a:cubicBezTo>
                    <a:pt x="22654" y="72377"/>
                    <a:pt x="22410" y="72380"/>
                    <a:pt x="22169" y="72382"/>
                  </a:cubicBezTo>
                  <a:lnTo>
                    <a:pt x="19719" y="67448"/>
                  </a:lnTo>
                  <a:lnTo>
                    <a:pt x="19962" y="62185"/>
                  </a:lnTo>
                  <a:cubicBezTo>
                    <a:pt x="21136" y="61859"/>
                    <a:pt x="22001" y="60782"/>
                    <a:pt x="22001" y="59506"/>
                  </a:cubicBezTo>
                  <a:lnTo>
                    <a:pt x="22001" y="59475"/>
                  </a:lnTo>
                  <a:cubicBezTo>
                    <a:pt x="22001" y="58289"/>
                    <a:pt x="21256" y="57278"/>
                    <a:pt x="20208" y="56877"/>
                  </a:cubicBezTo>
                  <a:lnTo>
                    <a:pt x="20321" y="54441"/>
                  </a:lnTo>
                  <a:close/>
                  <a:moveTo>
                    <a:pt x="34429" y="67227"/>
                  </a:moveTo>
                  <a:lnTo>
                    <a:pt x="34261" y="72510"/>
                  </a:lnTo>
                  <a:cubicBezTo>
                    <a:pt x="33747" y="72493"/>
                    <a:pt x="33225" y="72478"/>
                    <a:pt x="32698" y="72462"/>
                  </a:cubicBezTo>
                  <a:lnTo>
                    <a:pt x="34429" y="67227"/>
                  </a:lnTo>
                  <a:close/>
                  <a:moveTo>
                    <a:pt x="43605" y="0"/>
                  </a:moveTo>
                  <a:cubicBezTo>
                    <a:pt x="43546" y="0"/>
                    <a:pt x="43487" y="2"/>
                    <a:pt x="43427" y="7"/>
                  </a:cubicBezTo>
                  <a:cubicBezTo>
                    <a:pt x="42080" y="104"/>
                    <a:pt x="40838" y="844"/>
                    <a:pt x="40106" y="1986"/>
                  </a:cubicBezTo>
                  <a:cubicBezTo>
                    <a:pt x="39772" y="2503"/>
                    <a:pt x="39562" y="3087"/>
                    <a:pt x="39471" y="3687"/>
                  </a:cubicBezTo>
                  <a:lnTo>
                    <a:pt x="34968" y="8915"/>
                  </a:lnTo>
                  <a:cubicBezTo>
                    <a:pt x="34923" y="8913"/>
                    <a:pt x="34878" y="8912"/>
                    <a:pt x="34833" y="8912"/>
                  </a:cubicBezTo>
                  <a:cubicBezTo>
                    <a:pt x="34160" y="8912"/>
                    <a:pt x="33502" y="9122"/>
                    <a:pt x="32956" y="9519"/>
                  </a:cubicBezTo>
                  <a:cubicBezTo>
                    <a:pt x="32174" y="9559"/>
                    <a:pt x="31399" y="9843"/>
                    <a:pt x="30776" y="10382"/>
                  </a:cubicBezTo>
                  <a:cubicBezTo>
                    <a:pt x="30067" y="10994"/>
                    <a:pt x="29653" y="11855"/>
                    <a:pt x="29555" y="12748"/>
                  </a:cubicBezTo>
                  <a:cubicBezTo>
                    <a:pt x="29495" y="12831"/>
                    <a:pt x="29437" y="12918"/>
                    <a:pt x="29387" y="13009"/>
                  </a:cubicBezTo>
                  <a:cubicBezTo>
                    <a:pt x="29101" y="13495"/>
                    <a:pt x="28955" y="14047"/>
                    <a:pt x="28945" y="14619"/>
                  </a:cubicBezTo>
                  <a:cubicBezTo>
                    <a:pt x="28943" y="14767"/>
                    <a:pt x="28948" y="14918"/>
                    <a:pt x="28963" y="15068"/>
                  </a:cubicBezTo>
                  <a:lnTo>
                    <a:pt x="22147" y="15068"/>
                  </a:lnTo>
                  <a:lnTo>
                    <a:pt x="22172" y="14526"/>
                  </a:lnTo>
                  <a:cubicBezTo>
                    <a:pt x="22232" y="13031"/>
                    <a:pt x="21066" y="11764"/>
                    <a:pt x="19581" y="11702"/>
                  </a:cubicBezTo>
                  <a:lnTo>
                    <a:pt x="19275" y="11689"/>
                  </a:lnTo>
                  <a:cubicBezTo>
                    <a:pt x="19234" y="11687"/>
                    <a:pt x="19195" y="11687"/>
                    <a:pt x="19155" y="11687"/>
                  </a:cubicBezTo>
                  <a:cubicBezTo>
                    <a:pt x="17703" y="11687"/>
                    <a:pt x="16511" y="12835"/>
                    <a:pt x="16450" y="14278"/>
                  </a:cubicBezTo>
                  <a:lnTo>
                    <a:pt x="16415" y="15068"/>
                  </a:lnTo>
                  <a:lnTo>
                    <a:pt x="7918" y="15068"/>
                  </a:lnTo>
                  <a:cubicBezTo>
                    <a:pt x="6270" y="15068"/>
                    <a:pt x="4930" y="16410"/>
                    <a:pt x="4930" y="18058"/>
                  </a:cubicBezTo>
                  <a:lnTo>
                    <a:pt x="4930" y="18109"/>
                  </a:lnTo>
                  <a:cubicBezTo>
                    <a:pt x="4930" y="18841"/>
                    <a:pt x="5196" y="19511"/>
                    <a:pt x="5635" y="20030"/>
                  </a:cubicBezTo>
                  <a:lnTo>
                    <a:pt x="3937" y="49213"/>
                  </a:lnTo>
                  <a:cubicBezTo>
                    <a:pt x="3347" y="49760"/>
                    <a:pt x="2976" y="50537"/>
                    <a:pt x="2976" y="51403"/>
                  </a:cubicBezTo>
                  <a:lnTo>
                    <a:pt x="2976" y="51453"/>
                  </a:lnTo>
                  <a:cubicBezTo>
                    <a:pt x="2976" y="53101"/>
                    <a:pt x="4316" y="54443"/>
                    <a:pt x="5964" y="54443"/>
                  </a:cubicBezTo>
                  <a:lnTo>
                    <a:pt x="14588" y="54443"/>
                  </a:lnTo>
                  <a:lnTo>
                    <a:pt x="14481" y="56796"/>
                  </a:lnTo>
                  <a:cubicBezTo>
                    <a:pt x="13304" y="57120"/>
                    <a:pt x="12439" y="58199"/>
                    <a:pt x="12439" y="59475"/>
                  </a:cubicBezTo>
                  <a:lnTo>
                    <a:pt x="12439" y="59506"/>
                  </a:lnTo>
                  <a:cubicBezTo>
                    <a:pt x="12439" y="60692"/>
                    <a:pt x="13186" y="61706"/>
                    <a:pt x="14232" y="62104"/>
                  </a:cubicBezTo>
                  <a:lnTo>
                    <a:pt x="14032" y="66474"/>
                  </a:lnTo>
                  <a:lnTo>
                    <a:pt x="7996" y="73039"/>
                  </a:lnTo>
                  <a:cubicBezTo>
                    <a:pt x="6240" y="73210"/>
                    <a:pt x="4812" y="73406"/>
                    <a:pt x="3751" y="73621"/>
                  </a:cubicBezTo>
                  <a:cubicBezTo>
                    <a:pt x="2627" y="73850"/>
                    <a:pt x="1" y="74387"/>
                    <a:pt x="1" y="76770"/>
                  </a:cubicBezTo>
                  <a:cubicBezTo>
                    <a:pt x="1" y="79153"/>
                    <a:pt x="2627" y="79687"/>
                    <a:pt x="3751" y="79916"/>
                  </a:cubicBezTo>
                  <a:cubicBezTo>
                    <a:pt x="5001" y="80171"/>
                    <a:pt x="6754" y="80397"/>
                    <a:pt x="8962" y="80588"/>
                  </a:cubicBezTo>
                  <a:cubicBezTo>
                    <a:pt x="13377" y="80967"/>
                    <a:pt x="19234" y="81177"/>
                    <a:pt x="25453" y="81177"/>
                  </a:cubicBezTo>
                  <a:cubicBezTo>
                    <a:pt x="31670" y="81177"/>
                    <a:pt x="37527" y="80967"/>
                    <a:pt x="41945" y="80588"/>
                  </a:cubicBezTo>
                  <a:cubicBezTo>
                    <a:pt x="44152" y="80397"/>
                    <a:pt x="45903" y="80171"/>
                    <a:pt x="47155" y="79916"/>
                  </a:cubicBezTo>
                  <a:cubicBezTo>
                    <a:pt x="48276" y="79687"/>
                    <a:pt x="50906" y="79153"/>
                    <a:pt x="50906" y="76770"/>
                  </a:cubicBezTo>
                  <a:cubicBezTo>
                    <a:pt x="50906" y="74387"/>
                    <a:pt x="48276" y="73850"/>
                    <a:pt x="47155" y="73621"/>
                  </a:cubicBezTo>
                  <a:cubicBezTo>
                    <a:pt x="46839" y="73559"/>
                    <a:pt x="46493" y="73496"/>
                    <a:pt x="46114" y="73436"/>
                  </a:cubicBezTo>
                  <a:cubicBezTo>
                    <a:pt x="45597" y="72989"/>
                    <a:pt x="44963" y="72663"/>
                    <a:pt x="44255" y="72508"/>
                  </a:cubicBezTo>
                  <a:cubicBezTo>
                    <a:pt x="44150" y="72485"/>
                    <a:pt x="44055" y="72460"/>
                    <a:pt x="43962" y="72437"/>
                  </a:cubicBezTo>
                  <a:cubicBezTo>
                    <a:pt x="44774" y="66088"/>
                    <a:pt x="46340" y="53079"/>
                    <a:pt x="46305" y="47111"/>
                  </a:cubicBezTo>
                  <a:cubicBezTo>
                    <a:pt x="46661" y="46782"/>
                    <a:pt x="46907" y="46358"/>
                    <a:pt x="47020" y="45896"/>
                  </a:cubicBezTo>
                  <a:cubicBezTo>
                    <a:pt x="47943" y="45839"/>
                    <a:pt x="48575" y="45771"/>
                    <a:pt x="48901" y="45691"/>
                  </a:cubicBezTo>
                  <a:cubicBezTo>
                    <a:pt x="50858" y="45207"/>
                    <a:pt x="52927" y="42377"/>
                    <a:pt x="52927" y="40187"/>
                  </a:cubicBezTo>
                  <a:cubicBezTo>
                    <a:pt x="52927" y="39236"/>
                    <a:pt x="52609" y="37962"/>
                    <a:pt x="48467" y="30213"/>
                  </a:cubicBezTo>
                  <a:cubicBezTo>
                    <a:pt x="48276" y="29859"/>
                    <a:pt x="48136" y="29593"/>
                    <a:pt x="48061" y="29450"/>
                  </a:cubicBezTo>
                  <a:cubicBezTo>
                    <a:pt x="47514" y="28394"/>
                    <a:pt x="46561" y="27621"/>
                    <a:pt x="45833" y="27150"/>
                  </a:cubicBezTo>
                  <a:cubicBezTo>
                    <a:pt x="45261" y="26686"/>
                    <a:pt x="44463" y="26116"/>
                    <a:pt x="43342" y="25401"/>
                  </a:cubicBezTo>
                  <a:cubicBezTo>
                    <a:pt x="43269" y="25321"/>
                    <a:pt x="43194" y="25243"/>
                    <a:pt x="43109" y="25173"/>
                  </a:cubicBezTo>
                  <a:cubicBezTo>
                    <a:pt x="42983" y="25065"/>
                    <a:pt x="42850" y="24965"/>
                    <a:pt x="42715" y="24864"/>
                  </a:cubicBezTo>
                  <a:cubicBezTo>
                    <a:pt x="43844" y="24282"/>
                    <a:pt x="44629" y="23171"/>
                    <a:pt x="44764" y="21904"/>
                  </a:cubicBezTo>
                  <a:cubicBezTo>
                    <a:pt x="44842" y="21192"/>
                    <a:pt x="44697" y="20499"/>
                    <a:pt x="44393" y="19900"/>
                  </a:cubicBezTo>
                  <a:cubicBezTo>
                    <a:pt x="44654" y="19069"/>
                    <a:pt x="44832" y="18214"/>
                    <a:pt x="44915" y="17351"/>
                  </a:cubicBezTo>
                  <a:cubicBezTo>
                    <a:pt x="44915" y="17349"/>
                    <a:pt x="44915" y="17346"/>
                    <a:pt x="44915" y="17344"/>
                  </a:cubicBezTo>
                  <a:cubicBezTo>
                    <a:pt x="44973" y="16729"/>
                    <a:pt x="45000" y="15911"/>
                    <a:pt x="44699" y="15051"/>
                  </a:cubicBezTo>
                  <a:cubicBezTo>
                    <a:pt x="44571" y="14682"/>
                    <a:pt x="44391" y="14346"/>
                    <a:pt x="44170" y="14050"/>
                  </a:cubicBezTo>
                  <a:lnTo>
                    <a:pt x="44458" y="7490"/>
                  </a:lnTo>
                  <a:cubicBezTo>
                    <a:pt x="44468" y="7490"/>
                    <a:pt x="44481" y="7492"/>
                    <a:pt x="44494" y="7492"/>
                  </a:cubicBezTo>
                  <a:cubicBezTo>
                    <a:pt x="45409" y="7492"/>
                    <a:pt x="46260" y="6970"/>
                    <a:pt x="46668" y="6133"/>
                  </a:cubicBezTo>
                  <a:lnTo>
                    <a:pt x="46967" y="5526"/>
                  </a:lnTo>
                  <a:cubicBezTo>
                    <a:pt x="47017" y="5423"/>
                    <a:pt x="47060" y="5317"/>
                    <a:pt x="47095" y="5212"/>
                  </a:cubicBezTo>
                  <a:cubicBezTo>
                    <a:pt x="47569" y="4620"/>
                    <a:pt x="47770" y="3860"/>
                    <a:pt x="47649" y="3095"/>
                  </a:cubicBezTo>
                  <a:cubicBezTo>
                    <a:pt x="47514" y="2234"/>
                    <a:pt x="46972" y="1467"/>
                    <a:pt x="46187" y="1033"/>
                  </a:cubicBezTo>
                  <a:cubicBezTo>
                    <a:pt x="45896" y="875"/>
                    <a:pt x="45605" y="777"/>
                    <a:pt x="45331" y="719"/>
                  </a:cubicBezTo>
                  <a:cubicBezTo>
                    <a:pt x="44884" y="270"/>
                    <a:pt x="44270" y="0"/>
                    <a:pt x="4360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3" name="Google Shape;1563;p44"/>
            <p:cNvGrpSpPr/>
            <p:nvPr/>
          </p:nvGrpSpPr>
          <p:grpSpPr>
            <a:xfrm>
              <a:off x="5815218" y="1118043"/>
              <a:ext cx="1831405" cy="2907410"/>
              <a:chOff x="1698625" y="772675"/>
              <a:chExt cx="1202025" cy="1908250"/>
            </a:xfrm>
          </p:grpSpPr>
          <p:sp>
            <p:nvSpPr>
              <p:cNvPr id="1564" name="Google Shape;1564;p44"/>
              <p:cNvSpPr/>
              <p:nvPr/>
            </p:nvSpPr>
            <p:spPr>
              <a:xfrm>
                <a:off x="1698625" y="2581750"/>
                <a:ext cx="1151400" cy="99175"/>
              </a:xfrm>
              <a:custGeom>
                <a:avLst/>
                <a:gdLst/>
                <a:ahLst/>
                <a:cxnLst/>
                <a:rect l="l" t="t" r="r" b="b"/>
                <a:pathLst>
                  <a:path w="46056" h="3967" extrusionOk="0">
                    <a:moveTo>
                      <a:pt x="23029" y="0"/>
                    </a:moveTo>
                    <a:cubicBezTo>
                      <a:pt x="16921" y="0"/>
                      <a:pt x="11063" y="209"/>
                      <a:pt x="6746" y="582"/>
                    </a:cubicBezTo>
                    <a:cubicBezTo>
                      <a:pt x="2426" y="954"/>
                      <a:pt x="0" y="1458"/>
                      <a:pt x="0" y="1985"/>
                    </a:cubicBezTo>
                    <a:cubicBezTo>
                      <a:pt x="0" y="2509"/>
                      <a:pt x="2426" y="3016"/>
                      <a:pt x="6746" y="3387"/>
                    </a:cubicBezTo>
                    <a:cubicBezTo>
                      <a:pt x="11063" y="3758"/>
                      <a:pt x="16921" y="3967"/>
                      <a:pt x="23029" y="3967"/>
                    </a:cubicBezTo>
                    <a:cubicBezTo>
                      <a:pt x="29135" y="3967"/>
                      <a:pt x="34993" y="3758"/>
                      <a:pt x="39313" y="3387"/>
                    </a:cubicBezTo>
                    <a:cubicBezTo>
                      <a:pt x="43630" y="3016"/>
                      <a:pt x="46056" y="2509"/>
                      <a:pt x="46056" y="1985"/>
                    </a:cubicBezTo>
                    <a:cubicBezTo>
                      <a:pt x="46056" y="1458"/>
                      <a:pt x="43630" y="954"/>
                      <a:pt x="39313" y="582"/>
                    </a:cubicBezTo>
                    <a:cubicBezTo>
                      <a:pt x="34993" y="209"/>
                      <a:pt x="29135" y="0"/>
                      <a:pt x="23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2682050" y="772675"/>
                <a:ext cx="89525" cy="66125"/>
              </a:xfrm>
              <a:custGeom>
                <a:avLst/>
                <a:gdLst/>
                <a:ahLst/>
                <a:cxnLst/>
                <a:rect l="l" t="t" r="r" b="b"/>
                <a:pathLst>
                  <a:path w="3581" h="2645" extrusionOk="0">
                    <a:moveTo>
                      <a:pt x="1847" y="0"/>
                    </a:moveTo>
                    <a:cubicBezTo>
                      <a:pt x="1215" y="48"/>
                      <a:pt x="688" y="399"/>
                      <a:pt x="385" y="873"/>
                    </a:cubicBezTo>
                    <a:cubicBezTo>
                      <a:pt x="81" y="1347"/>
                      <a:pt x="1" y="1940"/>
                      <a:pt x="174" y="2466"/>
                    </a:cubicBezTo>
                    <a:cubicBezTo>
                      <a:pt x="608" y="2321"/>
                      <a:pt x="1049" y="2173"/>
                      <a:pt x="1503" y="2115"/>
                    </a:cubicBezTo>
                    <a:cubicBezTo>
                      <a:pt x="1605" y="2102"/>
                      <a:pt x="1708" y="2093"/>
                      <a:pt x="1811" y="2093"/>
                    </a:cubicBezTo>
                    <a:cubicBezTo>
                      <a:pt x="1959" y="2093"/>
                      <a:pt x="2107" y="2111"/>
                      <a:pt x="2246" y="2160"/>
                    </a:cubicBezTo>
                    <a:cubicBezTo>
                      <a:pt x="2482" y="2241"/>
                      <a:pt x="2687" y="2421"/>
                      <a:pt x="2733" y="2644"/>
                    </a:cubicBezTo>
                    <a:cubicBezTo>
                      <a:pt x="2830" y="2441"/>
                      <a:pt x="2931" y="2238"/>
                      <a:pt x="3029" y="2037"/>
                    </a:cubicBezTo>
                    <a:cubicBezTo>
                      <a:pt x="2538" y="1717"/>
                      <a:pt x="1938" y="1553"/>
                      <a:pt x="1335" y="1553"/>
                    </a:cubicBezTo>
                    <a:cubicBezTo>
                      <a:pt x="1272" y="1553"/>
                      <a:pt x="1210" y="1555"/>
                      <a:pt x="1147" y="1558"/>
                    </a:cubicBezTo>
                    <a:cubicBezTo>
                      <a:pt x="1636" y="1341"/>
                      <a:pt x="2181" y="1229"/>
                      <a:pt x="2725" y="1229"/>
                    </a:cubicBezTo>
                    <a:cubicBezTo>
                      <a:pt x="2960" y="1229"/>
                      <a:pt x="3195" y="1250"/>
                      <a:pt x="3425" y="1292"/>
                    </a:cubicBezTo>
                    <a:cubicBezTo>
                      <a:pt x="3581" y="1127"/>
                      <a:pt x="3473" y="851"/>
                      <a:pt x="3269" y="738"/>
                    </a:cubicBezTo>
                    <a:cubicBezTo>
                      <a:pt x="3141" y="668"/>
                      <a:pt x="2990" y="646"/>
                      <a:pt x="2838" y="646"/>
                    </a:cubicBezTo>
                    <a:cubicBezTo>
                      <a:pt x="2750" y="646"/>
                      <a:pt x="2661" y="653"/>
                      <a:pt x="2575" y="663"/>
                    </a:cubicBezTo>
                    <a:cubicBezTo>
                      <a:pt x="1880" y="743"/>
                      <a:pt x="1180" y="966"/>
                      <a:pt x="678" y="1413"/>
                    </a:cubicBezTo>
                    <a:cubicBezTo>
                      <a:pt x="909" y="944"/>
                      <a:pt x="1408" y="592"/>
                      <a:pt x="1965" y="510"/>
                    </a:cubicBezTo>
                    <a:cubicBezTo>
                      <a:pt x="1937" y="349"/>
                      <a:pt x="1892" y="173"/>
                      <a:pt x="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2492600" y="818775"/>
                <a:ext cx="199775" cy="306325"/>
              </a:xfrm>
              <a:custGeom>
                <a:avLst/>
                <a:gdLst/>
                <a:ahLst/>
                <a:cxnLst/>
                <a:rect l="l" t="t" r="r" b="b"/>
                <a:pathLst>
                  <a:path w="7991" h="12253" extrusionOk="0">
                    <a:moveTo>
                      <a:pt x="7990" y="0"/>
                    </a:moveTo>
                    <a:lnTo>
                      <a:pt x="0" y="9269"/>
                    </a:lnTo>
                    <a:lnTo>
                      <a:pt x="7453" y="12252"/>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2160650" y="2531150"/>
                <a:ext cx="223025" cy="121575"/>
              </a:xfrm>
              <a:custGeom>
                <a:avLst/>
                <a:gdLst/>
                <a:ahLst/>
                <a:cxnLst/>
                <a:rect l="l" t="t" r="r" b="b"/>
                <a:pathLst>
                  <a:path w="8921" h="4863" extrusionOk="0">
                    <a:moveTo>
                      <a:pt x="8577" y="0"/>
                    </a:moveTo>
                    <a:cubicBezTo>
                      <a:pt x="7566" y="20"/>
                      <a:pt x="6615" y="98"/>
                      <a:pt x="5208" y="288"/>
                    </a:cubicBezTo>
                    <a:cubicBezTo>
                      <a:pt x="4819" y="780"/>
                      <a:pt x="4282" y="1189"/>
                      <a:pt x="3685" y="1616"/>
                    </a:cubicBezTo>
                    <a:cubicBezTo>
                      <a:pt x="3435" y="1794"/>
                      <a:pt x="3144" y="1914"/>
                      <a:pt x="2840" y="1969"/>
                    </a:cubicBezTo>
                    <a:cubicBezTo>
                      <a:pt x="2454" y="2039"/>
                      <a:pt x="2095" y="2117"/>
                      <a:pt x="1724" y="2180"/>
                    </a:cubicBezTo>
                    <a:cubicBezTo>
                      <a:pt x="1184" y="2268"/>
                      <a:pt x="705" y="2581"/>
                      <a:pt x="429" y="3038"/>
                    </a:cubicBezTo>
                    <a:cubicBezTo>
                      <a:pt x="146" y="3512"/>
                      <a:pt x="0" y="3996"/>
                      <a:pt x="294" y="4553"/>
                    </a:cubicBezTo>
                    <a:cubicBezTo>
                      <a:pt x="1159" y="4708"/>
                      <a:pt x="2237" y="4775"/>
                      <a:pt x="3289" y="4775"/>
                    </a:cubicBezTo>
                    <a:cubicBezTo>
                      <a:pt x="4114" y="4775"/>
                      <a:pt x="4923" y="4734"/>
                      <a:pt x="5599" y="4661"/>
                    </a:cubicBezTo>
                    <a:cubicBezTo>
                      <a:pt x="5933" y="4390"/>
                      <a:pt x="5953" y="4262"/>
                      <a:pt x="6131" y="3986"/>
                    </a:cubicBezTo>
                    <a:cubicBezTo>
                      <a:pt x="6202" y="4270"/>
                      <a:pt x="6272" y="4500"/>
                      <a:pt x="6342" y="4781"/>
                    </a:cubicBezTo>
                    <a:cubicBezTo>
                      <a:pt x="6605" y="4836"/>
                      <a:pt x="6893" y="4862"/>
                      <a:pt x="7184" y="4862"/>
                    </a:cubicBezTo>
                    <a:cubicBezTo>
                      <a:pt x="7803" y="4862"/>
                      <a:pt x="8436" y="4742"/>
                      <a:pt x="8868" y="4513"/>
                    </a:cubicBezTo>
                    <a:cubicBezTo>
                      <a:pt x="8921" y="2842"/>
                      <a:pt x="8725" y="1593"/>
                      <a:pt x="8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2567600" y="2512950"/>
                <a:ext cx="198700" cy="139800"/>
              </a:xfrm>
              <a:custGeom>
                <a:avLst/>
                <a:gdLst/>
                <a:ahLst/>
                <a:cxnLst/>
                <a:rect l="l" t="t" r="r" b="b"/>
                <a:pathLst>
                  <a:path w="7948" h="5592" extrusionOk="0">
                    <a:moveTo>
                      <a:pt x="786" y="1"/>
                    </a:moveTo>
                    <a:cubicBezTo>
                      <a:pt x="269" y="1686"/>
                      <a:pt x="61" y="3171"/>
                      <a:pt x="1" y="4925"/>
                    </a:cubicBezTo>
                    <a:cubicBezTo>
                      <a:pt x="228" y="5040"/>
                      <a:pt x="802" y="5275"/>
                      <a:pt x="1155" y="5275"/>
                    </a:cubicBezTo>
                    <a:cubicBezTo>
                      <a:pt x="1172" y="5275"/>
                      <a:pt x="1189" y="5275"/>
                      <a:pt x="1205" y="5274"/>
                    </a:cubicBezTo>
                    <a:lnTo>
                      <a:pt x="1205" y="5264"/>
                    </a:lnTo>
                    <a:cubicBezTo>
                      <a:pt x="1207" y="5269"/>
                      <a:pt x="1212" y="5271"/>
                      <a:pt x="1215" y="5276"/>
                    </a:cubicBezTo>
                    <a:cubicBezTo>
                      <a:pt x="1365" y="5208"/>
                      <a:pt x="1531" y="5138"/>
                      <a:pt x="1699" y="5070"/>
                    </a:cubicBezTo>
                    <a:cubicBezTo>
                      <a:pt x="1734" y="5171"/>
                      <a:pt x="1767" y="5269"/>
                      <a:pt x="1807" y="5374"/>
                    </a:cubicBezTo>
                    <a:cubicBezTo>
                      <a:pt x="2638" y="5519"/>
                      <a:pt x="3483" y="5592"/>
                      <a:pt x="4329" y="5592"/>
                    </a:cubicBezTo>
                    <a:cubicBezTo>
                      <a:pt x="5545" y="5592"/>
                      <a:pt x="6763" y="5442"/>
                      <a:pt x="7940" y="5143"/>
                    </a:cubicBezTo>
                    <a:cubicBezTo>
                      <a:pt x="7948" y="4744"/>
                      <a:pt x="7928" y="4436"/>
                      <a:pt x="7875" y="4147"/>
                    </a:cubicBezTo>
                    <a:lnTo>
                      <a:pt x="7875" y="4145"/>
                    </a:lnTo>
                    <a:cubicBezTo>
                      <a:pt x="7760" y="3497"/>
                      <a:pt x="7225" y="2991"/>
                      <a:pt x="6548" y="2840"/>
                    </a:cubicBezTo>
                    <a:cubicBezTo>
                      <a:pt x="5454" y="2599"/>
                      <a:pt x="4378" y="2203"/>
                      <a:pt x="3688" y="1536"/>
                    </a:cubicBezTo>
                    <a:cubicBezTo>
                      <a:pt x="3575" y="1551"/>
                      <a:pt x="3457" y="1563"/>
                      <a:pt x="3342" y="1576"/>
                    </a:cubicBezTo>
                    <a:cubicBezTo>
                      <a:pt x="3314" y="1353"/>
                      <a:pt x="3297" y="1124"/>
                      <a:pt x="3292" y="899"/>
                    </a:cubicBezTo>
                    <a:cubicBezTo>
                      <a:pt x="3289" y="683"/>
                      <a:pt x="3284" y="437"/>
                      <a:pt x="3104" y="302"/>
                    </a:cubicBezTo>
                    <a:cubicBezTo>
                      <a:pt x="2993" y="216"/>
                      <a:pt x="2840" y="199"/>
                      <a:pt x="2697" y="189"/>
                    </a:cubicBezTo>
                    <a:cubicBezTo>
                      <a:pt x="2118" y="138"/>
                      <a:pt x="1533" y="126"/>
                      <a:pt x="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2267250" y="1797250"/>
                <a:ext cx="486700" cy="765575"/>
              </a:xfrm>
              <a:custGeom>
                <a:avLst/>
                <a:gdLst/>
                <a:ahLst/>
                <a:cxnLst/>
                <a:rect l="l" t="t" r="r" b="b"/>
                <a:pathLst>
                  <a:path w="19468" h="30623" extrusionOk="0">
                    <a:moveTo>
                      <a:pt x="11872" y="0"/>
                    </a:moveTo>
                    <a:lnTo>
                      <a:pt x="6102" y="3442"/>
                    </a:lnTo>
                    <a:lnTo>
                      <a:pt x="1" y="29903"/>
                    </a:lnTo>
                    <a:lnTo>
                      <a:pt x="4549" y="30344"/>
                    </a:lnTo>
                    <a:lnTo>
                      <a:pt x="12220" y="7175"/>
                    </a:lnTo>
                    <a:lnTo>
                      <a:pt x="12220" y="7175"/>
                    </a:lnTo>
                    <a:lnTo>
                      <a:pt x="11480" y="30234"/>
                    </a:lnTo>
                    <a:lnTo>
                      <a:pt x="16141" y="30623"/>
                    </a:lnTo>
                    <a:cubicBezTo>
                      <a:pt x="16141" y="30623"/>
                      <a:pt x="19468" y="5379"/>
                      <a:pt x="18585" y="1776"/>
                    </a:cubicBezTo>
                    <a:lnTo>
                      <a:pt x="11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2301500" y="1354925"/>
                <a:ext cx="472025" cy="565600"/>
              </a:xfrm>
              <a:custGeom>
                <a:avLst/>
                <a:gdLst/>
                <a:ahLst/>
                <a:cxnLst/>
                <a:rect l="l" t="t" r="r" b="b"/>
                <a:pathLst>
                  <a:path w="18881" h="22624" extrusionOk="0">
                    <a:moveTo>
                      <a:pt x="12624" y="0"/>
                    </a:moveTo>
                    <a:cubicBezTo>
                      <a:pt x="12624" y="0"/>
                      <a:pt x="6987" y="1169"/>
                      <a:pt x="5397" y="1990"/>
                    </a:cubicBezTo>
                    <a:cubicBezTo>
                      <a:pt x="3711" y="2868"/>
                      <a:pt x="1" y="9583"/>
                      <a:pt x="1" y="9583"/>
                    </a:cubicBezTo>
                    <a:lnTo>
                      <a:pt x="613" y="15872"/>
                    </a:lnTo>
                    <a:lnTo>
                      <a:pt x="4998" y="11091"/>
                    </a:lnTo>
                    <a:cubicBezTo>
                      <a:pt x="4998" y="11091"/>
                      <a:pt x="5141" y="17071"/>
                      <a:pt x="5141" y="17856"/>
                    </a:cubicBezTo>
                    <a:cubicBezTo>
                      <a:pt x="5141" y="18642"/>
                      <a:pt x="4062" y="21712"/>
                      <a:pt x="4062" y="21712"/>
                    </a:cubicBezTo>
                    <a:cubicBezTo>
                      <a:pt x="4062" y="21712"/>
                      <a:pt x="5666" y="22623"/>
                      <a:pt x="6468" y="22623"/>
                    </a:cubicBezTo>
                    <a:cubicBezTo>
                      <a:pt x="6495" y="22623"/>
                      <a:pt x="6521" y="22622"/>
                      <a:pt x="6546" y="22620"/>
                    </a:cubicBezTo>
                    <a:cubicBezTo>
                      <a:pt x="7316" y="22550"/>
                      <a:pt x="9962" y="19991"/>
                      <a:pt x="9962" y="19991"/>
                    </a:cubicBezTo>
                    <a:cubicBezTo>
                      <a:pt x="9962" y="19991"/>
                      <a:pt x="14097" y="21718"/>
                      <a:pt x="14524" y="21718"/>
                    </a:cubicBezTo>
                    <a:cubicBezTo>
                      <a:pt x="14534" y="21718"/>
                      <a:pt x="14542" y="21717"/>
                      <a:pt x="14548" y="21715"/>
                    </a:cubicBezTo>
                    <a:cubicBezTo>
                      <a:pt x="14804" y="21627"/>
                      <a:pt x="18125" y="19617"/>
                      <a:pt x="18125" y="19617"/>
                    </a:cubicBezTo>
                    <a:cubicBezTo>
                      <a:pt x="18125" y="19617"/>
                      <a:pt x="16442" y="14407"/>
                      <a:pt x="16379" y="13830"/>
                    </a:cubicBezTo>
                    <a:cubicBezTo>
                      <a:pt x="16319" y="13256"/>
                      <a:pt x="18880" y="5037"/>
                      <a:pt x="18572" y="4142"/>
                    </a:cubicBezTo>
                    <a:cubicBezTo>
                      <a:pt x="18261" y="3244"/>
                      <a:pt x="12626" y="0"/>
                      <a:pt x="12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2419775" y="1459975"/>
                <a:ext cx="9950" cy="173175"/>
              </a:xfrm>
              <a:custGeom>
                <a:avLst/>
                <a:gdLst/>
                <a:ahLst/>
                <a:cxnLst/>
                <a:rect l="l" t="t" r="r" b="b"/>
                <a:pathLst>
                  <a:path w="398" h="6927" extrusionOk="0">
                    <a:moveTo>
                      <a:pt x="179" y="0"/>
                    </a:moveTo>
                    <a:cubicBezTo>
                      <a:pt x="121" y="3"/>
                      <a:pt x="69" y="45"/>
                      <a:pt x="66" y="105"/>
                    </a:cubicBezTo>
                    <a:cubicBezTo>
                      <a:pt x="1" y="2336"/>
                      <a:pt x="36" y="4596"/>
                      <a:pt x="171" y="6821"/>
                    </a:cubicBezTo>
                    <a:cubicBezTo>
                      <a:pt x="176" y="6881"/>
                      <a:pt x="224" y="6926"/>
                      <a:pt x="282" y="6926"/>
                    </a:cubicBezTo>
                    <a:lnTo>
                      <a:pt x="289" y="6926"/>
                    </a:lnTo>
                    <a:cubicBezTo>
                      <a:pt x="349" y="6921"/>
                      <a:pt x="397" y="6869"/>
                      <a:pt x="392" y="6808"/>
                    </a:cubicBezTo>
                    <a:cubicBezTo>
                      <a:pt x="257" y="4588"/>
                      <a:pt x="222" y="2336"/>
                      <a:pt x="287" y="113"/>
                    </a:cubicBezTo>
                    <a:cubicBezTo>
                      <a:pt x="289" y="50"/>
                      <a:pt x="242" y="0"/>
                      <a:pt x="17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2538825" y="1360500"/>
                <a:ext cx="140925" cy="246500"/>
              </a:xfrm>
              <a:custGeom>
                <a:avLst/>
                <a:gdLst/>
                <a:ahLst/>
                <a:cxnLst/>
                <a:rect l="l" t="t" r="r" b="b"/>
                <a:pathLst>
                  <a:path w="5637" h="9860" extrusionOk="0">
                    <a:moveTo>
                      <a:pt x="3610" y="0"/>
                    </a:moveTo>
                    <a:cubicBezTo>
                      <a:pt x="1754" y="2068"/>
                      <a:pt x="38" y="4649"/>
                      <a:pt x="10" y="8156"/>
                    </a:cubicBezTo>
                    <a:cubicBezTo>
                      <a:pt x="5" y="8723"/>
                      <a:pt x="0" y="9290"/>
                      <a:pt x="53" y="9859"/>
                    </a:cubicBezTo>
                    <a:cubicBezTo>
                      <a:pt x="1362" y="8670"/>
                      <a:pt x="2674" y="7476"/>
                      <a:pt x="3976" y="6247"/>
                    </a:cubicBezTo>
                    <a:cubicBezTo>
                      <a:pt x="3725" y="5592"/>
                      <a:pt x="3477" y="4937"/>
                      <a:pt x="3316" y="4263"/>
                    </a:cubicBezTo>
                    <a:cubicBezTo>
                      <a:pt x="4052" y="3894"/>
                      <a:pt x="4824" y="3600"/>
                      <a:pt x="5637" y="3344"/>
                    </a:cubicBezTo>
                    <a:cubicBezTo>
                      <a:pt x="5582" y="2582"/>
                      <a:pt x="5529" y="1822"/>
                      <a:pt x="5519" y="1094"/>
                    </a:cubicBezTo>
                    <a:cubicBezTo>
                      <a:pt x="4967" y="628"/>
                      <a:pt x="4322" y="271"/>
                      <a:pt x="3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2457525" y="1364125"/>
                <a:ext cx="98250" cy="240925"/>
              </a:xfrm>
              <a:custGeom>
                <a:avLst/>
                <a:gdLst/>
                <a:ahLst/>
                <a:cxnLst/>
                <a:rect l="l" t="t" r="r" b="b"/>
                <a:pathLst>
                  <a:path w="3930" h="9637" extrusionOk="0">
                    <a:moveTo>
                      <a:pt x="3929" y="1"/>
                    </a:moveTo>
                    <a:lnTo>
                      <a:pt x="3929" y="1"/>
                    </a:lnTo>
                    <a:cubicBezTo>
                      <a:pt x="3272" y="66"/>
                      <a:pt x="2535" y="249"/>
                      <a:pt x="1832" y="500"/>
                    </a:cubicBezTo>
                    <a:cubicBezTo>
                      <a:pt x="1090" y="1268"/>
                      <a:pt x="473" y="2126"/>
                      <a:pt x="1" y="3104"/>
                    </a:cubicBezTo>
                    <a:cubicBezTo>
                      <a:pt x="86" y="3129"/>
                      <a:pt x="1057" y="3568"/>
                      <a:pt x="1381" y="3907"/>
                    </a:cubicBezTo>
                    <a:cubicBezTo>
                      <a:pt x="962" y="4461"/>
                      <a:pt x="355" y="5083"/>
                      <a:pt x="46" y="5836"/>
                    </a:cubicBezTo>
                    <a:cubicBezTo>
                      <a:pt x="1017" y="7246"/>
                      <a:pt x="2048" y="8495"/>
                      <a:pt x="3307" y="9637"/>
                    </a:cubicBezTo>
                    <a:cubicBezTo>
                      <a:pt x="2979" y="6533"/>
                      <a:pt x="3014" y="3388"/>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2515050" y="1359800"/>
                <a:ext cx="122325" cy="246950"/>
              </a:xfrm>
              <a:custGeom>
                <a:avLst/>
                <a:gdLst/>
                <a:ahLst/>
                <a:cxnLst/>
                <a:rect l="l" t="t" r="r" b="b"/>
                <a:pathLst>
                  <a:path w="4893" h="9878" extrusionOk="0">
                    <a:moveTo>
                      <a:pt x="3929" y="1"/>
                    </a:moveTo>
                    <a:lnTo>
                      <a:pt x="2421" y="189"/>
                    </a:lnTo>
                    <a:lnTo>
                      <a:pt x="1603" y="289"/>
                    </a:lnTo>
                    <a:lnTo>
                      <a:pt x="984" y="367"/>
                    </a:lnTo>
                    <a:cubicBezTo>
                      <a:pt x="427" y="1107"/>
                      <a:pt x="163" y="2128"/>
                      <a:pt x="81" y="3224"/>
                    </a:cubicBezTo>
                    <a:cubicBezTo>
                      <a:pt x="0" y="4235"/>
                      <a:pt x="71" y="5312"/>
                      <a:pt x="201" y="6300"/>
                    </a:cubicBezTo>
                    <a:cubicBezTo>
                      <a:pt x="462" y="8269"/>
                      <a:pt x="956" y="9877"/>
                      <a:pt x="956" y="9877"/>
                    </a:cubicBezTo>
                    <a:cubicBezTo>
                      <a:pt x="1099" y="9062"/>
                      <a:pt x="1420" y="8056"/>
                      <a:pt x="1819" y="7005"/>
                    </a:cubicBezTo>
                    <a:cubicBezTo>
                      <a:pt x="2266" y="5833"/>
                      <a:pt x="2805" y="4607"/>
                      <a:pt x="3309" y="3533"/>
                    </a:cubicBezTo>
                    <a:cubicBezTo>
                      <a:pt x="4155" y="1729"/>
                      <a:pt x="4892" y="347"/>
                      <a:pt x="4892" y="347"/>
                    </a:cubicBezTo>
                    <a:lnTo>
                      <a:pt x="3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2532600" y="1413475"/>
                <a:ext cx="42250" cy="37725"/>
              </a:xfrm>
              <a:custGeom>
                <a:avLst/>
                <a:gdLst/>
                <a:ahLst/>
                <a:cxnLst/>
                <a:rect l="l" t="t" r="r" b="b"/>
                <a:pathLst>
                  <a:path w="1690" h="1509" extrusionOk="0">
                    <a:moveTo>
                      <a:pt x="441" y="1"/>
                    </a:moveTo>
                    <a:cubicBezTo>
                      <a:pt x="316" y="1"/>
                      <a:pt x="193" y="8"/>
                      <a:pt x="74" y="21"/>
                    </a:cubicBezTo>
                    <a:cubicBezTo>
                      <a:pt x="1" y="490"/>
                      <a:pt x="74" y="982"/>
                      <a:pt x="334" y="1414"/>
                    </a:cubicBezTo>
                    <a:cubicBezTo>
                      <a:pt x="523" y="1441"/>
                      <a:pt x="711" y="1469"/>
                      <a:pt x="934" y="1509"/>
                    </a:cubicBezTo>
                    <a:cubicBezTo>
                      <a:pt x="1305" y="1180"/>
                      <a:pt x="1571" y="736"/>
                      <a:pt x="1689" y="257"/>
                    </a:cubicBezTo>
                    <a:cubicBezTo>
                      <a:pt x="1294" y="78"/>
                      <a:pt x="856"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2520125" y="1439450"/>
                <a:ext cx="40425" cy="167225"/>
              </a:xfrm>
              <a:custGeom>
                <a:avLst/>
                <a:gdLst/>
                <a:ahLst/>
                <a:cxnLst/>
                <a:rect l="l" t="t" r="r" b="b"/>
                <a:pathLst>
                  <a:path w="1617" h="6689" extrusionOk="0">
                    <a:moveTo>
                      <a:pt x="944" y="1"/>
                    </a:moveTo>
                    <a:cubicBezTo>
                      <a:pt x="517" y="1034"/>
                      <a:pt x="204" y="2068"/>
                      <a:pt x="1" y="3111"/>
                    </a:cubicBezTo>
                    <a:cubicBezTo>
                      <a:pt x="259" y="5081"/>
                      <a:pt x="753" y="6689"/>
                      <a:pt x="753" y="6689"/>
                    </a:cubicBezTo>
                    <a:cubicBezTo>
                      <a:pt x="896" y="5873"/>
                      <a:pt x="1217" y="4867"/>
                      <a:pt x="1616" y="3816"/>
                    </a:cubicBezTo>
                    <a:cubicBezTo>
                      <a:pt x="1518" y="2602"/>
                      <a:pt x="1476" y="1378"/>
                      <a:pt x="1496" y="149"/>
                    </a:cubicBezTo>
                    <a:cubicBezTo>
                      <a:pt x="1310" y="79"/>
                      <a:pt x="1127" y="38"/>
                      <a:pt x="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2546525" y="1359800"/>
                <a:ext cx="90850" cy="88325"/>
              </a:xfrm>
              <a:custGeom>
                <a:avLst/>
                <a:gdLst/>
                <a:ahLst/>
                <a:cxnLst/>
                <a:rect l="l" t="t" r="r" b="b"/>
                <a:pathLst>
                  <a:path w="3634" h="3533" extrusionOk="0">
                    <a:moveTo>
                      <a:pt x="2667" y="1"/>
                    </a:moveTo>
                    <a:lnTo>
                      <a:pt x="1160" y="189"/>
                    </a:lnTo>
                    <a:cubicBezTo>
                      <a:pt x="655" y="573"/>
                      <a:pt x="196" y="1110"/>
                      <a:pt x="78" y="1965"/>
                    </a:cubicBezTo>
                    <a:cubicBezTo>
                      <a:pt x="71" y="2020"/>
                      <a:pt x="66" y="2078"/>
                      <a:pt x="58" y="2136"/>
                    </a:cubicBezTo>
                    <a:cubicBezTo>
                      <a:pt x="36" y="2334"/>
                      <a:pt x="1" y="2590"/>
                      <a:pt x="3" y="2610"/>
                    </a:cubicBezTo>
                    <a:cubicBezTo>
                      <a:pt x="741" y="2615"/>
                      <a:pt x="1518" y="3021"/>
                      <a:pt x="2050" y="3533"/>
                    </a:cubicBezTo>
                    <a:cubicBezTo>
                      <a:pt x="2896" y="1729"/>
                      <a:pt x="3633" y="347"/>
                      <a:pt x="3633" y="347"/>
                    </a:cubicBezTo>
                    <a:lnTo>
                      <a:pt x="2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2517125" y="1367075"/>
                <a:ext cx="38075" cy="73350"/>
              </a:xfrm>
              <a:custGeom>
                <a:avLst/>
                <a:gdLst/>
                <a:ahLst/>
                <a:cxnLst/>
                <a:rect l="l" t="t" r="r" b="b"/>
                <a:pathLst>
                  <a:path w="1523" h="2934" extrusionOk="0">
                    <a:moveTo>
                      <a:pt x="1523" y="1"/>
                    </a:moveTo>
                    <a:lnTo>
                      <a:pt x="903" y="76"/>
                    </a:lnTo>
                    <a:cubicBezTo>
                      <a:pt x="346" y="819"/>
                      <a:pt x="85" y="1837"/>
                      <a:pt x="0" y="2933"/>
                    </a:cubicBezTo>
                    <a:cubicBezTo>
                      <a:pt x="527" y="2504"/>
                      <a:pt x="1167" y="2321"/>
                      <a:pt x="1182" y="2319"/>
                    </a:cubicBezTo>
                    <a:cubicBezTo>
                      <a:pt x="1159" y="2143"/>
                      <a:pt x="1239" y="2018"/>
                      <a:pt x="1237" y="1845"/>
                    </a:cubicBezTo>
                    <a:lnTo>
                      <a:pt x="1237" y="1837"/>
                    </a:lnTo>
                    <a:cubicBezTo>
                      <a:pt x="1232" y="1499"/>
                      <a:pt x="1259" y="1167"/>
                      <a:pt x="1315" y="839"/>
                    </a:cubicBezTo>
                    <a:lnTo>
                      <a:pt x="15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2532350" y="1279900"/>
                <a:ext cx="105025" cy="145150"/>
              </a:xfrm>
              <a:custGeom>
                <a:avLst/>
                <a:gdLst/>
                <a:ahLst/>
                <a:cxnLst/>
                <a:rect l="l" t="t" r="r" b="b"/>
                <a:pathLst>
                  <a:path w="4201" h="5806" extrusionOk="0">
                    <a:moveTo>
                      <a:pt x="3603" y="1"/>
                    </a:moveTo>
                    <a:cubicBezTo>
                      <a:pt x="3064" y="262"/>
                      <a:pt x="2514" y="505"/>
                      <a:pt x="1940" y="741"/>
                    </a:cubicBezTo>
                    <a:cubicBezTo>
                      <a:pt x="1330" y="989"/>
                      <a:pt x="691" y="1228"/>
                      <a:pt x="1" y="1463"/>
                    </a:cubicBezTo>
                    <a:cubicBezTo>
                      <a:pt x="149" y="2088"/>
                      <a:pt x="201" y="2733"/>
                      <a:pt x="146" y="3367"/>
                    </a:cubicBezTo>
                    <a:cubicBezTo>
                      <a:pt x="131" y="3561"/>
                      <a:pt x="109" y="3751"/>
                      <a:pt x="71" y="3942"/>
                    </a:cubicBezTo>
                    <a:cubicBezTo>
                      <a:pt x="96" y="4536"/>
                      <a:pt x="294" y="5174"/>
                      <a:pt x="570" y="5806"/>
                    </a:cubicBezTo>
                    <a:cubicBezTo>
                      <a:pt x="1804" y="4885"/>
                      <a:pt x="2911" y="4087"/>
                      <a:pt x="4200" y="3543"/>
                    </a:cubicBezTo>
                    <a:cubicBezTo>
                      <a:pt x="3824" y="2730"/>
                      <a:pt x="3608" y="1837"/>
                      <a:pt x="3575" y="891"/>
                    </a:cubicBezTo>
                    <a:cubicBezTo>
                      <a:pt x="3570" y="688"/>
                      <a:pt x="3573" y="483"/>
                      <a:pt x="3586" y="277"/>
                    </a:cubicBezTo>
                    <a:cubicBezTo>
                      <a:pt x="3588" y="187"/>
                      <a:pt x="3593" y="94"/>
                      <a:pt x="3603"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2532425" y="1286875"/>
                <a:ext cx="89700" cy="77325"/>
              </a:xfrm>
              <a:custGeom>
                <a:avLst/>
                <a:gdLst/>
                <a:ahLst/>
                <a:cxnLst/>
                <a:rect l="l" t="t" r="r" b="b"/>
                <a:pathLst>
                  <a:path w="3588" h="3093" extrusionOk="0">
                    <a:moveTo>
                      <a:pt x="3588" y="0"/>
                    </a:moveTo>
                    <a:lnTo>
                      <a:pt x="3588" y="0"/>
                    </a:lnTo>
                    <a:cubicBezTo>
                      <a:pt x="3041" y="181"/>
                      <a:pt x="2491" y="337"/>
                      <a:pt x="1939" y="464"/>
                    </a:cubicBezTo>
                    <a:cubicBezTo>
                      <a:pt x="1332" y="713"/>
                      <a:pt x="690" y="951"/>
                      <a:pt x="0" y="1187"/>
                    </a:cubicBezTo>
                    <a:cubicBezTo>
                      <a:pt x="148" y="1812"/>
                      <a:pt x="201" y="2456"/>
                      <a:pt x="146" y="3091"/>
                    </a:cubicBezTo>
                    <a:cubicBezTo>
                      <a:pt x="172" y="3092"/>
                      <a:pt x="199" y="3092"/>
                      <a:pt x="226" y="3092"/>
                    </a:cubicBezTo>
                    <a:cubicBezTo>
                      <a:pt x="930" y="3092"/>
                      <a:pt x="1647" y="2808"/>
                      <a:pt x="2203" y="2361"/>
                    </a:cubicBezTo>
                    <a:cubicBezTo>
                      <a:pt x="2785" y="1894"/>
                      <a:pt x="3221" y="1277"/>
                      <a:pt x="3572" y="615"/>
                    </a:cubicBezTo>
                    <a:cubicBezTo>
                      <a:pt x="3570" y="412"/>
                      <a:pt x="3572" y="206"/>
                      <a:pt x="3588"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2406800" y="1216275"/>
                <a:ext cx="57650" cy="57875"/>
              </a:xfrm>
              <a:custGeom>
                <a:avLst/>
                <a:gdLst/>
                <a:ahLst/>
                <a:cxnLst/>
                <a:rect l="l" t="t" r="r" b="b"/>
                <a:pathLst>
                  <a:path w="2306" h="2315" extrusionOk="0">
                    <a:moveTo>
                      <a:pt x="1016" y="0"/>
                    </a:moveTo>
                    <a:cubicBezTo>
                      <a:pt x="862" y="0"/>
                      <a:pt x="710" y="31"/>
                      <a:pt x="572" y="100"/>
                    </a:cubicBezTo>
                    <a:cubicBezTo>
                      <a:pt x="184" y="298"/>
                      <a:pt x="1" y="795"/>
                      <a:pt x="101" y="1219"/>
                    </a:cubicBezTo>
                    <a:cubicBezTo>
                      <a:pt x="201" y="1645"/>
                      <a:pt x="545" y="1987"/>
                      <a:pt x="944" y="2155"/>
                    </a:cubicBezTo>
                    <a:cubicBezTo>
                      <a:pt x="1210" y="2269"/>
                      <a:pt x="1499" y="2315"/>
                      <a:pt x="1789" y="2315"/>
                    </a:cubicBezTo>
                    <a:cubicBezTo>
                      <a:pt x="1937" y="2315"/>
                      <a:pt x="2085" y="2303"/>
                      <a:pt x="2231" y="2283"/>
                    </a:cubicBezTo>
                    <a:lnTo>
                      <a:pt x="2306" y="594"/>
                    </a:lnTo>
                    <a:cubicBezTo>
                      <a:pt x="2053" y="399"/>
                      <a:pt x="1797" y="205"/>
                      <a:pt x="1498" y="93"/>
                    </a:cubicBezTo>
                    <a:cubicBezTo>
                      <a:pt x="1345" y="34"/>
                      <a:pt x="1179" y="0"/>
                      <a:pt x="101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2432650" y="1048725"/>
                <a:ext cx="250500" cy="294375"/>
              </a:xfrm>
              <a:custGeom>
                <a:avLst/>
                <a:gdLst/>
                <a:ahLst/>
                <a:cxnLst/>
                <a:rect l="l" t="t" r="r" b="b"/>
                <a:pathLst>
                  <a:path w="10020" h="11775" extrusionOk="0">
                    <a:moveTo>
                      <a:pt x="5000" y="0"/>
                    </a:moveTo>
                    <a:cubicBezTo>
                      <a:pt x="4870" y="0"/>
                      <a:pt x="4740" y="6"/>
                      <a:pt x="4611" y="16"/>
                    </a:cubicBezTo>
                    <a:cubicBezTo>
                      <a:pt x="2827" y="164"/>
                      <a:pt x="1179" y="1406"/>
                      <a:pt x="547" y="3082"/>
                    </a:cubicBezTo>
                    <a:cubicBezTo>
                      <a:pt x="0" y="4532"/>
                      <a:pt x="196" y="6162"/>
                      <a:pt x="785" y="7826"/>
                    </a:cubicBezTo>
                    <a:cubicBezTo>
                      <a:pt x="351" y="9200"/>
                      <a:pt x="1159" y="10786"/>
                      <a:pt x="2446" y="11430"/>
                    </a:cubicBezTo>
                    <a:cubicBezTo>
                      <a:pt x="2927" y="11671"/>
                      <a:pt x="3446" y="11775"/>
                      <a:pt x="3973" y="11775"/>
                    </a:cubicBezTo>
                    <a:cubicBezTo>
                      <a:pt x="4856" y="11775"/>
                      <a:pt x="5761" y="11482"/>
                      <a:pt x="6548" y="11044"/>
                    </a:cubicBezTo>
                    <a:cubicBezTo>
                      <a:pt x="8444" y="9993"/>
                      <a:pt x="8918" y="7462"/>
                      <a:pt x="8918" y="7462"/>
                    </a:cubicBezTo>
                    <a:cubicBezTo>
                      <a:pt x="8918" y="7462"/>
                      <a:pt x="10019" y="4324"/>
                      <a:pt x="9121" y="2377"/>
                    </a:cubicBezTo>
                    <a:cubicBezTo>
                      <a:pt x="8423" y="871"/>
                      <a:pt x="6674" y="0"/>
                      <a:pt x="5000"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2421225" y="995500"/>
                <a:ext cx="280675" cy="258225"/>
              </a:xfrm>
              <a:custGeom>
                <a:avLst/>
                <a:gdLst/>
                <a:ahLst/>
                <a:cxnLst/>
                <a:rect l="l" t="t" r="r" b="b"/>
                <a:pathLst>
                  <a:path w="11227" h="10329" extrusionOk="0">
                    <a:moveTo>
                      <a:pt x="3525" y="1"/>
                    </a:moveTo>
                    <a:cubicBezTo>
                      <a:pt x="3319" y="1"/>
                      <a:pt x="3113" y="81"/>
                      <a:pt x="2966" y="226"/>
                    </a:cubicBezTo>
                    <a:cubicBezTo>
                      <a:pt x="2765" y="422"/>
                      <a:pt x="2682" y="730"/>
                      <a:pt x="2762" y="999"/>
                    </a:cubicBezTo>
                    <a:cubicBezTo>
                      <a:pt x="2530" y="737"/>
                      <a:pt x="2180" y="601"/>
                      <a:pt x="1830" y="601"/>
                    </a:cubicBezTo>
                    <a:cubicBezTo>
                      <a:pt x="1541" y="601"/>
                      <a:pt x="1253" y="694"/>
                      <a:pt x="1034" y="883"/>
                    </a:cubicBezTo>
                    <a:cubicBezTo>
                      <a:pt x="550" y="1302"/>
                      <a:pt x="485" y="2118"/>
                      <a:pt x="896" y="2607"/>
                    </a:cubicBezTo>
                    <a:cubicBezTo>
                      <a:pt x="835" y="2582"/>
                      <a:pt x="771" y="2571"/>
                      <a:pt x="707" y="2571"/>
                    </a:cubicBezTo>
                    <a:cubicBezTo>
                      <a:pt x="486" y="2571"/>
                      <a:pt x="263" y="2707"/>
                      <a:pt x="148" y="2905"/>
                    </a:cubicBezTo>
                    <a:cubicBezTo>
                      <a:pt x="0" y="3156"/>
                      <a:pt x="11" y="3480"/>
                      <a:pt x="108" y="3758"/>
                    </a:cubicBezTo>
                    <a:cubicBezTo>
                      <a:pt x="136" y="3839"/>
                      <a:pt x="171" y="3914"/>
                      <a:pt x="209" y="3989"/>
                    </a:cubicBezTo>
                    <a:cubicBezTo>
                      <a:pt x="307" y="4172"/>
                      <a:pt x="432" y="4348"/>
                      <a:pt x="552" y="4513"/>
                    </a:cubicBezTo>
                    <a:cubicBezTo>
                      <a:pt x="1112" y="5290"/>
                      <a:pt x="1825" y="5511"/>
                      <a:pt x="2538" y="5511"/>
                    </a:cubicBezTo>
                    <a:cubicBezTo>
                      <a:pt x="3240" y="5511"/>
                      <a:pt x="3943" y="5296"/>
                      <a:pt x="4503" y="5186"/>
                    </a:cubicBezTo>
                    <a:lnTo>
                      <a:pt x="4503" y="5186"/>
                    </a:lnTo>
                    <a:cubicBezTo>
                      <a:pt x="4466" y="5253"/>
                      <a:pt x="4516" y="5429"/>
                      <a:pt x="4624" y="5519"/>
                    </a:cubicBezTo>
                    <a:cubicBezTo>
                      <a:pt x="4734" y="5605"/>
                      <a:pt x="4880" y="5627"/>
                      <a:pt x="5023" y="5640"/>
                    </a:cubicBezTo>
                    <a:cubicBezTo>
                      <a:pt x="5189" y="5655"/>
                      <a:pt x="5357" y="5663"/>
                      <a:pt x="5525" y="5663"/>
                    </a:cubicBezTo>
                    <a:cubicBezTo>
                      <a:pt x="6274" y="5663"/>
                      <a:pt x="7025" y="5509"/>
                      <a:pt x="7712" y="5213"/>
                    </a:cubicBezTo>
                    <a:lnTo>
                      <a:pt x="7712" y="5213"/>
                    </a:lnTo>
                    <a:cubicBezTo>
                      <a:pt x="7684" y="7080"/>
                      <a:pt x="8189" y="8760"/>
                      <a:pt x="9167" y="10328"/>
                    </a:cubicBezTo>
                    <a:cubicBezTo>
                      <a:pt x="9440" y="10057"/>
                      <a:pt x="9636" y="10088"/>
                      <a:pt x="9827" y="9945"/>
                    </a:cubicBezTo>
                    <a:cubicBezTo>
                      <a:pt x="10567" y="8680"/>
                      <a:pt x="11033" y="7248"/>
                      <a:pt x="11174" y="5783"/>
                    </a:cubicBezTo>
                    <a:lnTo>
                      <a:pt x="11176" y="5783"/>
                    </a:lnTo>
                    <a:cubicBezTo>
                      <a:pt x="11216" y="5359"/>
                      <a:pt x="11226" y="4920"/>
                      <a:pt x="11086" y="4516"/>
                    </a:cubicBezTo>
                    <a:cubicBezTo>
                      <a:pt x="10943" y="4112"/>
                      <a:pt x="10624" y="3748"/>
                      <a:pt x="10052" y="3668"/>
                    </a:cubicBezTo>
                    <a:cubicBezTo>
                      <a:pt x="10120" y="3277"/>
                      <a:pt x="10005" y="2893"/>
                      <a:pt x="9784" y="2562"/>
                    </a:cubicBezTo>
                    <a:cubicBezTo>
                      <a:pt x="9576" y="2246"/>
                      <a:pt x="9267" y="1982"/>
                      <a:pt x="8931" y="1809"/>
                    </a:cubicBezTo>
                    <a:cubicBezTo>
                      <a:pt x="8241" y="1458"/>
                      <a:pt x="7446" y="1403"/>
                      <a:pt x="6673" y="1312"/>
                    </a:cubicBezTo>
                    <a:cubicBezTo>
                      <a:pt x="5903" y="1220"/>
                      <a:pt x="5100" y="1069"/>
                      <a:pt x="4498" y="580"/>
                    </a:cubicBezTo>
                    <a:cubicBezTo>
                      <a:pt x="4253" y="379"/>
                      <a:pt x="4039" y="123"/>
                      <a:pt x="3738" y="31"/>
                    </a:cubicBezTo>
                    <a:cubicBezTo>
                      <a:pt x="3669" y="10"/>
                      <a:pt x="3597" y="1"/>
                      <a:pt x="3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2421150" y="1093775"/>
                <a:ext cx="33525" cy="150675"/>
              </a:xfrm>
              <a:custGeom>
                <a:avLst/>
                <a:gdLst/>
                <a:ahLst/>
                <a:cxnLst/>
                <a:rect l="l" t="t" r="r" b="b"/>
                <a:pathLst>
                  <a:path w="1341" h="6027" extrusionOk="0">
                    <a:moveTo>
                      <a:pt x="851" y="0"/>
                    </a:moveTo>
                    <a:cubicBezTo>
                      <a:pt x="1" y="1862"/>
                      <a:pt x="259" y="4109"/>
                      <a:pt x="1245" y="6026"/>
                    </a:cubicBezTo>
                    <a:cubicBezTo>
                      <a:pt x="774" y="4275"/>
                      <a:pt x="771" y="2436"/>
                      <a:pt x="1341" y="763"/>
                    </a:cubicBezTo>
                    <a:cubicBezTo>
                      <a:pt x="1165" y="382"/>
                      <a:pt x="1152" y="246"/>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4"/>
              <p:cNvSpPr/>
              <p:nvPr/>
            </p:nvSpPr>
            <p:spPr>
              <a:xfrm>
                <a:off x="2421225" y="995475"/>
                <a:ext cx="244550" cy="99700"/>
              </a:xfrm>
              <a:custGeom>
                <a:avLst/>
                <a:gdLst/>
                <a:ahLst/>
                <a:cxnLst/>
                <a:rect l="l" t="t" r="r" b="b"/>
                <a:pathLst>
                  <a:path w="9782" h="3988" extrusionOk="0">
                    <a:moveTo>
                      <a:pt x="3521" y="0"/>
                    </a:moveTo>
                    <a:cubicBezTo>
                      <a:pt x="3315" y="0"/>
                      <a:pt x="3109" y="80"/>
                      <a:pt x="2963" y="225"/>
                    </a:cubicBezTo>
                    <a:cubicBezTo>
                      <a:pt x="2762" y="420"/>
                      <a:pt x="2682" y="729"/>
                      <a:pt x="2760" y="997"/>
                    </a:cubicBezTo>
                    <a:cubicBezTo>
                      <a:pt x="2529" y="735"/>
                      <a:pt x="2179" y="600"/>
                      <a:pt x="1830" y="600"/>
                    </a:cubicBezTo>
                    <a:cubicBezTo>
                      <a:pt x="1541" y="600"/>
                      <a:pt x="1253" y="692"/>
                      <a:pt x="1034" y="882"/>
                    </a:cubicBezTo>
                    <a:cubicBezTo>
                      <a:pt x="547" y="1301"/>
                      <a:pt x="485" y="2119"/>
                      <a:pt x="896" y="2608"/>
                    </a:cubicBezTo>
                    <a:cubicBezTo>
                      <a:pt x="834" y="2582"/>
                      <a:pt x="769" y="2570"/>
                      <a:pt x="704" y="2570"/>
                    </a:cubicBezTo>
                    <a:cubicBezTo>
                      <a:pt x="484" y="2570"/>
                      <a:pt x="261" y="2706"/>
                      <a:pt x="148" y="2904"/>
                    </a:cubicBezTo>
                    <a:cubicBezTo>
                      <a:pt x="0" y="3155"/>
                      <a:pt x="11" y="3481"/>
                      <a:pt x="108" y="3757"/>
                    </a:cubicBezTo>
                    <a:cubicBezTo>
                      <a:pt x="136" y="3837"/>
                      <a:pt x="169" y="3915"/>
                      <a:pt x="209" y="3988"/>
                    </a:cubicBezTo>
                    <a:cubicBezTo>
                      <a:pt x="249" y="3812"/>
                      <a:pt x="319" y="3644"/>
                      <a:pt x="424" y="3496"/>
                    </a:cubicBezTo>
                    <a:cubicBezTo>
                      <a:pt x="679" y="3137"/>
                      <a:pt x="1120" y="2917"/>
                      <a:pt x="1560" y="2917"/>
                    </a:cubicBezTo>
                    <a:cubicBezTo>
                      <a:pt x="1596" y="2917"/>
                      <a:pt x="1632" y="2918"/>
                      <a:pt x="1669" y="2921"/>
                    </a:cubicBezTo>
                    <a:cubicBezTo>
                      <a:pt x="1581" y="2495"/>
                      <a:pt x="1767" y="2023"/>
                      <a:pt x="2125" y="1775"/>
                    </a:cubicBezTo>
                    <a:cubicBezTo>
                      <a:pt x="2311" y="1649"/>
                      <a:pt x="2535" y="1585"/>
                      <a:pt x="2759" y="1585"/>
                    </a:cubicBezTo>
                    <a:cubicBezTo>
                      <a:pt x="2971" y="1585"/>
                      <a:pt x="3184" y="1643"/>
                      <a:pt x="3362" y="1757"/>
                    </a:cubicBezTo>
                    <a:cubicBezTo>
                      <a:pt x="3304" y="1411"/>
                      <a:pt x="3686" y="1141"/>
                      <a:pt x="4038" y="1141"/>
                    </a:cubicBezTo>
                    <a:cubicBezTo>
                      <a:pt x="4054" y="1141"/>
                      <a:pt x="4069" y="1142"/>
                      <a:pt x="4084" y="1143"/>
                    </a:cubicBezTo>
                    <a:cubicBezTo>
                      <a:pt x="4446" y="1168"/>
                      <a:pt x="4767" y="1384"/>
                      <a:pt x="5098" y="1529"/>
                    </a:cubicBezTo>
                    <a:cubicBezTo>
                      <a:pt x="5966" y="1903"/>
                      <a:pt x="6952" y="1810"/>
                      <a:pt x="7893" y="1885"/>
                    </a:cubicBezTo>
                    <a:cubicBezTo>
                      <a:pt x="8565" y="1938"/>
                      <a:pt x="9290" y="2136"/>
                      <a:pt x="9782" y="2560"/>
                    </a:cubicBezTo>
                    <a:cubicBezTo>
                      <a:pt x="9576" y="2244"/>
                      <a:pt x="9267" y="1981"/>
                      <a:pt x="8931" y="1808"/>
                    </a:cubicBezTo>
                    <a:cubicBezTo>
                      <a:pt x="8239" y="1456"/>
                      <a:pt x="7444" y="1401"/>
                      <a:pt x="6673" y="1311"/>
                    </a:cubicBezTo>
                    <a:cubicBezTo>
                      <a:pt x="5901" y="1218"/>
                      <a:pt x="5098" y="1068"/>
                      <a:pt x="4498" y="578"/>
                    </a:cubicBezTo>
                    <a:cubicBezTo>
                      <a:pt x="4253" y="378"/>
                      <a:pt x="4039" y="122"/>
                      <a:pt x="3738" y="32"/>
                    </a:cubicBezTo>
                    <a:cubicBezTo>
                      <a:pt x="3668" y="10"/>
                      <a:pt x="3594" y="0"/>
                      <a:pt x="3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4"/>
              <p:cNvSpPr/>
              <p:nvPr/>
            </p:nvSpPr>
            <p:spPr>
              <a:xfrm>
                <a:off x="2549675" y="1160850"/>
                <a:ext cx="46875" cy="18675"/>
              </a:xfrm>
              <a:custGeom>
                <a:avLst/>
                <a:gdLst/>
                <a:ahLst/>
                <a:cxnLst/>
                <a:rect l="l" t="t" r="r" b="b"/>
                <a:pathLst>
                  <a:path w="1875" h="747" extrusionOk="0">
                    <a:moveTo>
                      <a:pt x="865" y="0"/>
                    </a:moveTo>
                    <a:cubicBezTo>
                      <a:pt x="533" y="0"/>
                      <a:pt x="200" y="160"/>
                      <a:pt x="0" y="428"/>
                    </a:cubicBezTo>
                    <a:cubicBezTo>
                      <a:pt x="698" y="428"/>
                      <a:pt x="1305" y="533"/>
                      <a:pt x="1874" y="747"/>
                    </a:cubicBezTo>
                    <a:cubicBezTo>
                      <a:pt x="1759" y="375"/>
                      <a:pt x="1420" y="77"/>
                      <a:pt x="1034" y="14"/>
                    </a:cubicBezTo>
                    <a:cubicBezTo>
                      <a:pt x="978" y="5"/>
                      <a:pt x="922"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4"/>
              <p:cNvSpPr/>
              <p:nvPr/>
            </p:nvSpPr>
            <p:spPr>
              <a:xfrm>
                <a:off x="2445300" y="1156425"/>
                <a:ext cx="44875" cy="15275"/>
              </a:xfrm>
              <a:custGeom>
                <a:avLst/>
                <a:gdLst/>
                <a:ahLst/>
                <a:cxnLst/>
                <a:rect l="l" t="t" r="r" b="b"/>
                <a:pathLst>
                  <a:path w="1795" h="611" extrusionOk="0">
                    <a:moveTo>
                      <a:pt x="687" y="0"/>
                    </a:moveTo>
                    <a:cubicBezTo>
                      <a:pt x="605" y="0"/>
                      <a:pt x="522" y="12"/>
                      <a:pt x="442" y="38"/>
                    </a:cubicBezTo>
                    <a:cubicBezTo>
                      <a:pt x="201" y="118"/>
                      <a:pt x="1" y="354"/>
                      <a:pt x="16" y="610"/>
                    </a:cubicBezTo>
                    <a:cubicBezTo>
                      <a:pt x="272" y="493"/>
                      <a:pt x="554" y="435"/>
                      <a:pt x="859" y="435"/>
                    </a:cubicBezTo>
                    <a:cubicBezTo>
                      <a:pt x="1151" y="435"/>
                      <a:pt x="1463" y="488"/>
                      <a:pt x="1794" y="595"/>
                    </a:cubicBezTo>
                    <a:cubicBezTo>
                      <a:pt x="1604" y="424"/>
                      <a:pt x="1413" y="249"/>
                      <a:pt x="1185" y="131"/>
                    </a:cubicBezTo>
                    <a:cubicBezTo>
                      <a:pt x="1032" y="51"/>
                      <a:pt x="859"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4"/>
              <p:cNvSpPr/>
              <p:nvPr/>
            </p:nvSpPr>
            <p:spPr>
              <a:xfrm>
                <a:off x="2500375" y="1251300"/>
                <a:ext cx="14875" cy="13450"/>
              </a:xfrm>
              <a:custGeom>
                <a:avLst/>
                <a:gdLst/>
                <a:ahLst/>
                <a:cxnLst/>
                <a:rect l="l" t="t" r="r" b="b"/>
                <a:pathLst>
                  <a:path w="595" h="538" extrusionOk="0">
                    <a:moveTo>
                      <a:pt x="66" y="1"/>
                    </a:moveTo>
                    <a:cubicBezTo>
                      <a:pt x="0" y="101"/>
                      <a:pt x="18" y="302"/>
                      <a:pt x="133" y="425"/>
                    </a:cubicBezTo>
                    <a:cubicBezTo>
                      <a:pt x="204" y="499"/>
                      <a:pt x="307" y="538"/>
                      <a:pt x="409" y="538"/>
                    </a:cubicBezTo>
                    <a:cubicBezTo>
                      <a:pt x="474" y="538"/>
                      <a:pt x="539" y="522"/>
                      <a:pt x="595" y="490"/>
                    </a:cubicBezTo>
                    <a:cubicBezTo>
                      <a:pt x="362" y="407"/>
                      <a:pt x="166" y="227"/>
                      <a:pt x="66"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2503325" y="1263675"/>
                <a:ext cx="59100" cy="48175"/>
              </a:xfrm>
              <a:custGeom>
                <a:avLst/>
                <a:gdLst/>
                <a:ahLst/>
                <a:cxnLst/>
                <a:rect l="l" t="t" r="r" b="b"/>
                <a:pathLst>
                  <a:path w="2364" h="1927" extrusionOk="0">
                    <a:moveTo>
                      <a:pt x="2168" y="0"/>
                    </a:moveTo>
                    <a:lnTo>
                      <a:pt x="2168" y="3"/>
                    </a:lnTo>
                    <a:cubicBezTo>
                      <a:pt x="1533" y="417"/>
                      <a:pt x="768" y="625"/>
                      <a:pt x="0" y="650"/>
                    </a:cubicBezTo>
                    <a:cubicBezTo>
                      <a:pt x="68" y="948"/>
                      <a:pt x="178" y="1247"/>
                      <a:pt x="372" y="1488"/>
                    </a:cubicBezTo>
                    <a:cubicBezTo>
                      <a:pt x="567" y="1726"/>
                      <a:pt x="848" y="1904"/>
                      <a:pt x="1157" y="1924"/>
                    </a:cubicBezTo>
                    <a:cubicBezTo>
                      <a:pt x="1176" y="1926"/>
                      <a:pt x="1194" y="1926"/>
                      <a:pt x="1213" y="1926"/>
                    </a:cubicBezTo>
                    <a:cubicBezTo>
                      <a:pt x="1619" y="1926"/>
                      <a:pt x="1998" y="1646"/>
                      <a:pt x="2178" y="1280"/>
                    </a:cubicBezTo>
                    <a:cubicBezTo>
                      <a:pt x="2363" y="893"/>
                      <a:pt x="2353" y="437"/>
                      <a:pt x="2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2544200" y="1218125"/>
                <a:ext cx="51400" cy="19800"/>
              </a:xfrm>
              <a:custGeom>
                <a:avLst/>
                <a:gdLst/>
                <a:ahLst/>
                <a:cxnLst/>
                <a:rect l="l" t="t" r="r" b="b"/>
                <a:pathLst>
                  <a:path w="2056" h="792" extrusionOk="0">
                    <a:moveTo>
                      <a:pt x="998" y="0"/>
                    </a:moveTo>
                    <a:cubicBezTo>
                      <a:pt x="600" y="0"/>
                      <a:pt x="210" y="222"/>
                      <a:pt x="1" y="560"/>
                    </a:cubicBezTo>
                    <a:cubicBezTo>
                      <a:pt x="316" y="378"/>
                      <a:pt x="634" y="282"/>
                      <a:pt x="943" y="282"/>
                    </a:cubicBezTo>
                    <a:cubicBezTo>
                      <a:pt x="1001" y="282"/>
                      <a:pt x="1058" y="285"/>
                      <a:pt x="1115" y="292"/>
                    </a:cubicBezTo>
                    <a:cubicBezTo>
                      <a:pt x="1473" y="335"/>
                      <a:pt x="1817" y="515"/>
                      <a:pt x="2055" y="791"/>
                    </a:cubicBezTo>
                    <a:cubicBezTo>
                      <a:pt x="1938" y="372"/>
                      <a:pt x="1541" y="51"/>
                      <a:pt x="1107" y="6"/>
                    </a:cubicBezTo>
                    <a:cubicBezTo>
                      <a:pt x="1071" y="2"/>
                      <a:pt x="1035"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2454075" y="1209300"/>
                <a:ext cx="38925" cy="18700"/>
              </a:xfrm>
              <a:custGeom>
                <a:avLst/>
                <a:gdLst/>
                <a:ahLst/>
                <a:cxnLst/>
                <a:rect l="l" t="t" r="r" b="b"/>
                <a:pathLst>
                  <a:path w="1557" h="748" extrusionOk="0">
                    <a:moveTo>
                      <a:pt x="698" y="0"/>
                    </a:moveTo>
                    <a:cubicBezTo>
                      <a:pt x="622" y="0"/>
                      <a:pt x="547" y="10"/>
                      <a:pt x="473" y="30"/>
                    </a:cubicBezTo>
                    <a:cubicBezTo>
                      <a:pt x="239" y="96"/>
                      <a:pt x="29" y="306"/>
                      <a:pt x="1" y="542"/>
                    </a:cubicBezTo>
                    <a:cubicBezTo>
                      <a:pt x="130" y="331"/>
                      <a:pt x="386" y="215"/>
                      <a:pt x="639" y="215"/>
                    </a:cubicBezTo>
                    <a:cubicBezTo>
                      <a:pt x="672" y="215"/>
                      <a:pt x="706" y="217"/>
                      <a:pt x="739" y="221"/>
                    </a:cubicBezTo>
                    <a:cubicBezTo>
                      <a:pt x="1022" y="259"/>
                      <a:pt x="1273" y="427"/>
                      <a:pt x="1556" y="748"/>
                    </a:cubicBezTo>
                    <a:cubicBezTo>
                      <a:pt x="1479" y="522"/>
                      <a:pt x="1346" y="279"/>
                      <a:pt x="1150" y="141"/>
                    </a:cubicBezTo>
                    <a:cubicBezTo>
                      <a:pt x="1016" y="47"/>
                      <a:pt x="85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2636650" y="1223500"/>
                <a:ext cx="61675" cy="60425"/>
              </a:xfrm>
              <a:custGeom>
                <a:avLst/>
                <a:gdLst/>
                <a:ahLst/>
                <a:cxnLst/>
                <a:rect l="l" t="t" r="r" b="b"/>
                <a:pathLst>
                  <a:path w="2467" h="2417" extrusionOk="0">
                    <a:moveTo>
                      <a:pt x="1486" y="0"/>
                    </a:moveTo>
                    <a:cubicBezTo>
                      <a:pt x="1042" y="0"/>
                      <a:pt x="475" y="302"/>
                      <a:pt x="144" y="576"/>
                    </a:cubicBezTo>
                    <a:lnTo>
                      <a:pt x="1" y="2167"/>
                    </a:lnTo>
                    <a:cubicBezTo>
                      <a:pt x="298" y="2322"/>
                      <a:pt x="630" y="2416"/>
                      <a:pt x="960" y="2416"/>
                    </a:cubicBezTo>
                    <a:cubicBezTo>
                      <a:pt x="1132" y="2416"/>
                      <a:pt x="1303" y="2390"/>
                      <a:pt x="1468" y="2335"/>
                    </a:cubicBezTo>
                    <a:cubicBezTo>
                      <a:pt x="1947" y="2172"/>
                      <a:pt x="2354" y="1725"/>
                      <a:pt x="2411" y="1191"/>
                    </a:cubicBezTo>
                    <a:cubicBezTo>
                      <a:pt x="2466" y="654"/>
                      <a:pt x="2108" y="82"/>
                      <a:pt x="1611" y="9"/>
                    </a:cubicBezTo>
                    <a:cubicBezTo>
                      <a:pt x="1571" y="3"/>
                      <a:pt x="1529" y="0"/>
                      <a:pt x="148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2510100" y="1653650"/>
                <a:ext cx="184075" cy="169575"/>
              </a:xfrm>
              <a:custGeom>
                <a:avLst/>
                <a:gdLst/>
                <a:ahLst/>
                <a:cxnLst/>
                <a:rect l="l" t="t" r="r" b="b"/>
                <a:pathLst>
                  <a:path w="7363" h="6783" extrusionOk="0">
                    <a:moveTo>
                      <a:pt x="3405" y="0"/>
                    </a:moveTo>
                    <a:cubicBezTo>
                      <a:pt x="3393" y="0"/>
                      <a:pt x="3381" y="1"/>
                      <a:pt x="3369" y="2"/>
                    </a:cubicBezTo>
                    <a:cubicBezTo>
                      <a:pt x="3194" y="20"/>
                      <a:pt x="3068" y="180"/>
                      <a:pt x="3056" y="356"/>
                    </a:cubicBezTo>
                    <a:cubicBezTo>
                      <a:pt x="3023" y="745"/>
                      <a:pt x="3286" y="1048"/>
                      <a:pt x="3565" y="1294"/>
                    </a:cubicBezTo>
                    <a:cubicBezTo>
                      <a:pt x="3803" y="1500"/>
                      <a:pt x="4064" y="1693"/>
                      <a:pt x="4222" y="1969"/>
                    </a:cubicBezTo>
                    <a:cubicBezTo>
                      <a:pt x="4378" y="2242"/>
                      <a:pt x="4388" y="2634"/>
                      <a:pt x="4217" y="2862"/>
                    </a:cubicBezTo>
                    <a:cubicBezTo>
                      <a:pt x="3399" y="3625"/>
                      <a:pt x="2584" y="4390"/>
                      <a:pt x="1766" y="5152"/>
                    </a:cubicBezTo>
                    <a:cubicBezTo>
                      <a:pt x="1287" y="5187"/>
                      <a:pt x="808" y="5253"/>
                      <a:pt x="364" y="5436"/>
                    </a:cubicBezTo>
                    <a:cubicBezTo>
                      <a:pt x="256" y="5483"/>
                      <a:pt x="146" y="5539"/>
                      <a:pt x="75" y="5634"/>
                    </a:cubicBezTo>
                    <a:cubicBezTo>
                      <a:pt x="8" y="5732"/>
                      <a:pt x="0" y="5880"/>
                      <a:pt x="90" y="5958"/>
                    </a:cubicBezTo>
                    <a:cubicBezTo>
                      <a:pt x="153" y="6015"/>
                      <a:pt x="244" y="6023"/>
                      <a:pt x="329" y="6030"/>
                    </a:cubicBezTo>
                    <a:cubicBezTo>
                      <a:pt x="487" y="6038"/>
                      <a:pt x="640" y="6048"/>
                      <a:pt x="798" y="6058"/>
                    </a:cubicBezTo>
                    <a:lnTo>
                      <a:pt x="790" y="6065"/>
                    </a:lnTo>
                    <a:cubicBezTo>
                      <a:pt x="685" y="6163"/>
                      <a:pt x="575" y="6266"/>
                      <a:pt x="532" y="6407"/>
                    </a:cubicBezTo>
                    <a:cubicBezTo>
                      <a:pt x="489" y="6542"/>
                      <a:pt x="540" y="6723"/>
                      <a:pt x="675" y="6770"/>
                    </a:cubicBezTo>
                    <a:cubicBezTo>
                      <a:pt x="700" y="6779"/>
                      <a:pt x="726" y="6783"/>
                      <a:pt x="752" y="6783"/>
                    </a:cubicBezTo>
                    <a:cubicBezTo>
                      <a:pt x="829" y="6783"/>
                      <a:pt x="907" y="6750"/>
                      <a:pt x="979" y="6720"/>
                    </a:cubicBezTo>
                    <a:cubicBezTo>
                      <a:pt x="1380" y="6545"/>
                      <a:pt x="1779" y="6369"/>
                      <a:pt x="2245" y="6266"/>
                    </a:cubicBezTo>
                    <a:cubicBezTo>
                      <a:pt x="2684" y="6349"/>
                      <a:pt x="3126" y="6394"/>
                      <a:pt x="3585" y="6412"/>
                    </a:cubicBezTo>
                    <a:cubicBezTo>
                      <a:pt x="3597" y="6412"/>
                      <a:pt x="3609" y="6412"/>
                      <a:pt x="3622" y="6412"/>
                    </a:cubicBezTo>
                    <a:cubicBezTo>
                      <a:pt x="3827" y="6412"/>
                      <a:pt x="4030" y="6372"/>
                      <a:pt x="4225" y="6304"/>
                    </a:cubicBezTo>
                    <a:cubicBezTo>
                      <a:pt x="5271" y="5930"/>
                      <a:pt x="6314" y="5556"/>
                      <a:pt x="7363" y="5180"/>
                    </a:cubicBezTo>
                    <a:cubicBezTo>
                      <a:pt x="7250" y="4523"/>
                      <a:pt x="7195" y="3853"/>
                      <a:pt x="7185" y="3166"/>
                    </a:cubicBezTo>
                    <a:cubicBezTo>
                      <a:pt x="6545" y="2752"/>
                      <a:pt x="6342" y="1889"/>
                      <a:pt x="5752" y="1410"/>
                    </a:cubicBezTo>
                    <a:cubicBezTo>
                      <a:pt x="5188" y="945"/>
                      <a:pt x="4335" y="895"/>
                      <a:pt x="3856" y="343"/>
                    </a:cubicBezTo>
                    <a:cubicBezTo>
                      <a:pt x="3726" y="196"/>
                      <a:pt x="3604" y="0"/>
                      <a:pt x="3405"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2567425" y="1784650"/>
                <a:ext cx="60850" cy="26475"/>
              </a:xfrm>
              <a:custGeom>
                <a:avLst/>
                <a:gdLst/>
                <a:ahLst/>
                <a:cxnLst/>
                <a:rect l="l" t="t" r="r" b="b"/>
                <a:pathLst>
                  <a:path w="2434" h="1059" extrusionOk="0">
                    <a:moveTo>
                      <a:pt x="2310" y="0"/>
                    </a:moveTo>
                    <a:cubicBezTo>
                      <a:pt x="2299" y="0"/>
                      <a:pt x="2288" y="2"/>
                      <a:pt x="2278" y="5"/>
                    </a:cubicBezTo>
                    <a:cubicBezTo>
                      <a:pt x="1525" y="236"/>
                      <a:pt x="785" y="519"/>
                      <a:pt x="80" y="848"/>
                    </a:cubicBezTo>
                    <a:cubicBezTo>
                      <a:pt x="25" y="873"/>
                      <a:pt x="0" y="938"/>
                      <a:pt x="28" y="994"/>
                    </a:cubicBezTo>
                    <a:cubicBezTo>
                      <a:pt x="45" y="1034"/>
                      <a:pt x="85" y="1059"/>
                      <a:pt x="125" y="1059"/>
                    </a:cubicBezTo>
                    <a:cubicBezTo>
                      <a:pt x="143" y="1059"/>
                      <a:pt x="158" y="1056"/>
                      <a:pt x="173" y="1049"/>
                    </a:cubicBezTo>
                    <a:cubicBezTo>
                      <a:pt x="868" y="725"/>
                      <a:pt x="1598" y="444"/>
                      <a:pt x="2343" y="216"/>
                    </a:cubicBezTo>
                    <a:cubicBezTo>
                      <a:pt x="2401" y="198"/>
                      <a:pt x="2433" y="136"/>
                      <a:pt x="2416" y="78"/>
                    </a:cubicBezTo>
                    <a:cubicBezTo>
                      <a:pt x="2401" y="31"/>
                      <a:pt x="2357" y="0"/>
                      <a:pt x="231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2528650" y="1782000"/>
                <a:ext cx="30500" cy="24175"/>
              </a:xfrm>
              <a:custGeom>
                <a:avLst/>
                <a:gdLst/>
                <a:ahLst/>
                <a:cxnLst/>
                <a:rect l="l" t="t" r="r" b="b"/>
                <a:pathLst>
                  <a:path w="1220" h="967" extrusionOk="0">
                    <a:moveTo>
                      <a:pt x="1095" y="0"/>
                    </a:moveTo>
                    <a:cubicBezTo>
                      <a:pt x="1072" y="0"/>
                      <a:pt x="1049" y="8"/>
                      <a:pt x="1029" y="23"/>
                    </a:cubicBezTo>
                    <a:lnTo>
                      <a:pt x="58" y="768"/>
                    </a:lnTo>
                    <a:cubicBezTo>
                      <a:pt x="11" y="806"/>
                      <a:pt x="1" y="874"/>
                      <a:pt x="38" y="924"/>
                    </a:cubicBezTo>
                    <a:cubicBezTo>
                      <a:pt x="61" y="952"/>
                      <a:pt x="94" y="967"/>
                      <a:pt x="126" y="967"/>
                    </a:cubicBezTo>
                    <a:cubicBezTo>
                      <a:pt x="149" y="967"/>
                      <a:pt x="174" y="959"/>
                      <a:pt x="194" y="944"/>
                    </a:cubicBezTo>
                    <a:lnTo>
                      <a:pt x="1162" y="199"/>
                    </a:lnTo>
                    <a:cubicBezTo>
                      <a:pt x="1210" y="161"/>
                      <a:pt x="1220" y="91"/>
                      <a:pt x="1182" y="43"/>
                    </a:cubicBezTo>
                    <a:cubicBezTo>
                      <a:pt x="1160" y="15"/>
                      <a:pt x="1128" y="0"/>
                      <a:pt x="1095"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4"/>
              <p:cNvSpPr/>
              <p:nvPr/>
            </p:nvSpPr>
            <p:spPr>
              <a:xfrm>
                <a:off x="2587675" y="1797850"/>
                <a:ext cx="39100" cy="16100"/>
              </a:xfrm>
              <a:custGeom>
                <a:avLst/>
                <a:gdLst/>
                <a:ahLst/>
                <a:cxnLst/>
                <a:rect l="l" t="t" r="r" b="b"/>
                <a:pathLst>
                  <a:path w="1564" h="644" extrusionOk="0">
                    <a:moveTo>
                      <a:pt x="1442" y="1"/>
                    </a:moveTo>
                    <a:cubicBezTo>
                      <a:pt x="1431" y="1"/>
                      <a:pt x="1419" y="2"/>
                      <a:pt x="1408" y="6"/>
                    </a:cubicBezTo>
                    <a:lnTo>
                      <a:pt x="91" y="430"/>
                    </a:lnTo>
                    <a:cubicBezTo>
                      <a:pt x="33" y="448"/>
                      <a:pt x="0" y="511"/>
                      <a:pt x="20" y="568"/>
                    </a:cubicBezTo>
                    <a:cubicBezTo>
                      <a:pt x="35" y="614"/>
                      <a:pt x="78" y="644"/>
                      <a:pt x="126" y="644"/>
                    </a:cubicBezTo>
                    <a:cubicBezTo>
                      <a:pt x="136" y="644"/>
                      <a:pt x="148" y="644"/>
                      <a:pt x="158" y="639"/>
                    </a:cubicBezTo>
                    <a:lnTo>
                      <a:pt x="1475" y="215"/>
                    </a:lnTo>
                    <a:cubicBezTo>
                      <a:pt x="1533" y="197"/>
                      <a:pt x="1563" y="134"/>
                      <a:pt x="1546" y="77"/>
                    </a:cubicBezTo>
                    <a:cubicBezTo>
                      <a:pt x="1530" y="31"/>
                      <a:pt x="1488" y="1"/>
                      <a:pt x="1442"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4"/>
              <p:cNvSpPr/>
              <p:nvPr/>
            </p:nvSpPr>
            <p:spPr>
              <a:xfrm>
                <a:off x="2686325" y="1725625"/>
                <a:ext cx="47625" cy="71450"/>
              </a:xfrm>
              <a:custGeom>
                <a:avLst/>
                <a:gdLst/>
                <a:ahLst/>
                <a:cxnLst/>
                <a:rect l="l" t="t" r="r" b="b"/>
                <a:pathLst>
                  <a:path w="1905" h="2858" extrusionOk="0">
                    <a:moveTo>
                      <a:pt x="1375" y="1"/>
                    </a:moveTo>
                    <a:lnTo>
                      <a:pt x="0" y="71"/>
                    </a:lnTo>
                    <a:lnTo>
                      <a:pt x="23" y="2665"/>
                    </a:lnTo>
                    <a:lnTo>
                      <a:pt x="1904" y="2858"/>
                    </a:lnTo>
                    <a:lnTo>
                      <a:pt x="13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4"/>
              <p:cNvSpPr/>
              <p:nvPr/>
            </p:nvSpPr>
            <p:spPr>
              <a:xfrm>
                <a:off x="2702500" y="1432675"/>
                <a:ext cx="198150" cy="370175"/>
              </a:xfrm>
              <a:custGeom>
                <a:avLst/>
                <a:gdLst/>
                <a:ahLst/>
                <a:cxnLst/>
                <a:rect l="l" t="t" r="r" b="b"/>
                <a:pathLst>
                  <a:path w="7926" h="14807" extrusionOk="0">
                    <a:moveTo>
                      <a:pt x="1300" y="1"/>
                    </a:moveTo>
                    <a:lnTo>
                      <a:pt x="412" y="1902"/>
                    </a:lnTo>
                    <a:lnTo>
                      <a:pt x="414" y="1902"/>
                    </a:lnTo>
                    <a:lnTo>
                      <a:pt x="126" y="8086"/>
                    </a:lnTo>
                    <a:lnTo>
                      <a:pt x="2630" y="10223"/>
                    </a:lnTo>
                    <a:lnTo>
                      <a:pt x="1" y="11668"/>
                    </a:lnTo>
                    <a:lnTo>
                      <a:pt x="96" y="14807"/>
                    </a:lnTo>
                    <a:cubicBezTo>
                      <a:pt x="96" y="14807"/>
                      <a:pt x="4963" y="14706"/>
                      <a:pt x="5740" y="14516"/>
                    </a:cubicBezTo>
                    <a:cubicBezTo>
                      <a:pt x="6518" y="14325"/>
                      <a:pt x="7925" y="12551"/>
                      <a:pt x="7925" y="11365"/>
                    </a:cubicBezTo>
                    <a:cubicBezTo>
                      <a:pt x="7925" y="10178"/>
                      <a:pt x="3871" y="2785"/>
                      <a:pt x="3329" y="1744"/>
                    </a:cubicBezTo>
                    <a:cubicBezTo>
                      <a:pt x="2790" y="701"/>
                      <a:pt x="1300" y="1"/>
                      <a:pt x="1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4"/>
              <p:cNvSpPr/>
              <p:nvPr/>
            </p:nvSpPr>
            <p:spPr>
              <a:xfrm>
                <a:off x="2694400" y="1454325"/>
                <a:ext cx="24675" cy="188175"/>
              </a:xfrm>
              <a:custGeom>
                <a:avLst/>
                <a:gdLst/>
                <a:ahLst/>
                <a:cxnLst/>
                <a:rect l="l" t="t" r="r" b="b"/>
                <a:pathLst>
                  <a:path w="987" h="7527" extrusionOk="0">
                    <a:moveTo>
                      <a:pt x="853" y="0"/>
                    </a:moveTo>
                    <a:cubicBezTo>
                      <a:pt x="807" y="0"/>
                      <a:pt x="763" y="29"/>
                      <a:pt x="749" y="78"/>
                    </a:cubicBezTo>
                    <a:cubicBezTo>
                      <a:pt x="1" y="2456"/>
                      <a:pt x="3" y="5075"/>
                      <a:pt x="759" y="7448"/>
                    </a:cubicBezTo>
                    <a:cubicBezTo>
                      <a:pt x="771" y="7496"/>
                      <a:pt x="816" y="7526"/>
                      <a:pt x="861" y="7526"/>
                    </a:cubicBezTo>
                    <a:cubicBezTo>
                      <a:pt x="874" y="7526"/>
                      <a:pt x="884" y="7524"/>
                      <a:pt x="897" y="7521"/>
                    </a:cubicBezTo>
                    <a:cubicBezTo>
                      <a:pt x="954" y="7501"/>
                      <a:pt x="987" y="7441"/>
                      <a:pt x="967" y="7383"/>
                    </a:cubicBezTo>
                    <a:cubicBezTo>
                      <a:pt x="227" y="5050"/>
                      <a:pt x="224" y="2479"/>
                      <a:pt x="959" y="143"/>
                    </a:cubicBezTo>
                    <a:cubicBezTo>
                      <a:pt x="977" y="86"/>
                      <a:pt x="944" y="23"/>
                      <a:pt x="887" y="5"/>
                    </a:cubicBezTo>
                    <a:cubicBezTo>
                      <a:pt x="875" y="2"/>
                      <a:pt x="864" y="0"/>
                      <a:pt x="853"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4"/>
              <p:cNvSpPr/>
              <p:nvPr/>
            </p:nvSpPr>
            <p:spPr>
              <a:xfrm>
                <a:off x="2776125" y="1681650"/>
                <a:ext cx="69075" cy="14525"/>
              </a:xfrm>
              <a:custGeom>
                <a:avLst/>
                <a:gdLst/>
                <a:ahLst/>
                <a:cxnLst/>
                <a:rect l="l" t="t" r="r" b="b"/>
                <a:pathLst>
                  <a:path w="2763" h="581" extrusionOk="0">
                    <a:moveTo>
                      <a:pt x="1099" y="0"/>
                    </a:moveTo>
                    <a:cubicBezTo>
                      <a:pt x="759" y="0"/>
                      <a:pt x="418" y="49"/>
                      <a:pt x="91" y="147"/>
                    </a:cubicBezTo>
                    <a:cubicBezTo>
                      <a:pt x="33" y="164"/>
                      <a:pt x="1" y="224"/>
                      <a:pt x="18" y="282"/>
                    </a:cubicBezTo>
                    <a:cubicBezTo>
                      <a:pt x="33" y="330"/>
                      <a:pt x="76" y="362"/>
                      <a:pt x="123" y="362"/>
                    </a:cubicBezTo>
                    <a:cubicBezTo>
                      <a:pt x="133" y="362"/>
                      <a:pt x="144" y="360"/>
                      <a:pt x="154" y="357"/>
                    </a:cubicBezTo>
                    <a:cubicBezTo>
                      <a:pt x="462" y="265"/>
                      <a:pt x="782" y="220"/>
                      <a:pt x="1101" y="220"/>
                    </a:cubicBezTo>
                    <a:cubicBezTo>
                      <a:pt x="1616" y="220"/>
                      <a:pt x="2129" y="338"/>
                      <a:pt x="2587" y="570"/>
                    </a:cubicBezTo>
                    <a:cubicBezTo>
                      <a:pt x="2605" y="578"/>
                      <a:pt x="2622" y="581"/>
                      <a:pt x="2637" y="581"/>
                    </a:cubicBezTo>
                    <a:cubicBezTo>
                      <a:pt x="2677" y="581"/>
                      <a:pt x="2717" y="560"/>
                      <a:pt x="2735" y="520"/>
                    </a:cubicBezTo>
                    <a:cubicBezTo>
                      <a:pt x="2763" y="468"/>
                      <a:pt x="2743" y="400"/>
                      <a:pt x="2687" y="372"/>
                    </a:cubicBezTo>
                    <a:cubicBezTo>
                      <a:pt x="2196" y="126"/>
                      <a:pt x="1648" y="0"/>
                      <a:pt x="109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4"/>
              <p:cNvSpPr/>
              <p:nvPr/>
            </p:nvSpPr>
            <p:spPr>
              <a:xfrm>
                <a:off x="2776075" y="1642400"/>
                <a:ext cx="55575" cy="36025"/>
              </a:xfrm>
              <a:custGeom>
                <a:avLst/>
                <a:gdLst/>
                <a:ahLst/>
                <a:cxnLst/>
                <a:rect l="l" t="t" r="r" b="b"/>
                <a:pathLst>
                  <a:path w="2223" h="1441" extrusionOk="0">
                    <a:moveTo>
                      <a:pt x="2106" y="1"/>
                    </a:moveTo>
                    <a:cubicBezTo>
                      <a:pt x="2099" y="1"/>
                      <a:pt x="2092" y="2"/>
                      <a:pt x="2085" y="3"/>
                    </a:cubicBezTo>
                    <a:cubicBezTo>
                      <a:pt x="1280" y="154"/>
                      <a:pt x="535" y="613"/>
                      <a:pt x="35" y="1262"/>
                    </a:cubicBezTo>
                    <a:cubicBezTo>
                      <a:pt x="0" y="1310"/>
                      <a:pt x="8" y="1380"/>
                      <a:pt x="55" y="1415"/>
                    </a:cubicBezTo>
                    <a:cubicBezTo>
                      <a:pt x="75" y="1433"/>
                      <a:pt x="101" y="1441"/>
                      <a:pt x="123" y="1441"/>
                    </a:cubicBezTo>
                    <a:lnTo>
                      <a:pt x="123" y="1438"/>
                    </a:lnTo>
                    <a:cubicBezTo>
                      <a:pt x="156" y="1438"/>
                      <a:pt x="188" y="1423"/>
                      <a:pt x="211" y="1395"/>
                    </a:cubicBezTo>
                    <a:cubicBezTo>
                      <a:pt x="677" y="788"/>
                      <a:pt x="1375" y="359"/>
                      <a:pt x="2125" y="219"/>
                    </a:cubicBezTo>
                    <a:cubicBezTo>
                      <a:pt x="2185" y="206"/>
                      <a:pt x="2223" y="151"/>
                      <a:pt x="2213" y="91"/>
                    </a:cubicBezTo>
                    <a:cubicBezTo>
                      <a:pt x="2204" y="38"/>
                      <a:pt x="2157" y="1"/>
                      <a:pt x="2106"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4"/>
              <p:cNvSpPr/>
              <p:nvPr/>
            </p:nvSpPr>
            <p:spPr>
              <a:xfrm>
                <a:off x="2047450" y="1064850"/>
                <a:ext cx="84500" cy="1356625"/>
              </a:xfrm>
              <a:custGeom>
                <a:avLst/>
                <a:gdLst/>
                <a:ahLst/>
                <a:cxnLst/>
                <a:rect l="l" t="t" r="r" b="b"/>
                <a:pathLst>
                  <a:path w="3380" h="54265" extrusionOk="0">
                    <a:moveTo>
                      <a:pt x="2793" y="1"/>
                    </a:moveTo>
                    <a:cubicBezTo>
                      <a:pt x="2636" y="1"/>
                      <a:pt x="2504" y="124"/>
                      <a:pt x="2496" y="282"/>
                    </a:cubicBezTo>
                    <a:lnTo>
                      <a:pt x="8" y="53946"/>
                    </a:lnTo>
                    <a:cubicBezTo>
                      <a:pt x="0" y="54109"/>
                      <a:pt x="126" y="54244"/>
                      <a:pt x="289" y="54252"/>
                    </a:cubicBezTo>
                    <a:lnTo>
                      <a:pt x="580" y="54264"/>
                    </a:lnTo>
                    <a:cubicBezTo>
                      <a:pt x="584" y="54265"/>
                      <a:pt x="589" y="54265"/>
                      <a:pt x="593" y="54265"/>
                    </a:cubicBezTo>
                    <a:cubicBezTo>
                      <a:pt x="748" y="54265"/>
                      <a:pt x="878" y="54142"/>
                      <a:pt x="886" y="53986"/>
                    </a:cubicBezTo>
                    <a:lnTo>
                      <a:pt x="3374" y="322"/>
                    </a:lnTo>
                    <a:cubicBezTo>
                      <a:pt x="3379" y="161"/>
                      <a:pt x="3254" y="21"/>
                      <a:pt x="3093" y="16"/>
                    </a:cubicBezTo>
                    <a:lnTo>
                      <a:pt x="2802" y="1"/>
                    </a:lnTo>
                    <a:cubicBezTo>
                      <a:pt x="2799" y="1"/>
                      <a:pt x="2796" y="1"/>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4"/>
              <p:cNvSpPr/>
              <p:nvPr/>
            </p:nvSpPr>
            <p:spPr>
              <a:xfrm>
                <a:off x="2009575" y="2190025"/>
                <a:ext cx="117925" cy="18725"/>
              </a:xfrm>
              <a:custGeom>
                <a:avLst/>
                <a:gdLst/>
                <a:ahLst/>
                <a:cxnLst/>
                <a:rect l="l" t="t" r="r" b="b"/>
                <a:pathLst>
                  <a:path w="4717" h="749" extrusionOk="0">
                    <a:moveTo>
                      <a:pt x="359" y="1"/>
                    </a:moveTo>
                    <a:cubicBezTo>
                      <a:pt x="161" y="1"/>
                      <a:pt x="0" y="161"/>
                      <a:pt x="0" y="359"/>
                    </a:cubicBezTo>
                    <a:lnTo>
                      <a:pt x="0" y="390"/>
                    </a:lnTo>
                    <a:cubicBezTo>
                      <a:pt x="0" y="588"/>
                      <a:pt x="161" y="748"/>
                      <a:pt x="359" y="748"/>
                    </a:cubicBezTo>
                    <a:lnTo>
                      <a:pt x="4357" y="748"/>
                    </a:lnTo>
                    <a:cubicBezTo>
                      <a:pt x="4556" y="748"/>
                      <a:pt x="4716" y="588"/>
                      <a:pt x="4716" y="390"/>
                    </a:cubicBezTo>
                    <a:lnTo>
                      <a:pt x="4716" y="359"/>
                    </a:lnTo>
                    <a:cubicBezTo>
                      <a:pt x="4716" y="161"/>
                      <a:pt x="4556" y="1"/>
                      <a:pt x="4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4"/>
              <p:cNvSpPr/>
              <p:nvPr/>
            </p:nvSpPr>
            <p:spPr>
              <a:xfrm>
                <a:off x="1851900" y="2393175"/>
                <a:ext cx="215450" cy="231375"/>
              </a:xfrm>
              <a:custGeom>
                <a:avLst/>
                <a:gdLst/>
                <a:ahLst/>
                <a:cxnLst/>
                <a:rect l="l" t="t" r="r" b="b"/>
                <a:pathLst>
                  <a:path w="8618" h="9255" extrusionOk="0">
                    <a:moveTo>
                      <a:pt x="8063" y="0"/>
                    </a:moveTo>
                    <a:lnTo>
                      <a:pt x="133" y="8630"/>
                    </a:lnTo>
                    <a:cubicBezTo>
                      <a:pt x="0" y="8775"/>
                      <a:pt x="10" y="9003"/>
                      <a:pt x="156" y="9136"/>
                    </a:cubicBezTo>
                    <a:lnTo>
                      <a:pt x="178" y="9159"/>
                    </a:lnTo>
                    <a:cubicBezTo>
                      <a:pt x="247" y="9223"/>
                      <a:pt x="334" y="9254"/>
                      <a:pt x="421" y="9254"/>
                    </a:cubicBezTo>
                    <a:cubicBezTo>
                      <a:pt x="518" y="9254"/>
                      <a:pt x="615" y="9215"/>
                      <a:pt x="685" y="9136"/>
                    </a:cubicBezTo>
                    <a:lnTo>
                      <a:pt x="8617" y="507"/>
                    </a:lnTo>
                    <a:lnTo>
                      <a:pt x="80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4"/>
              <p:cNvSpPr/>
              <p:nvPr/>
            </p:nvSpPr>
            <p:spPr>
              <a:xfrm>
                <a:off x="2052525" y="2409350"/>
                <a:ext cx="112525" cy="202750"/>
              </a:xfrm>
              <a:custGeom>
                <a:avLst/>
                <a:gdLst/>
                <a:ahLst/>
                <a:cxnLst/>
                <a:rect l="l" t="t" r="r" b="b"/>
                <a:pathLst>
                  <a:path w="4501" h="8110" extrusionOk="0">
                    <a:moveTo>
                      <a:pt x="653" y="0"/>
                    </a:moveTo>
                    <a:lnTo>
                      <a:pt x="0" y="369"/>
                    </a:lnTo>
                    <a:lnTo>
                      <a:pt x="3783" y="7988"/>
                    </a:lnTo>
                    <a:cubicBezTo>
                      <a:pt x="3823" y="8068"/>
                      <a:pt x="3910" y="8109"/>
                      <a:pt x="4010" y="8109"/>
                    </a:cubicBezTo>
                    <a:cubicBezTo>
                      <a:pt x="4080" y="8109"/>
                      <a:pt x="4157" y="8089"/>
                      <a:pt x="4230" y="8048"/>
                    </a:cubicBezTo>
                    <a:cubicBezTo>
                      <a:pt x="4411" y="7945"/>
                      <a:pt x="4501" y="7754"/>
                      <a:pt x="4436" y="7619"/>
                    </a:cubicBezTo>
                    <a:lnTo>
                      <a:pt x="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4"/>
              <p:cNvSpPr/>
              <p:nvPr/>
            </p:nvSpPr>
            <p:spPr>
              <a:xfrm>
                <a:off x="2017150" y="2405700"/>
                <a:ext cx="53025" cy="245800"/>
              </a:xfrm>
              <a:custGeom>
                <a:avLst/>
                <a:gdLst/>
                <a:ahLst/>
                <a:cxnLst/>
                <a:rect l="l" t="t" r="r" b="b"/>
                <a:pathLst>
                  <a:path w="2121" h="9832" extrusionOk="0">
                    <a:moveTo>
                      <a:pt x="1378" y="1"/>
                    </a:moveTo>
                    <a:lnTo>
                      <a:pt x="33" y="9373"/>
                    </a:lnTo>
                    <a:cubicBezTo>
                      <a:pt x="1" y="9596"/>
                      <a:pt x="149" y="9804"/>
                      <a:pt x="362" y="9829"/>
                    </a:cubicBezTo>
                    <a:cubicBezTo>
                      <a:pt x="374" y="9831"/>
                      <a:pt x="386" y="9831"/>
                      <a:pt x="398" y="9831"/>
                    </a:cubicBezTo>
                    <a:cubicBezTo>
                      <a:pt x="581" y="9831"/>
                      <a:pt x="742" y="9689"/>
                      <a:pt x="771" y="9488"/>
                    </a:cubicBezTo>
                    <a:lnTo>
                      <a:pt x="2120" y="81"/>
                    </a:lnTo>
                    <a:lnTo>
                      <a:pt x="1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4"/>
              <p:cNvSpPr/>
              <p:nvPr/>
            </p:nvSpPr>
            <p:spPr>
              <a:xfrm>
                <a:off x="1793950" y="1164200"/>
                <a:ext cx="584275" cy="833700"/>
              </a:xfrm>
              <a:custGeom>
                <a:avLst/>
                <a:gdLst/>
                <a:ahLst/>
                <a:cxnLst/>
                <a:rect l="l" t="t" r="r" b="b"/>
                <a:pathLst>
                  <a:path w="23371" h="33348" extrusionOk="0">
                    <a:moveTo>
                      <a:pt x="1940" y="1"/>
                    </a:moveTo>
                    <a:lnTo>
                      <a:pt x="0" y="33347"/>
                    </a:lnTo>
                    <a:lnTo>
                      <a:pt x="21431" y="33347"/>
                    </a:lnTo>
                    <a:lnTo>
                      <a:pt x="23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4"/>
              <p:cNvSpPr/>
              <p:nvPr/>
            </p:nvSpPr>
            <p:spPr>
              <a:xfrm>
                <a:off x="1821850" y="1149475"/>
                <a:ext cx="576875" cy="29500"/>
              </a:xfrm>
              <a:custGeom>
                <a:avLst/>
                <a:gdLst/>
                <a:ahLst/>
                <a:cxnLst/>
                <a:rect l="l" t="t" r="r" b="b"/>
                <a:pathLst>
                  <a:path w="23075" h="1180" extrusionOk="0">
                    <a:moveTo>
                      <a:pt x="565" y="0"/>
                    </a:moveTo>
                    <a:cubicBezTo>
                      <a:pt x="254" y="0"/>
                      <a:pt x="1" y="253"/>
                      <a:pt x="1" y="564"/>
                    </a:cubicBezTo>
                    <a:lnTo>
                      <a:pt x="1" y="615"/>
                    </a:lnTo>
                    <a:cubicBezTo>
                      <a:pt x="1" y="928"/>
                      <a:pt x="254" y="1179"/>
                      <a:pt x="565" y="1179"/>
                    </a:cubicBezTo>
                    <a:lnTo>
                      <a:pt x="22510" y="1179"/>
                    </a:lnTo>
                    <a:cubicBezTo>
                      <a:pt x="22822" y="1179"/>
                      <a:pt x="23075" y="926"/>
                      <a:pt x="23075" y="615"/>
                    </a:cubicBezTo>
                    <a:lnTo>
                      <a:pt x="23075" y="564"/>
                    </a:lnTo>
                    <a:cubicBezTo>
                      <a:pt x="23075" y="253"/>
                      <a:pt x="22822"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4"/>
              <p:cNvSpPr/>
              <p:nvPr/>
            </p:nvSpPr>
            <p:spPr>
              <a:xfrm>
                <a:off x="1773000" y="1983075"/>
                <a:ext cx="576825" cy="29500"/>
              </a:xfrm>
              <a:custGeom>
                <a:avLst/>
                <a:gdLst/>
                <a:ahLst/>
                <a:cxnLst/>
                <a:rect l="l" t="t" r="r" b="b"/>
                <a:pathLst>
                  <a:path w="23073" h="1180" extrusionOk="0">
                    <a:moveTo>
                      <a:pt x="565" y="0"/>
                    </a:moveTo>
                    <a:cubicBezTo>
                      <a:pt x="254" y="0"/>
                      <a:pt x="1" y="254"/>
                      <a:pt x="1" y="565"/>
                    </a:cubicBezTo>
                    <a:lnTo>
                      <a:pt x="1" y="615"/>
                    </a:lnTo>
                    <a:cubicBezTo>
                      <a:pt x="1" y="929"/>
                      <a:pt x="251" y="1179"/>
                      <a:pt x="565" y="1179"/>
                    </a:cubicBezTo>
                    <a:lnTo>
                      <a:pt x="22510" y="1179"/>
                    </a:lnTo>
                    <a:cubicBezTo>
                      <a:pt x="22819" y="1179"/>
                      <a:pt x="23072" y="926"/>
                      <a:pt x="23072" y="615"/>
                    </a:cubicBezTo>
                    <a:lnTo>
                      <a:pt x="23072" y="565"/>
                    </a:lnTo>
                    <a:cubicBezTo>
                      <a:pt x="23072" y="254"/>
                      <a:pt x="22819"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4"/>
              <p:cNvSpPr/>
              <p:nvPr/>
            </p:nvSpPr>
            <p:spPr>
              <a:xfrm>
                <a:off x="1906825" y="1347650"/>
                <a:ext cx="60050" cy="414625"/>
              </a:xfrm>
              <a:custGeom>
                <a:avLst/>
                <a:gdLst/>
                <a:ahLst/>
                <a:cxnLst/>
                <a:rect l="l" t="t" r="r" b="b"/>
                <a:pathLst>
                  <a:path w="2402" h="16585" extrusionOk="0">
                    <a:moveTo>
                      <a:pt x="859" y="0"/>
                    </a:moveTo>
                    <a:lnTo>
                      <a:pt x="1" y="16585"/>
                    </a:lnTo>
                    <a:lnTo>
                      <a:pt x="1544" y="16585"/>
                    </a:lnTo>
                    <a:lnTo>
                      <a:pt x="2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4"/>
              <p:cNvSpPr/>
              <p:nvPr/>
            </p:nvSpPr>
            <p:spPr>
              <a:xfrm>
                <a:off x="1973000" y="1386200"/>
                <a:ext cx="60675" cy="376075"/>
              </a:xfrm>
              <a:custGeom>
                <a:avLst/>
                <a:gdLst/>
                <a:ahLst/>
                <a:cxnLst/>
                <a:rect l="l" t="t" r="r" b="b"/>
                <a:pathLst>
                  <a:path w="2427" h="15043" extrusionOk="0">
                    <a:moveTo>
                      <a:pt x="881" y="1"/>
                    </a:moveTo>
                    <a:lnTo>
                      <a:pt x="1" y="15043"/>
                    </a:lnTo>
                    <a:lnTo>
                      <a:pt x="1543" y="15043"/>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4"/>
              <p:cNvSpPr/>
              <p:nvPr/>
            </p:nvSpPr>
            <p:spPr>
              <a:xfrm>
                <a:off x="2033650" y="1466175"/>
                <a:ext cx="60100" cy="296100"/>
              </a:xfrm>
              <a:custGeom>
                <a:avLst/>
                <a:gdLst/>
                <a:ahLst/>
                <a:cxnLst/>
                <a:rect l="l" t="t" r="r" b="b"/>
                <a:pathLst>
                  <a:path w="2404" h="11844" extrusionOk="0">
                    <a:moveTo>
                      <a:pt x="858" y="0"/>
                    </a:moveTo>
                    <a:lnTo>
                      <a:pt x="0" y="11844"/>
                    </a:lnTo>
                    <a:lnTo>
                      <a:pt x="1543" y="11844"/>
                    </a:lnTo>
                    <a:lnTo>
                      <a:pt x="2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4"/>
              <p:cNvSpPr/>
              <p:nvPr/>
            </p:nvSpPr>
            <p:spPr>
              <a:xfrm>
                <a:off x="2099750" y="1568150"/>
                <a:ext cx="51825" cy="194125"/>
              </a:xfrm>
              <a:custGeom>
                <a:avLst/>
                <a:gdLst/>
                <a:ahLst/>
                <a:cxnLst/>
                <a:rect l="l" t="t" r="r" b="b"/>
                <a:pathLst>
                  <a:path w="2073" h="7765" extrusionOk="0">
                    <a:moveTo>
                      <a:pt x="530" y="0"/>
                    </a:moveTo>
                    <a:lnTo>
                      <a:pt x="0" y="7765"/>
                    </a:lnTo>
                    <a:lnTo>
                      <a:pt x="1546" y="7765"/>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4"/>
              <p:cNvSpPr/>
              <p:nvPr/>
            </p:nvSpPr>
            <p:spPr>
              <a:xfrm>
                <a:off x="2171425" y="1557100"/>
                <a:ext cx="51825" cy="205175"/>
              </a:xfrm>
              <a:custGeom>
                <a:avLst/>
                <a:gdLst/>
                <a:ahLst/>
                <a:cxnLst/>
                <a:rect l="l" t="t" r="r" b="b"/>
                <a:pathLst>
                  <a:path w="2073" h="8207" extrusionOk="0">
                    <a:moveTo>
                      <a:pt x="530" y="1"/>
                    </a:moveTo>
                    <a:lnTo>
                      <a:pt x="1" y="8207"/>
                    </a:lnTo>
                    <a:lnTo>
                      <a:pt x="1546" y="8207"/>
                    </a:lnTo>
                    <a:lnTo>
                      <a:pt x="2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4"/>
              <p:cNvSpPr/>
              <p:nvPr/>
            </p:nvSpPr>
            <p:spPr>
              <a:xfrm>
                <a:off x="2237600" y="1618875"/>
                <a:ext cx="47675" cy="143400"/>
              </a:xfrm>
              <a:custGeom>
                <a:avLst/>
                <a:gdLst/>
                <a:ahLst/>
                <a:cxnLst/>
                <a:rect l="l" t="t" r="r" b="b"/>
                <a:pathLst>
                  <a:path w="1907" h="5736" extrusionOk="0">
                    <a:moveTo>
                      <a:pt x="364" y="1"/>
                    </a:moveTo>
                    <a:lnTo>
                      <a:pt x="0" y="5736"/>
                    </a:lnTo>
                    <a:lnTo>
                      <a:pt x="1543" y="5736"/>
                    </a:lnTo>
                    <a:lnTo>
                      <a:pt x="1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4"/>
              <p:cNvSpPr/>
              <p:nvPr/>
            </p:nvSpPr>
            <p:spPr>
              <a:xfrm>
                <a:off x="1871600" y="1758250"/>
                <a:ext cx="430050" cy="6975"/>
              </a:xfrm>
              <a:custGeom>
                <a:avLst/>
                <a:gdLst/>
                <a:ahLst/>
                <a:cxnLst/>
                <a:rect l="l" t="t" r="r" b="b"/>
                <a:pathLst>
                  <a:path w="17202" h="279" extrusionOk="0">
                    <a:moveTo>
                      <a:pt x="0" y="0"/>
                    </a:moveTo>
                    <a:lnTo>
                      <a:pt x="0" y="278"/>
                    </a:lnTo>
                    <a:lnTo>
                      <a:pt x="17202" y="278"/>
                    </a:lnTo>
                    <a:lnTo>
                      <a:pt x="17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4"/>
              <p:cNvSpPr/>
              <p:nvPr/>
            </p:nvSpPr>
            <p:spPr>
              <a:xfrm>
                <a:off x="1870150" y="1304675"/>
                <a:ext cx="27625" cy="460475"/>
              </a:xfrm>
              <a:custGeom>
                <a:avLst/>
                <a:gdLst/>
                <a:ahLst/>
                <a:cxnLst/>
                <a:rect l="l" t="t" r="r" b="b"/>
                <a:pathLst>
                  <a:path w="1105" h="18419" extrusionOk="0">
                    <a:moveTo>
                      <a:pt x="826" y="1"/>
                    </a:moveTo>
                    <a:lnTo>
                      <a:pt x="0" y="18419"/>
                    </a:lnTo>
                    <a:lnTo>
                      <a:pt x="276" y="18419"/>
                    </a:lnTo>
                    <a:lnTo>
                      <a:pt x="1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4"/>
              <p:cNvSpPr/>
              <p:nvPr/>
            </p:nvSpPr>
            <p:spPr>
              <a:xfrm>
                <a:off x="1899000" y="1823075"/>
                <a:ext cx="353800" cy="7750"/>
              </a:xfrm>
              <a:custGeom>
                <a:avLst/>
                <a:gdLst/>
                <a:ahLst/>
                <a:cxnLst/>
                <a:rect l="l" t="t" r="r" b="b"/>
                <a:pathLst>
                  <a:path w="14152" h="310" extrusionOk="0">
                    <a:moveTo>
                      <a:pt x="0" y="1"/>
                    </a:moveTo>
                    <a:lnTo>
                      <a:pt x="0" y="309"/>
                    </a:lnTo>
                    <a:lnTo>
                      <a:pt x="14151" y="309"/>
                    </a:lnTo>
                    <a:lnTo>
                      <a:pt x="14151"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4"/>
              <p:cNvSpPr/>
              <p:nvPr/>
            </p:nvSpPr>
            <p:spPr>
              <a:xfrm>
                <a:off x="1893975" y="1857650"/>
                <a:ext cx="353800" cy="7725"/>
              </a:xfrm>
              <a:custGeom>
                <a:avLst/>
                <a:gdLst/>
                <a:ahLst/>
                <a:cxnLst/>
                <a:rect l="l" t="t" r="r" b="b"/>
                <a:pathLst>
                  <a:path w="14152" h="309" extrusionOk="0">
                    <a:moveTo>
                      <a:pt x="1" y="0"/>
                    </a:moveTo>
                    <a:lnTo>
                      <a:pt x="1" y="309"/>
                    </a:lnTo>
                    <a:lnTo>
                      <a:pt x="14152" y="309"/>
                    </a:lnTo>
                    <a:lnTo>
                      <a:pt x="14152" y="0"/>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4"/>
              <p:cNvSpPr/>
              <p:nvPr/>
            </p:nvSpPr>
            <p:spPr>
              <a:xfrm>
                <a:off x="1888200" y="1892125"/>
                <a:ext cx="353750" cy="7750"/>
              </a:xfrm>
              <a:custGeom>
                <a:avLst/>
                <a:gdLst/>
                <a:ahLst/>
                <a:cxnLst/>
                <a:rect l="l" t="t" r="r" b="b"/>
                <a:pathLst>
                  <a:path w="14150" h="310" extrusionOk="0">
                    <a:moveTo>
                      <a:pt x="1" y="1"/>
                    </a:moveTo>
                    <a:lnTo>
                      <a:pt x="1" y="309"/>
                    </a:lnTo>
                    <a:lnTo>
                      <a:pt x="14149" y="309"/>
                    </a:lnTo>
                    <a:lnTo>
                      <a:pt x="14149"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 name="Google Shape;17419;p82"/>
          <p:cNvGrpSpPr/>
          <p:nvPr/>
        </p:nvGrpSpPr>
        <p:grpSpPr>
          <a:xfrm>
            <a:off x="592784" y="1235200"/>
            <a:ext cx="5698647" cy="2946535"/>
            <a:chOff x="4044610" y="1662350"/>
            <a:chExt cx="4251617" cy="2382750"/>
          </a:xfrm>
        </p:grpSpPr>
        <p:sp>
          <p:nvSpPr>
            <p:cNvPr id="11" name="Google Shape;17420;p82"/>
            <p:cNvSpPr/>
            <p:nvPr/>
          </p:nvSpPr>
          <p:spPr>
            <a:xfrm>
              <a:off x="6796005" y="3658439"/>
              <a:ext cx="343251" cy="386661"/>
            </a:xfrm>
            <a:custGeom>
              <a:avLst/>
              <a:gdLst/>
              <a:ahLst/>
              <a:cxnLst/>
              <a:rect l="l" t="t" r="r" b="b"/>
              <a:pathLst>
                <a:path w="19539" h="22010" extrusionOk="0">
                  <a:moveTo>
                    <a:pt x="9761" y="1"/>
                  </a:moveTo>
                  <a:cubicBezTo>
                    <a:pt x="9461" y="1"/>
                    <a:pt x="9164" y="80"/>
                    <a:pt x="8902" y="240"/>
                  </a:cubicBezTo>
                  <a:lnTo>
                    <a:pt x="867" y="4874"/>
                  </a:lnTo>
                  <a:cubicBezTo>
                    <a:pt x="342" y="5171"/>
                    <a:pt x="0" y="5741"/>
                    <a:pt x="0" y="6380"/>
                  </a:cubicBezTo>
                  <a:lnTo>
                    <a:pt x="0" y="15647"/>
                  </a:lnTo>
                  <a:cubicBezTo>
                    <a:pt x="0" y="16264"/>
                    <a:pt x="342" y="16834"/>
                    <a:pt x="867" y="17154"/>
                  </a:cubicBezTo>
                  <a:lnTo>
                    <a:pt x="8902" y="21787"/>
                  </a:lnTo>
                  <a:cubicBezTo>
                    <a:pt x="9164" y="21936"/>
                    <a:pt x="9461" y="22010"/>
                    <a:pt x="9761" y="22010"/>
                  </a:cubicBezTo>
                  <a:cubicBezTo>
                    <a:pt x="10060" y="22010"/>
                    <a:pt x="10363" y="21936"/>
                    <a:pt x="10637" y="21787"/>
                  </a:cubicBezTo>
                  <a:lnTo>
                    <a:pt x="18671" y="17154"/>
                  </a:lnTo>
                  <a:cubicBezTo>
                    <a:pt x="19196" y="16834"/>
                    <a:pt x="19539" y="16264"/>
                    <a:pt x="19539" y="15647"/>
                  </a:cubicBezTo>
                  <a:lnTo>
                    <a:pt x="19539" y="6380"/>
                  </a:lnTo>
                  <a:cubicBezTo>
                    <a:pt x="19539" y="5741"/>
                    <a:pt x="19196" y="5171"/>
                    <a:pt x="18671" y="4874"/>
                  </a:cubicBezTo>
                  <a:lnTo>
                    <a:pt x="10637" y="240"/>
                  </a:lnTo>
                  <a:cubicBezTo>
                    <a:pt x="10363" y="80"/>
                    <a:pt x="10060" y="1"/>
                    <a:pt x="9761" y="1"/>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7421;p82"/>
            <p:cNvGrpSpPr/>
            <p:nvPr/>
          </p:nvGrpSpPr>
          <p:grpSpPr>
            <a:xfrm>
              <a:off x="6869704" y="3731340"/>
              <a:ext cx="201221" cy="201192"/>
              <a:chOff x="583100" y="3982600"/>
              <a:chExt cx="296175" cy="296175"/>
            </a:xfrm>
          </p:grpSpPr>
          <p:sp>
            <p:nvSpPr>
              <p:cNvPr id="1546" name="Google Shape;17422;p82"/>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7423;p82"/>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7424;p82"/>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7425;p82"/>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7426;p82"/>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7427;p82"/>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7428;p82"/>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7429;p82"/>
            <p:cNvSpPr/>
            <p:nvPr/>
          </p:nvSpPr>
          <p:spPr>
            <a:xfrm>
              <a:off x="5244198" y="3658334"/>
              <a:ext cx="342847" cy="386678"/>
            </a:xfrm>
            <a:custGeom>
              <a:avLst/>
              <a:gdLst/>
              <a:ahLst/>
              <a:cxnLst/>
              <a:rect l="l" t="t" r="r" b="b"/>
              <a:pathLst>
                <a:path w="19516" h="22011" extrusionOk="0">
                  <a:moveTo>
                    <a:pt x="9758" y="1"/>
                  </a:moveTo>
                  <a:cubicBezTo>
                    <a:pt x="9456" y="1"/>
                    <a:pt x="9153" y="75"/>
                    <a:pt x="8879" y="223"/>
                  </a:cubicBezTo>
                  <a:lnTo>
                    <a:pt x="868" y="4857"/>
                  </a:lnTo>
                  <a:cubicBezTo>
                    <a:pt x="320" y="5177"/>
                    <a:pt x="0" y="5747"/>
                    <a:pt x="0" y="6363"/>
                  </a:cubicBezTo>
                  <a:lnTo>
                    <a:pt x="0" y="15630"/>
                  </a:lnTo>
                  <a:cubicBezTo>
                    <a:pt x="0" y="16247"/>
                    <a:pt x="320" y="16817"/>
                    <a:pt x="868" y="17137"/>
                  </a:cubicBezTo>
                  <a:lnTo>
                    <a:pt x="8879" y="21770"/>
                  </a:lnTo>
                  <a:cubicBezTo>
                    <a:pt x="9153" y="21930"/>
                    <a:pt x="9456" y="22010"/>
                    <a:pt x="9758" y="22010"/>
                  </a:cubicBezTo>
                  <a:cubicBezTo>
                    <a:pt x="10060" y="22010"/>
                    <a:pt x="10363" y="21930"/>
                    <a:pt x="10637" y="21770"/>
                  </a:cubicBezTo>
                  <a:lnTo>
                    <a:pt x="18648" y="17137"/>
                  </a:lnTo>
                  <a:cubicBezTo>
                    <a:pt x="19196" y="16817"/>
                    <a:pt x="19516" y="16247"/>
                    <a:pt x="19516" y="15630"/>
                  </a:cubicBezTo>
                  <a:lnTo>
                    <a:pt x="19516" y="6363"/>
                  </a:lnTo>
                  <a:cubicBezTo>
                    <a:pt x="19516" y="5747"/>
                    <a:pt x="19196" y="5177"/>
                    <a:pt x="18648" y="4857"/>
                  </a:cubicBezTo>
                  <a:lnTo>
                    <a:pt x="10637" y="223"/>
                  </a:lnTo>
                  <a:cubicBezTo>
                    <a:pt x="10363" y="75"/>
                    <a:pt x="10060" y="1"/>
                    <a:pt x="9758" y="1"/>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430;p82"/>
            <p:cNvSpPr/>
            <p:nvPr/>
          </p:nvSpPr>
          <p:spPr>
            <a:xfrm>
              <a:off x="6007260" y="1662350"/>
              <a:ext cx="342865" cy="386555"/>
            </a:xfrm>
            <a:custGeom>
              <a:avLst/>
              <a:gdLst/>
              <a:ahLst/>
              <a:cxnLst/>
              <a:rect l="l" t="t" r="r" b="b"/>
              <a:pathLst>
                <a:path w="19517" h="22004" extrusionOk="0">
                  <a:moveTo>
                    <a:pt x="9759" y="0"/>
                  </a:moveTo>
                  <a:cubicBezTo>
                    <a:pt x="9456" y="0"/>
                    <a:pt x="9154" y="80"/>
                    <a:pt x="8880" y="240"/>
                  </a:cubicBezTo>
                  <a:lnTo>
                    <a:pt x="868" y="4851"/>
                  </a:lnTo>
                  <a:cubicBezTo>
                    <a:pt x="320" y="5170"/>
                    <a:pt x="1" y="5741"/>
                    <a:pt x="1" y="6380"/>
                  </a:cubicBezTo>
                  <a:lnTo>
                    <a:pt x="1" y="15624"/>
                  </a:lnTo>
                  <a:cubicBezTo>
                    <a:pt x="1" y="16263"/>
                    <a:pt x="320" y="16834"/>
                    <a:pt x="868" y="17131"/>
                  </a:cubicBezTo>
                  <a:lnTo>
                    <a:pt x="8880" y="21764"/>
                  </a:lnTo>
                  <a:cubicBezTo>
                    <a:pt x="9154" y="21924"/>
                    <a:pt x="9456" y="22004"/>
                    <a:pt x="9759" y="22004"/>
                  </a:cubicBezTo>
                  <a:cubicBezTo>
                    <a:pt x="10061" y="22004"/>
                    <a:pt x="10363" y="21924"/>
                    <a:pt x="10637" y="21764"/>
                  </a:cubicBezTo>
                  <a:lnTo>
                    <a:pt x="18649" y="17131"/>
                  </a:lnTo>
                  <a:cubicBezTo>
                    <a:pt x="19197" y="16834"/>
                    <a:pt x="19516" y="16263"/>
                    <a:pt x="19516" y="15624"/>
                  </a:cubicBezTo>
                  <a:lnTo>
                    <a:pt x="19516" y="6380"/>
                  </a:lnTo>
                  <a:cubicBezTo>
                    <a:pt x="19516" y="5741"/>
                    <a:pt x="19197" y="5170"/>
                    <a:pt x="18649" y="4851"/>
                  </a:cubicBezTo>
                  <a:lnTo>
                    <a:pt x="10637" y="240"/>
                  </a:lnTo>
                  <a:cubicBezTo>
                    <a:pt x="10363" y="80"/>
                    <a:pt x="10061" y="0"/>
                    <a:pt x="9759"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7431;p82"/>
            <p:cNvGrpSpPr/>
            <p:nvPr/>
          </p:nvGrpSpPr>
          <p:grpSpPr>
            <a:xfrm>
              <a:off x="6078082" y="1755032"/>
              <a:ext cx="201221" cy="201192"/>
              <a:chOff x="3497300" y="3227275"/>
              <a:chExt cx="296175" cy="296175"/>
            </a:xfrm>
          </p:grpSpPr>
          <p:sp>
            <p:nvSpPr>
              <p:cNvPr id="1538" name="Google Shape;17432;p82"/>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7433;p82"/>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7434;p82"/>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7435;p82"/>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7436;p82"/>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7437;p82"/>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7438;p82"/>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7439;p82"/>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7440;p82"/>
            <p:cNvSpPr/>
            <p:nvPr/>
          </p:nvSpPr>
          <p:spPr>
            <a:xfrm>
              <a:off x="7585137" y="1662350"/>
              <a:ext cx="342847" cy="386555"/>
            </a:xfrm>
            <a:custGeom>
              <a:avLst/>
              <a:gdLst/>
              <a:ahLst/>
              <a:cxnLst/>
              <a:rect l="l" t="t" r="r" b="b"/>
              <a:pathLst>
                <a:path w="19516" h="22004" extrusionOk="0">
                  <a:moveTo>
                    <a:pt x="9758" y="0"/>
                  </a:moveTo>
                  <a:cubicBezTo>
                    <a:pt x="9456" y="0"/>
                    <a:pt x="9153" y="80"/>
                    <a:pt x="8879" y="240"/>
                  </a:cubicBezTo>
                  <a:lnTo>
                    <a:pt x="868" y="4851"/>
                  </a:lnTo>
                  <a:cubicBezTo>
                    <a:pt x="320" y="5170"/>
                    <a:pt x="0" y="5741"/>
                    <a:pt x="0" y="6380"/>
                  </a:cubicBezTo>
                  <a:lnTo>
                    <a:pt x="0" y="15624"/>
                  </a:lnTo>
                  <a:cubicBezTo>
                    <a:pt x="0" y="16263"/>
                    <a:pt x="320" y="16834"/>
                    <a:pt x="868" y="17131"/>
                  </a:cubicBezTo>
                  <a:lnTo>
                    <a:pt x="8879" y="21764"/>
                  </a:lnTo>
                  <a:cubicBezTo>
                    <a:pt x="9153" y="21924"/>
                    <a:pt x="9456" y="22004"/>
                    <a:pt x="9758" y="22004"/>
                  </a:cubicBezTo>
                  <a:cubicBezTo>
                    <a:pt x="10061" y="22004"/>
                    <a:pt x="10363" y="21924"/>
                    <a:pt x="10637" y="21764"/>
                  </a:cubicBezTo>
                  <a:lnTo>
                    <a:pt x="18649" y="17131"/>
                  </a:lnTo>
                  <a:cubicBezTo>
                    <a:pt x="19196" y="16834"/>
                    <a:pt x="19516" y="16263"/>
                    <a:pt x="19516" y="15624"/>
                  </a:cubicBezTo>
                  <a:lnTo>
                    <a:pt x="19516" y="6380"/>
                  </a:lnTo>
                  <a:cubicBezTo>
                    <a:pt x="19516" y="5741"/>
                    <a:pt x="19196" y="5170"/>
                    <a:pt x="18649" y="4851"/>
                  </a:cubicBezTo>
                  <a:lnTo>
                    <a:pt x="10637" y="240"/>
                  </a:lnTo>
                  <a:cubicBezTo>
                    <a:pt x="10363" y="80"/>
                    <a:pt x="10061" y="0"/>
                    <a:pt x="9758"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441;p82"/>
            <p:cNvGrpSpPr/>
            <p:nvPr/>
          </p:nvGrpSpPr>
          <p:grpSpPr>
            <a:xfrm>
              <a:off x="7655950" y="1754675"/>
              <a:ext cx="201221" cy="201905"/>
              <a:chOff x="4991425" y="3234750"/>
              <a:chExt cx="296175" cy="297225"/>
            </a:xfrm>
          </p:grpSpPr>
          <p:sp>
            <p:nvSpPr>
              <p:cNvPr id="60" name="Google Shape;17442;p82"/>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443;p82"/>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444;p82"/>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445;p82"/>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7446;p82"/>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7447;p82"/>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7448;p82"/>
            <p:cNvSpPr/>
            <p:nvPr/>
          </p:nvSpPr>
          <p:spPr>
            <a:xfrm>
              <a:off x="4239724" y="2708319"/>
              <a:ext cx="779136" cy="252234"/>
            </a:xfrm>
            <a:custGeom>
              <a:avLst/>
              <a:gdLst/>
              <a:ahLst/>
              <a:cxnLst/>
              <a:rect l="l" t="t" r="r" b="b"/>
              <a:pathLst>
                <a:path w="44351" h="14358" extrusionOk="0">
                  <a:moveTo>
                    <a:pt x="1599" y="0"/>
                  </a:moveTo>
                  <a:cubicBezTo>
                    <a:pt x="708" y="0"/>
                    <a:pt x="1" y="708"/>
                    <a:pt x="1" y="1598"/>
                  </a:cubicBezTo>
                  <a:lnTo>
                    <a:pt x="1" y="5706"/>
                  </a:lnTo>
                  <a:lnTo>
                    <a:pt x="1484" y="7190"/>
                  </a:lnTo>
                  <a:lnTo>
                    <a:pt x="1" y="8674"/>
                  </a:lnTo>
                  <a:lnTo>
                    <a:pt x="1" y="12759"/>
                  </a:lnTo>
                  <a:cubicBezTo>
                    <a:pt x="1" y="13650"/>
                    <a:pt x="708" y="14357"/>
                    <a:pt x="1599" y="14357"/>
                  </a:cubicBezTo>
                  <a:lnTo>
                    <a:pt x="41269" y="14357"/>
                  </a:lnTo>
                  <a:cubicBezTo>
                    <a:pt x="42136" y="14357"/>
                    <a:pt x="42867" y="13650"/>
                    <a:pt x="42867" y="12759"/>
                  </a:cubicBezTo>
                  <a:lnTo>
                    <a:pt x="42867" y="8674"/>
                  </a:lnTo>
                  <a:lnTo>
                    <a:pt x="44350" y="7190"/>
                  </a:lnTo>
                  <a:lnTo>
                    <a:pt x="42867" y="5706"/>
                  </a:lnTo>
                  <a:lnTo>
                    <a:pt x="42867" y="1598"/>
                  </a:lnTo>
                  <a:cubicBezTo>
                    <a:pt x="42867" y="708"/>
                    <a:pt x="42136" y="0"/>
                    <a:pt x="41269"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49;p82"/>
            <p:cNvSpPr/>
            <p:nvPr/>
          </p:nvSpPr>
          <p:spPr>
            <a:xfrm>
              <a:off x="5018842" y="2708319"/>
              <a:ext cx="779119" cy="252234"/>
            </a:xfrm>
            <a:custGeom>
              <a:avLst/>
              <a:gdLst/>
              <a:ahLst/>
              <a:cxnLst/>
              <a:rect l="l" t="t" r="r" b="b"/>
              <a:pathLst>
                <a:path w="44350" h="14358" extrusionOk="0">
                  <a:moveTo>
                    <a:pt x="42866" y="5706"/>
                  </a:moveTo>
                  <a:lnTo>
                    <a:pt x="42866" y="1598"/>
                  </a:lnTo>
                  <a:cubicBezTo>
                    <a:pt x="42866" y="708"/>
                    <a:pt x="42136" y="0"/>
                    <a:pt x="41268" y="0"/>
                  </a:cubicBezTo>
                  <a:lnTo>
                    <a:pt x="1598" y="0"/>
                  </a:lnTo>
                  <a:cubicBezTo>
                    <a:pt x="708" y="0"/>
                    <a:pt x="0" y="708"/>
                    <a:pt x="0" y="1598"/>
                  </a:cubicBezTo>
                  <a:lnTo>
                    <a:pt x="0" y="5706"/>
                  </a:lnTo>
                  <a:lnTo>
                    <a:pt x="1484" y="7190"/>
                  </a:lnTo>
                  <a:lnTo>
                    <a:pt x="0" y="8674"/>
                  </a:lnTo>
                  <a:lnTo>
                    <a:pt x="0" y="12759"/>
                  </a:lnTo>
                  <a:cubicBezTo>
                    <a:pt x="0" y="13650"/>
                    <a:pt x="708" y="14357"/>
                    <a:pt x="1598" y="14357"/>
                  </a:cubicBezTo>
                  <a:lnTo>
                    <a:pt x="41268" y="14357"/>
                  </a:lnTo>
                  <a:cubicBezTo>
                    <a:pt x="42136" y="14357"/>
                    <a:pt x="42866" y="13650"/>
                    <a:pt x="42866" y="12759"/>
                  </a:cubicBezTo>
                  <a:lnTo>
                    <a:pt x="42866" y="8674"/>
                  </a:lnTo>
                  <a:lnTo>
                    <a:pt x="44350" y="7190"/>
                  </a:lnTo>
                  <a:lnTo>
                    <a:pt x="42866" y="5706"/>
                  </a:lnTo>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50;p82"/>
            <p:cNvSpPr/>
            <p:nvPr/>
          </p:nvSpPr>
          <p:spPr>
            <a:xfrm>
              <a:off x="5797943" y="2708319"/>
              <a:ext cx="778732" cy="252234"/>
            </a:xfrm>
            <a:custGeom>
              <a:avLst/>
              <a:gdLst/>
              <a:ahLst/>
              <a:cxnLst/>
              <a:rect l="l" t="t" r="r" b="b"/>
              <a:pathLst>
                <a:path w="44328" h="14358" extrusionOk="0">
                  <a:moveTo>
                    <a:pt x="42844" y="5706"/>
                  </a:moveTo>
                  <a:lnTo>
                    <a:pt x="42844" y="1598"/>
                  </a:lnTo>
                  <a:cubicBezTo>
                    <a:pt x="42844" y="708"/>
                    <a:pt x="42136" y="0"/>
                    <a:pt x="41246" y="0"/>
                  </a:cubicBezTo>
                  <a:lnTo>
                    <a:pt x="1599" y="0"/>
                  </a:lnTo>
                  <a:cubicBezTo>
                    <a:pt x="708" y="0"/>
                    <a:pt x="1" y="708"/>
                    <a:pt x="1" y="1598"/>
                  </a:cubicBezTo>
                  <a:lnTo>
                    <a:pt x="1" y="5706"/>
                  </a:lnTo>
                  <a:lnTo>
                    <a:pt x="1485" y="7190"/>
                  </a:lnTo>
                  <a:lnTo>
                    <a:pt x="1" y="8674"/>
                  </a:lnTo>
                  <a:lnTo>
                    <a:pt x="1" y="12759"/>
                  </a:lnTo>
                  <a:cubicBezTo>
                    <a:pt x="1" y="13650"/>
                    <a:pt x="708" y="14357"/>
                    <a:pt x="1599" y="14357"/>
                  </a:cubicBezTo>
                  <a:lnTo>
                    <a:pt x="41246" y="14357"/>
                  </a:lnTo>
                  <a:cubicBezTo>
                    <a:pt x="42136" y="14357"/>
                    <a:pt x="42844" y="13650"/>
                    <a:pt x="42844" y="12759"/>
                  </a:cubicBezTo>
                  <a:lnTo>
                    <a:pt x="42844" y="8674"/>
                  </a:lnTo>
                  <a:lnTo>
                    <a:pt x="44328" y="7190"/>
                  </a:lnTo>
                  <a:lnTo>
                    <a:pt x="42844" y="5706"/>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17451;p82"/>
            <p:cNvSpPr/>
            <p:nvPr/>
          </p:nvSpPr>
          <p:spPr>
            <a:xfrm>
              <a:off x="6576658" y="2708319"/>
              <a:ext cx="779136" cy="252234"/>
            </a:xfrm>
            <a:custGeom>
              <a:avLst/>
              <a:gdLst/>
              <a:ahLst/>
              <a:cxnLst/>
              <a:rect l="l" t="t" r="r" b="b"/>
              <a:pathLst>
                <a:path w="44351" h="14358" extrusionOk="0">
                  <a:moveTo>
                    <a:pt x="42867" y="5706"/>
                  </a:moveTo>
                  <a:lnTo>
                    <a:pt x="42867" y="1598"/>
                  </a:lnTo>
                  <a:cubicBezTo>
                    <a:pt x="42867" y="708"/>
                    <a:pt x="42159" y="0"/>
                    <a:pt x="41269" y="0"/>
                  </a:cubicBezTo>
                  <a:lnTo>
                    <a:pt x="1598" y="0"/>
                  </a:lnTo>
                  <a:cubicBezTo>
                    <a:pt x="731" y="0"/>
                    <a:pt x="1" y="708"/>
                    <a:pt x="1" y="1598"/>
                  </a:cubicBezTo>
                  <a:lnTo>
                    <a:pt x="1" y="5706"/>
                  </a:lnTo>
                  <a:lnTo>
                    <a:pt x="1507" y="7190"/>
                  </a:lnTo>
                  <a:lnTo>
                    <a:pt x="1" y="8674"/>
                  </a:lnTo>
                  <a:lnTo>
                    <a:pt x="1" y="12759"/>
                  </a:lnTo>
                  <a:cubicBezTo>
                    <a:pt x="1" y="13650"/>
                    <a:pt x="731" y="14357"/>
                    <a:pt x="1598" y="14357"/>
                  </a:cubicBezTo>
                  <a:lnTo>
                    <a:pt x="41269" y="14357"/>
                  </a:lnTo>
                  <a:cubicBezTo>
                    <a:pt x="42159" y="14357"/>
                    <a:pt x="42867" y="13650"/>
                    <a:pt x="42867" y="12759"/>
                  </a:cubicBezTo>
                  <a:lnTo>
                    <a:pt x="42867" y="8674"/>
                  </a:lnTo>
                  <a:lnTo>
                    <a:pt x="44350" y="7190"/>
                  </a:lnTo>
                  <a:lnTo>
                    <a:pt x="42867" y="5706"/>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17452;p82"/>
            <p:cNvSpPr/>
            <p:nvPr/>
          </p:nvSpPr>
          <p:spPr>
            <a:xfrm>
              <a:off x="7355776" y="2708319"/>
              <a:ext cx="779119" cy="252234"/>
            </a:xfrm>
            <a:custGeom>
              <a:avLst/>
              <a:gdLst/>
              <a:ahLst/>
              <a:cxnLst/>
              <a:rect l="l" t="t" r="r" b="b"/>
              <a:pathLst>
                <a:path w="44350" h="14358" extrusionOk="0">
                  <a:moveTo>
                    <a:pt x="42866" y="5706"/>
                  </a:moveTo>
                  <a:lnTo>
                    <a:pt x="42866" y="1598"/>
                  </a:lnTo>
                  <a:cubicBezTo>
                    <a:pt x="42866" y="708"/>
                    <a:pt x="42159" y="0"/>
                    <a:pt x="41268" y="0"/>
                  </a:cubicBezTo>
                  <a:lnTo>
                    <a:pt x="1598" y="0"/>
                  </a:lnTo>
                  <a:cubicBezTo>
                    <a:pt x="731" y="0"/>
                    <a:pt x="0" y="708"/>
                    <a:pt x="0" y="1598"/>
                  </a:cubicBezTo>
                  <a:lnTo>
                    <a:pt x="0" y="5706"/>
                  </a:lnTo>
                  <a:lnTo>
                    <a:pt x="1484" y="7190"/>
                  </a:lnTo>
                  <a:lnTo>
                    <a:pt x="0" y="8674"/>
                  </a:lnTo>
                  <a:lnTo>
                    <a:pt x="0" y="12759"/>
                  </a:lnTo>
                  <a:cubicBezTo>
                    <a:pt x="0" y="13650"/>
                    <a:pt x="731" y="14357"/>
                    <a:pt x="1598" y="14357"/>
                  </a:cubicBezTo>
                  <a:lnTo>
                    <a:pt x="41268" y="14357"/>
                  </a:lnTo>
                  <a:cubicBezTo>
                    <a:pt x="42159" y="14357"/>
                    <a:pt x="42866" y="13650"/>
                    <a:pt x="42866" y="12759"/>
                  </a:cubicBezTo>
                  <a:lnTo>
                    <a:pt x="42866" y="8674"/>
                  </a:lnTo>
                  <a:lnTo>
                    <a:pt x="44350" y="7190"/>
                  </a:lnTo>
                  <a:lnTo>
                    <a:pt x="42866" y="5706"/>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17453;p82"/>
            <p:cNvSpPr/>
            <p:nvPr/>
          </p:nvSpPr>
          <p:spPr>
            <a:xfrm>
              <a:off x="4429400" y="1662350"/>
              <a:ext cx="342847" cy="386555"/>
            </a:xfrm>
            <a:custGeom>
              <a:avLst/>
              <a:gdLst/>
              <a:ahLst/>
              <a:cxnLst/>
              <a:rect l="l" t="t" r="r" b="b"/>
              <a:pathLst>
                <a:path w="19516" h="22004" extrusionOk="0">
                  <a:moveTo>
                    <a:pt x="9758" y="0"/>
                  </a:moveTo>
                  <a:cubicBezTo>
                    <a:pt x="9456" y="0"/>
                    <a:pt x="9153" y="80"/>
                    <a:pt x="8879" y="240"/>
                  </a:cubicBezTo>
                  <a:lnTo>
                    <a:pt x="867" y="4851"/>
                  </a:lnTo>
                  <a:cubicBezTo>
                    <a:pt x="320" y="5170"/>
                    <a:pt x="0" y="5741"/>
                    <a:pt x="0" y="6380"/>
                  </a:cubicBezTo>
                  <a:lnTo>
                    <a:pt x="0" y="15624"/>
                  </a:lnTo>
                  <a:cubicBezTo>
                    <a:pt x="0" y="16263"/>
                    <a:pt x="320" y="16834"/>
                    <a:pt x="867" y="17131"/>
                  </a:cubicBezTo>
                  <a:lnTo>
                    <a:pt x="8879" y="21764"/>
                  </a:lnTo>
                  <a:cubicBezTo>
                    <a:pt x="9153" y="21924"/>
                    <a:pt x="9456" y="22004"/>
                    <a:pt x="9758" y="22004"/>
                  </a:cubicBezTo>
                  <a:cubicBezTo>
                    <a:pt x="10060" y="22004"/>
                    <a:pt x="10363" y="21924"/>
                    <a:pt x="10637" y="21764"/>
                  </a:cubicBezTo>
                  <a:lnTo>
                    <a:pt x="18648" y="17131"/>
                  </a:lnTo>
                  <a:cubicBezTo>
                    <a:pt x="19196" y="16834"/>
                    <a:pt x="19516" y="16263"/>
                    <a:pt x="19516" y="15624"/>
                  </a:cubicBezTo>
                  <a:lnTo>
                    <a:pt x="19516" y="6380"/>
                  </a:lnTo>
                  <a:cubicBezTo>
                    <a:pt x="19516" y="5741"/>
                    <a:pt x="19196" y="5170"/>
                    <a:pt x="18648" y="4851"/>
                  </a:cubicBezTo>
                  <a:lnTo>
                    <a:pt x="10637" y="240"/>
                  </a:lnTo>
                  <a:cubicBezTo>
                    <a:pt x="10363" y="80"/>
                    <a:pt x="10060" y="0"/>
                    <a:pt x="9758"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54;p82"/>
            <p:cNvSpPr/>
            <p:nvPr/>
          </p:nvSpPr>
          <p:spPr>
            <a:xfrm>
              <a:off x="4569763"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55;p82"/>
            <p:cNvSpPr/>
            <p:nvPr/>
          </p:nvSpPr>
          <p:spPr>
            <a:xfrm>
              <a:off x="6147625"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56;p82"/>
            <p:cNvSpPr/>
            <p:nvPr/>
          </p:nvSpPr>
          <p:spPr>
            <a:xfrm>
              <a:off x="7725475" y="2579382"/>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457;p82"/>
            <p:cNvSpPr/>
            <p:nvPr/>
          </p:nvSpPr>
          <p:spPr>
            <a:xfrm>
              <a:off x="5384563" y="2999720"/>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458;p82"/>
            <p:cNvSpPr/>
            <p:nvPr/>
          </p:nvSpPr>
          <p:spPr>
            <a:xfrm>
              <a:off x="6936563" y="2999770"/>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459;p82"/>
            <p:cNvSpPr txBox="1"/>
            <p:nvPr/>
          </p:nvSpPr>
          <p:spPr>
            <a:xfrm>
              <a:off x="4181455" y="2719909"/>
              <a:ext cx="894038"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Alpha Version</a:t>
              </a:r>
              <a:endParaRPr lang="en-US" sz="900" b="1" dirty="0">
                <a:solidFill>
                  <a:srgbClr val="FFFFFF"/>
                </a:solidFill>
              </a:endParaRPr>
            </a:p>
          </p:txBody>
        </p:sp>
        <p:sp>
          <p:nvSpPr>
            <p:cNvPr id="30" name="Google Shape;17460;p82"/>
            <p:cNvSpPr/>
            <p:nvPr/>
          </p:nvSpPr>
          <p:spPr>
            <a:xfrm>
              <a:off x="4569763"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461;p82"/>
            <p:cNvSpPr/>
            <p:nvPr/>
          </p:nvSpPr>
          <p:spPr>
            <a:xfrm>
              <a:off x="6153050"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462;p82"/>
            <p:cNvSpPr/>
            <p:nvPr/>
          </p:nvSpPr>
          <p:spPr>
            <a:xfrm>
              <a:off x="7725475" y="207525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463;p82"/>
            <p:cNvSpPr/>
            <p:nvPr/>
          </p:nvSpPr>
          <p:spPr>
            <a:xfrm>
              <a:off x="5384166" y="356959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464;p82"/>
            <p:cNvSpPr/>
            <p:nvPr/>
          </p:nvSpPr>
          <p:spPr>
            <a:xfrm>
              <a:off x="6936566" y="3569597"/>
              <a:ext cx="62100" cy="62100"/>
            </a:xfrm>
            <a:prstGeom prst="ellipse">
              <a:avLst/>
            </a:pr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17465;p82"/>
            <p:cNvCxnSpPr>
              <a:stCxn id="24" idx="0"/>
              <a:endCxn id="30" idx="4"/>
            </p:cNvCxnSpPr>
            <p:nvPr/>
          </p:nvCxnSpPr>
          <p:spPr>
            <a:xfrm rot="10800000">
              <a:off x="4600813" y="2137482"/>
              <a:ext cx="0" cy="441900"/>
            </a:xfrm>
            <a:prstGeom prst="straightConnector1">
              <a:avLst/>
            </a:prstGeom>
            <a:noFill/>
            <a:ln w="9525" cap="flat" cmpd="sng">
              <a:solidFill>
                <a:srgbClr val="A5B7C6"/>
              </a:solidFill>
              <a:prstDash val="dash"/>
              <a:round/>
              <a:headEnd type="none" w="med" len="med"/>
              <a:tailEnd type="none" w="med" len="med"/>
            </a:ln>
          </p:spPr>
        </p:cxnSp>
        <p:cxnSp>
          <p:nvCxnSpPr>
            <p:cNvPr id="36" name="Google Shape;17466;p82"/>
            <p:cNvCxnSpPr>
              <a:stCxn id="25" idx="0"/>
              <a:endCxn id="31" idx="4"/>
            </p:cNvCxnSpPr>
            <p:nvPr/>
          </p:nvCxnSpPr>
          <p:spPr>
            <a:xfrm rot="10800000" flipH="1">
              <a:off x="6178675" y="2137482"/>
              <a:ext cx="5400" cy="441900"/>
            </a:xfrm>
            <a:prstGeom prst="straightConnector1">
              <a:avLst/>
            </a:prstGeom>
            <a:noFill/>
            <a:ln w="9525" cap="flat" cmpd="sng">
              <a:solidFill>
                <a:srgbClr val="A5B7C6"/>
              </a:solidFill>
              <a:prstDash val="dash"/>
              <a:round/>
              <a:headEnd type="none" w="med" len="med"/>
              <a:tailEnd type="none" w="med" len="med"/>
            </a:ln>
          </p:spPr>
        </p:cxnSp>
        <p:cxnSp>
          <p:nvCxnSpPr>
            <p:cNvPr id="37" name="Google Shape;17467;p82"/>
            <p:cNvCxnSpPr>
              <a:stCxn id="26" idx="0"/>
              <a:endCxn id="32" idx="4"/>
            </p:cNvCxnSpPr>
            <p:nvPr/>
          </p:nvCxnSpPr>
          <p:spPr>
            <a:xfrm rot="10800000">
              <a:off x="7756525" y="2137482"/>
              <a:ext cx="0" cy="441900"/>
            </a:xfrm>
            <a:prstGeom prst="straightConnector1">
              <a:avLst/>
            </a:prstGeom>
            <a:noFill/>
            <a:ln w="9525" cap="flat" cmpd="sng">
              <a:solidFill>
                <a:srgbClr val="A5B7C6"/>
              </a:solidFill>
              <a:prstDash val="dash"/>
              <a:round/>
              <a:headEnd type="none" w="med" len="med"/>
              <a:tailEnd type="none" w="med" len="med"/>
            </a:ln>
          </p:spPr>
        </p:cxnSp>
        <p:cxnSp>
          <p:nvCxnSpPr>
            <p:cNvPr id="38" name="Google Shape;17468;p82"/>
            <p:cNvCxnSpPr>
              <a:stCxn id="27" idx="4"/>
              <a:endCxn id="33" idx="0"/>
            </p:cNvCxnSpPr>
            <p:nvPr/>
          </p:nvCxnSpPr>
          <p:spPr>
            <a:xfrm flipH="1">
              <a:off x="5415313" y="3061820"/>
              <a:ext cx="300" cy="507900"/>
            </a:xfrm>
            <a:prstGeom prst="straightConnector1">
              <a:avLst/>
            </a:prstGeom>
            <a:noFill/>
            <a:ln w="9525" cap="flat" cmpd="sng">
              <a:solidFill>
                <a:srgbClr val="A5B7C6"/>
              </a:solidFill>
              <a:prstDash val="dash"/>
              <a:round/>
              <a:headEnd type="none" w="med" len="med"/>
              <a:tailEnd type="none" w="med" len="med"/>
            </a:ln>
          </p:spPr>
        </p:cxnSp>
        <p:cxnSp>
          <p:nvCxnSpPr>
            <p:cNvPr id="39" name="Google Shape;17469;p82"/>
            <p:cNvCxnSpPr>
              <a:stCxn id="28" idx="4"/>
              <a:endCxn id="34" idx="0"/>
            </p:cNvCxnSpPr>
            <p:nvPr/>
          </p:nvCxnSpPr>
          <p:spPr>
            <a:xfrm>
              <a:off x="6967613" y="3061870"/>
              <a:ext cx="0" cy="507600"/>
            </a:xfrm>
            <a:prstGeom prst="straightConnector1">
              <a:avLst/>
            </a:prstGeom>
            <a:noFill/>
            <a:ln w="9525" cap="flat" cmpd="sng">
              <a:solidFill>
                <a:srgbClr val="A5B7C6"/>
              </a:solidFill>
              <a:prstDash val="dash"/>
              <a:round/>
              <a:headEnd type="none" w="med" len="med"/>
              <a:tailEnd type="none" w="med" len="med"/>
            </a:ln>
          </p:spPr>
        </p:cxnSp>
        <p:sp>
          <p:nvSpPr>
            <p:cNvPr id="40" name="Google Shape;17470;p82"/>
            <p:cNvSpPr txBox="1"/>
            <p:nvPr/>
          </p:nvSpPr>
          <p:spPr>
            <a:xfrm>
              <a:off x="4997809" y="2719909"/>
              <a:ext cx="772750"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Beta Version</a:t>
              </a:r>
              <a:endParaRPr sz="900" b="1" dirty="0">
                <a:solidFill>
                  <a:srgbClr val="FFFFFF"/>
                </a:solidFill>
              </a:endParaRPr>
            </a:p>
          </p:txBody>
        </p:sp>
        <p:sp>
          <p:nvSpPr>
            <p:cNvPr id="41" name="Google Shape;17471;p82"/>
            <p:cNvSpPr txBox="1"/>
            <p:nvPr/>
          </p:nvSpPr>
          <p:spPr>
            <a:xfrm>
              <a:off x="5795999" y="2719909"/>
              <a:ext cx="758226"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Trail Version</a:t>
              </a:r>
              <a:endParaRPr sz="900" b="1" dirty="0">
                <a:solidFill>
                  <a:srgbClr val="FFFFFF"/>
                </a:solidFill>
              </a:endParaRPr>
            </a:p>
          </p:txBody>
        </p:sp>
        <p:sp>
          <p:nvSpPr>
            <p:cNvPr id="42" name="Google Shape;17472;p82"/>
            <p:cNvSpPr txBox="1"/>
            <p:nvPr/>
          </p:nvSpPr>
          <p:spPr>
            <a:xfrm>
              <a:off x="6562004" y="2719909"/>
              <a:ext cx="775040"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RTM Version</a:t>
              </a:r>
              <a:endParaRPr sz="900" b="1" dirty="0">
                <a:solidFill>
                  <a:srgbClr val="FFFFFF"/>
                </a:solidFill>
              </a:endParaRPr>
            </a:p>
          </p:txBody>
        </p:sp>
        <p:sp>
          <p:nvSpPr>
            <p:cNvPr id="43" name="Google Shape;17473;p82"/>
            <p:cNvSpPr txBox="1"/>
            <p:nvPr/>
          </p:nvSpPr>
          <p:spPr>
            <a:xfrm>
              <a:off x="7376323" y="2719909"/>
              <a:ext cx="725247" cy="229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solidFill>
                    <a:srgbClr val="FFFFFF"/>
                  </a:solidFill>
                </a:rPr>
                <a:t>GA Version</a:t>
              </a:r>
              <a:endParaRPr sz="900" b="1" dirty="0">
                <a:solidFill>
                  <a:srgbClr val="FFFFFF"/>
                </a:solidFill>
              </a:endParaRPr>
            </a:p>
          </p:txBody>
        </p:sp>
        <p:grpSp>
          <p:nvGrpSpPr>
            <p:cNvPr id="44" name="Google Shape;17474;p82"/>
            <p:cNvGrpSpPr/>
            <p:nvPr/>
          </p:nvGrpSpPr>
          <p:grpSpPr>
            <a:xfrm>
              <a:off x="5307356" y="3748469"/>
              <a:ext cx="206115" cy="206115"/>
              <a:chOff x="1049375" y="2680675"/>
              <a:chExt cx="297725" cy="297725"/>
            </a:xfrm>
          </p:grpSpPr>
          <p:sp>
            <p:nvSpPr>
              <p:cNvPr id="58" name="Google Shape;17475;p82"/>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476;p82"/>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17477;p82"/>
            <p:cNvSpPr txBox="1"/>
            <p:nvPr/>
          </p:nvSpPr>
          <p:spPr>
            <a:xfrm>
              <a:off x="6412472" y="1932058"/>
              <a:ext cx="1152409" cy="60014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900" dirty="0">
                  <a:solidFill>
                    <a:schemeClr val="accent5"/>
                  </a:solidFill>
                </a:rPr>
                <a:t>Conservatively hope the revenue from ad can maintain the development and maintenance of the app</a:t>
              </a:r>
              <a:endParaRPr sz="900" dirty="0">
                <a:solidFill>
                  <a:schemeClr val="accent5"/>
                </a:solidFill>
              </a:endParaRPr>
            </a:p>
          </p:txBody>
        </p:sp>
        <p:sp>
          <p:nvSpPr>
            <p:cNvPr id="46" name="Google Shape;17478;p82"/>
            <p:cNvSpPr txBox="1"/>
            <p:nvPr/>
          </p:nvSpPr>
          <p:spPr>
            <a:xfrm>
              <a:off x="4827411" y="1686479"/>
              <a:ext cx="1181229" cy="845730"/>
            </a:xfrm>
            <a:prstGeom prst="rect">
              <a:avLst/>
            </a:prstGeom>
            <a:noFill/>
            <a:ln>
              <a:noFill/>
            </a:ln>
          </p:spPr>
          <p:txBody>
            <a:bodyPr spcFirstLastPara="1" wrap="square" lIns="91425" tIns="91425" rIns="91425" bIns="91425" anchor="ctr" anchorCtr="0">
              <a:noAutofit/>
            </a:bodyPr>
            <a:lstStyle/>
            <a:p>
              <a:pPr algn="just"/>
              <a:r>
                <a:rPr lang="en-US" altLang="zh-CN" sz="900" dirty="0">
                  <a:solidFill>
                    <a:schemeClr val="accent5"/>
                  </a:solidFill>
                </a:rPr>
                <a:t>The optimized app will be promoted to social groups based on user feedback within the school. Our goal is to reach 3000 users through various promotion channels within a month</a:t>
              </a:r>
            </a:p>
          </p:txBody>
        </p:sp>
        <p:sp>
          <p:nvSpPr>
            <p:cNvPr id="47" name="Google Shape;17479;p82"/>
            <p:cNvSpPr txBox="1"/>
            <p:nvPr/>
          </p:nvSpPr>
          <p:spPr>
            <a:xfrm>
              <a:off x="5626676" y="3044125"/>
              <a:ext cx="1184274" cy="441900"/>
            </a:xfrm>
            <a:prstGeom prst="rect">
              <a:avLst/>
            </a:prstGeom>
            <a:noFill/>
            <a:ln>
              <a:noFill/>
            </a:ln>
          </p:spPr>
          <p:txBody>
            <a:bodyPr spcFirstLastPara="1" wrap="square" lIns="91425" tIns="91425" rIns="91425" bIns="91425" anchor="ctr" anchorCtr="0">
              <a:noAutofit/>
            </a:bodyPr>
            <a:lstStyle/>
            <a:p>
              <a:pPr marL="0" marR="0" algn="just">
                <a:spcBef>
                  <a:spcPts val="0"/>
                </a:spcBef>
                <a:spcAft>
                  <a:spcPts val="0"/>
                </a:spcAft>
              </a:pPr>
              <a:r>
                <a:rPr lang="en-US" altLang="zh-CN" sz="900" dirty="0">
                  <a:solidFill>
                    <a:schemeClr val="accent5"/>
                  </a:solidFill>
                </a:rPr>
                <a:t>Maintain daily and monthly activity at 5000 and 15000</a:t>
              </a:r>
            </a:p>
          </p:txBody>
        </p:sp>
        <p:sp>
          <p:nvSpPr>
            <p:cNvPr id="48" name="Google Shape;17480;p82"/>
            <p:cNvSpPr txBox="1"/>
            <p:nvPr/>
          </p:nvSpPr>
          <p:spPr>
            <a:xfrm>
              <a:off x="7174055" y="3070903"/>
              <a:ext cx="1122172" cy="441900"/>
            </a:xfrm>
            <a:prstGeom prst="rect">
              <a:avLst/>
            </a:prstGeom>
            <a:noFill/>
            <a:ln>
              <a:noFill/>
            </a:ln>
          </p:spPr>
          <p:txBody>
            <a:bodyPr spcFirstLastPara="1" wrap="square" lIns="91425" tIns="91425" rIns="91425" bIns="91425" anchor="ctr" anchorCtr="0">
              <a:noAutofit/>
            </a:bodyPr>
            <a:lstStyle/>
            <a:p>
              <a:pPr algn="l"/>
              <a:r>
                <a:rPr lang="en-US" altLang="zh-CN" sz="900" dirty="0">
                  <a:solidFill>
                    <a:schemeClr val="accent5"/>
                  </a:solidFill>
                </a:rPr>
                <a:t>Better AD delivery algorithms, more investment on promotion</a:t>
              </a:r>
            </a:p>
          </p:txBody>
        </p:sp>
        <p:sp>
          <p:nvSpPr>
            <p:cNvPr id="49" name="Google Shape;17481;p82"/>
            <p:cNvSpPr txBox="1"/>
            <p:nvPr/>
          </p:nvSpPr>
          <p:spPr>
            <a:xfrm>
              <a:off x="4044610" y="3066319"/>
              <a:ext cx="1168302" cy="578945"/>
            </a:xfrm>
            <a:prstGeom prst="rect">
              <a:avLst/>
            </a:prstGeom>
            <a:noFill/>
            <a:ln>
              <a:noFill/>
            </a:ln>
          </p:spPr>
          <p:txBody>
            <a:bodyPr spcFirstLastPara="1" wrap="square" lIns="91425" tIns="91425" rIns="91425" bIns="91425" anchor="ctr" anchorCtr="0">
              <a:noAutofit/>
            </a:bodyPr>
            <a:lstStyle/>
            <a:p>
              <a:pPr marL="0" marR="0" algn="just">
                <a:spcBef>
                  <a:spcPts val="0"/>
                </a:spcBef>
                <a:spcAft>
                  <a:spcPts val="0"/>
                </a:spcAft>
              </a:pPr>
              <a:r>
                <a:rPr lang="en-US" altLang="zh-CN" sz="900" dirty="0">
                  <a:solidFill>
                    <a:schemeClr val="accent5"/>
                  </a:solidFill>
                </a:rPr>
                <a:t>Be targeted at the campus user community, and we hope that the number of users on campus can reach 500</a:t>
              </a:r>
              <a:endParaRPr lang="en-US" altLang="zh-CN" sz="2000" kern="100" dirty="0">
                <a:solidFill>
                  <a:schemeClr val="accent5"/>
                </a:solidFill>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50" name="Google Shape;17482;p82"/>
            <p:cNvGrpSpPr/>
            <p:nvPr/>
          </p:nvGrpSpPr>
          <p:grpSpPr>
            <a:xfrm>
              <a:off x="4500213" y="1773492"/>
              <a:ext cx="201221" cy="164272"/>
              <a:chOff x="3860400" y="3254050"/>
              <a:chExt cx="296175" cy="241825"/>
            </a:xfrm>
          </p:grpSpPr>
          <p:sp>
            <p:nvSpPr>
              <p:cNvPr id="51" name="Google Shape;17483;p82"/>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484;p82"/>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485;p82"/>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486;p82"/>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487;p82"/>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488;p82"/>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489;p82"/>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3" name="Google Shape;9748;p77"/>
          <p:cNvGrpSpPr/>
          <p:nvPr/>
        </p:nvGrpSpPr>
        <p:grpSpPr>
          <a:xfrm>
            <a:off x="7033895" y="624840"/>
            <a:ext cx="444500" cy="357505"/>
            <a:chOff x="5766424" y="4275195"/>
            <a:chExt cx="358160" cy="356926"/>
          </a:xfrm>
        </p:grpSpPr>
        <p:sp>
          <p:nvSpPr>
            <p:cNvPr id="1554" name="Google Shape;9749;p77"/>
            <p:cNvSpPr/>
            <p:nvPr/>
          </p:nvSpPr>
          <p:spPr>
            <a:xfrm>
              <a:off x="5766424" y="4485327"/>
              <a:ext cx="64862" cy="146793"/>
            </a:xfrm>
            <a:custGeom>
              <a:avLst/>
              <a:gdLst/>
              <a:ahLst/>
              <a:cxnLst/>
              <a:rect l="l" t="t" r="r" b="b"/>
              <a:pathLst>
                <a:path w="2470" h="5590" extrusionOk="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rgbClr val="94A3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9750;p77"/>
            <p:cNvSpPr/>
            <p:nvPr/>
          </p:nvSpPr>
          <p:spPr>
            <a:xfrm>
              <a:off x="5766661" y="4485327"/>
              <a:ext cx="30961" cy="146793"/>
            </a:xfrm>
            <a:custGeom>
              <a:avLst/>
              <a:gdLst/>
              <a:ahLst/>
              <a:cxnLst/>
              <a:rect l="l" t="t" r="r" b="b"/>
              <a:pathLst>
                <a:path w="1179" h="5590" extrusionOk="0">
                  <a:moveTo>
                    <a:pt x="355" y="0"/>
                  </a:moveTo>
                  <a:cubicBezTo>
                    <a:pt x="154" y="0"/>
                    <a:pt x="1" y="153"/>
                    <a:pt x="1" y="354"/>
                  </a:cubicBezTo>
                  <a:lnTo>
                    <a:pt x="1" y="5589"/>
                  </a:lnTo>
                  <a:lnTo>
                    <a:pt x="814" y="5589"/>
                  </a:lnTo>
                  <a:lnTo>
                    <a:pt x="814" y="354"/>
                  </a:lnTo>
                  <a:cubicBezTo>
                    <a:pt x="814" y="153"/>
                    <a:pt x="977" y="0"/>
                    <a:pt x="1178"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9751;p77"/>
            <p:cNvSpPr/>
            <p:nvPr/>
          </p:nvSpPr>
          <p:spPr>
            <a:xfrm>
              <a:off x="5864190" y="4449115"/>
              <a:ext cx="64862" cy="183006"/>
            </a:xfrm>
            <a:custGeom>
              <a:avLst/>
              <a:gdLst/>
              <a:ahLst/>
              <a:cxnLst/>
              <a:rect l="l" t="t" r="r" b="b"/>
              <a:pathLst>
                <a:path w="2470" h="6969" extrusionOk="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9752;p77"/>
            <p:cNvSpPr/>
            <p:nvPr/>
          </p:nvSpPr>
          <p:spPr>
            <a:xfrm>
              <a:off x="5864190" y="4449115"/>
              <a:ext cx="30934" cy="183006"/>
            </a:xfrm>
            <a:custGeom>
              <a:avLst/>
              <a:gdLst/>
              <a:ahLst/>
              <a:cxnLst/>
              <a:rect l="l" t="t" r="r" b="b"/>
              <a:pathLst>
                <a:path w="1178" h="6969" extrusionOk="0">
                  <a:moveTo>
                    <a:pt x="354" y="1"/>
                  </a:moveTo>
                  <a:cubicBezTo>
                    <a:pt x="163" y="1"/>
                    <a:pt x="10" y="154"/>
                    <a:pt x="0" y="345"/>
                  </a:cubicBezTo>
                  <a:lnTo>
                    <a:pt x="0" y="6968"/>
                  </a:lnTo>
                  <a:lnTo>
                    <a:pt x="823" y="6968"/>
                  </a:lnTo>
                  <a:lnTo>
                    <a:pt x="823" y="345"/>
                  </a:lnTo>
                  <a:cubicBezTo>
                    <a:pt x="833" y="154"/>
                    <a:pt x="986" y="1"/>
                    <a:pt x="1177"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9753;p77"/>
            <p:cNvSpPr/>
            <p:nvPr/>
          </p:nvSpPr>
          <p:spPr>
            <a:xfrm>
              <a:off x="5962193" y="4412692"/>
              <a:ext cx="64626" cy="219429"/>
            </a:xfrm>
            <a:custGeom>
              <a:avLst/>
              <a:gdLst/>
              <a:ahLst/>
              <a:cxnLst/>
              <a:rect l="l" t="t" r="r" b="b"/>
              <a:pathLst>
                <a:path w="2461" h="8356" extrusionOk="0">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9754;p77"/>
            <p:cNvSpPr/>
            <p:nvPr/>
          </p:nvSpPr>
          <p:spPr>
            <a:xfrm>
              <a:off x="5962193" y="4412692"/>
              <a:ext cx="30698" cy="219429"/>
            </a:xfrm>
            <a:custGeom>
              <a:avLst/>
              <a:gdLst/>
              <a:ahLst/>
              <a:cxnLst/>
              <a:rect l="l" t="t" r="r" b="b"/>
              <a:pathLst>
                <a:path w="1169" h="8356" extrusionOk="0">
                  <a:moveTo>
                    <a:pt x="345" y="0"/>
                  </a:moveTo>
                  <a:cubicBezTo>
                    <a:pt x="154" y="10"/>
                    <a:pt x="1" y="163"/>
                    <a:pt x="1" y="354"/>
                  </a:cubicBezTo>
                  <a:lnTo>
                    <a:pt x="1" y="8355"/>
                  </a:lnTo>
                  <a:lnTo>
                    <a:pt x="824" y="8355"/>
                  </a:lnTo>
                  <a:lnTo>
                    <a:pt x="824" y="354"/>
                  </a:lnTo>
                  <a:cubicBezTo>
                    <a:pt x="824" y="163"/>
                    <a:pt x="977" y="10"/>
                    <a:pt x="1168" y="0"/>
                  </a:cubicBezTo>
                  <a:close/>
                </a:path>
              </a:pathLst>
            </a:custGeom>
            <a:solidFill>
              <a:srgbClr val="A9B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9755;p77"/>
            <p:cNvSpPr/>
            <p:nvPr/>
          </p:nvSpPr>
          <p:spPr>
            <a:xfrm>
              <a:off x="6059959" y="4376506"/>
              <a:ext cx="64626" cy="255615"/>
            </a:xfrm>
            <a:custGeom>
              <a:avLst/>
              <a:gdLst/>
              <a:ahLst/>
              <a:cxnLst/>
              <a:rect l="l" t="t" r="r" b="b"/>
              <a:pathLst>
                <a:path w="2461" h="9734" extrusionOk="0">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9756;p77"/>
            <p:cNvSpPr/>
            <p:nvPr/>
          </p:nvSpPr>
          <p:spPr>
            <a:xfrm>
              <a:off x="6059959" y="4376506"/>
              <a:ext cx="30934" cy="255615"/>
            </a:xfrm>
            <a:custGeom>
              <a:avLst/>
              <a:gdLst/>
              <a:ahLst/>
              <a:cxnLst/>
              <a:rect l="l" t="t" r="r" b="b"/>
              <a:pathLst>
                <a:path w="1178" h="9734" extrusionOk="0">
                  <a:moveTo>
                    <a:pt x="355" y="0"/>
                  </a:moveTo>
                  <a:cubicBezTo>
                    <a:pt x="154" y="0"/>
                    <a:pt x="0" y="163"/>
                    <a:pt x="0" y="354"/>
                  </a:cubicBezTo>
                  <a:lnTo>
                    <a:pt x="0" y="9733"/>
                  </a:lnTo>
                  <a:lnTo>
                    <a:pt x="824" y="9733"/>
                  </a:lnTo>
                  <a:lnTo>
                    <a:pt x="824" y="354"/>
                  </a:lnTo>
                  <a:cubicBezTo>
                    <a:pt x="824" y="163"/>
                    <a:pt x="977" y="0"/>
                    <a:pt x="1178" y="0"/>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9757;p77"/>
            <p:cNvSpPr/>
            <p:nvPr/>
          </p:nvSpPr>
          <p:spPr>
            <a:xfrm>
              <a:off x="5781997" y="4275195"/>
              <a:ext cx="332767" cy="134241"/>
            </a:xfrm>
            <a:custGeom>
              <a:avLst/>
              <a:gdLst/>
              <a:ahLst/>
              <a:cxnLst/>
              <a:rect l="l" t="t" r="r" b="b"/>
              <a:pathLst>
                <a:path w="12672" h="5112" extrusionOk="0">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0" name="Google Shape;1670;p47"/>
          <p:cNvSpPr txBox="1">
            <a:spLocks noGrp="1"/>
          </p:cNvSpPr>
          <p:nvPr>
            <p:ph type="title"/>
          </p:nvPr>
        </p:nvSpPr>
        <p:spPr>
          <a:xfrm>
            <a:off x="421640" y="1617975"/>
            <a:ext cx="8326120" cy="147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200" dirty="0">
                <a:latin typeface="Arial" panose="020B0604020202020204" pitchFamily="34" charset="0"/>
                <a:cs typeface="Arial" panose="020B0604020202020204" pitchFamily="34" charset="0"/>
              </a:rPr>
              <a:t>Log.d(“THANKS”)</a:t>
            </a:r>
          </a:p>
        </p:txBody>
      </p:sp>
      <p:sp>
        <p:nvSpPr>
          <p:cNvPr id="1671" name="Google Shape;1671;p47"/>
          <p:cNvSpPr txBox="1">
            <a:spLocks noGrp="1"/>
          </p:cNvSpPr>
          <p:nvPr>
            <p:ph type="subTitle" idx="1"/>
          </p:nvPr>
        </p:nvSpPr>
        <p:spPr>
          <a:xfrm>
            <a:off x="1935600" y="3096528"/>
            <a:ext cx="5272800" cy="42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Arial" panose="020B0604020202020204" pitchFamily="34" charset="0"/>
                <a:cs typeface="Arial" panose="020B0604020202020204" pitchFamily="34" charset="0"/>
              </a:rPr>
              <a:t>Group Members: </a:t>
            </a:r>
            <a:r>
              <a:rPr lang="zh-CN" altLang="en-US" dirty="0">
                <a:latin typeface="Arial" panose="020B0604020202020204" pitchFamily="34" charset="0"/>
                <a:cs typeface="Arial" panose="020B0604020202020204" pitchFamily="34" charset="0"/>
              </a:rPr>
              <a:t>廖若凡，罗丹，熊伟峰，陈子健</a:t>
            </a:r>
            <a:endParaRPr dirty="0">
              <a:latin typeface="Arial" panose="020B0604020202020204" pitchFamily="34" charset="0"/>
              <a:cs typeface="Arial" panose="020B0604020202020204" pitchFamily="34" charset="0"/>
            </a:endParaRPr>
          </a:p>
        </p:txBody>
      </p:sp>
      <p:grpSp>
        <p:nvGrpSpPr>
          <p:cNvPr id="1672" name="Google Shape;1672;p47"/>
          <p:cNvGrpSpPr/>
          <p:nvPr/>
        </p:nvGrpSpPr>
        <p:grpSpPr>
          <a:xfrm rot="900072">
            <a:off x="6724947" y="883726"/>
            <a:ext cx="1865720" cy="763301"/>
            <a:chOff x="2838238" y="3423300"/>
            <a:chExt cx="1603325" cy="655950"/>
          </a:xfrm>
        </p:grpSpPr>
        <p:sp>
          <p:nvSpPr>
            <p:cNvPr id="1673" name="Google Shape;1673;p47"/>
            <p:cNvSpPr/>
            <p:nvPr/>
          </p:nvSpPr>
          <p:spPr>
            <a:xfrm>
              <a:off x="2838238" y="3423300"/>
              <a:ext cx="1603325" cy="655950"/>
            </a:xfrm>
            <a:custGeom>
              <a:avLst/>
              <a:gdLst/>
              <a:ahLst/>
              <a:cxnLst/>
              <a:rect l="l" t="t" r="r" b="b"/>
              <a:pathLst>
                <a:path w="64133" h="26238" extrusionOk="0">
                  <a:moveTo>
                    <a:pt x="3719" y="0"/>
                  </a:moveTo>
                  <a:cubicBezTo>
                    <a:pt x="3006" y="0"/>
                    <a:pt x="2300" y="314"/>
                    <a:pt x="1821" y="916"/>
                  </a:cubicBezTo>
                  <a:lnTo>
                    <a:pt x="1709" y="1056"/>
                  </a:lnTo>
                  <a:cubicBezTo>
                    <a:pt x="1310" y="1558"/>
                    <a:pt x="1124" y="2200"/>
                    <a:pt x="1197" y="2840"/>
                  </a:cubicBezTo>
                  <a:cubicBezTo>
                    <a:pt x="1257" y="3352"/>
                    <a:pt x="1480" y="3828"/>
                    <a:pt x="1824" y="4205"/>
                  </a:cubicBezTo>
                  <a:cubicBezTo>
                    <a:pt x="1816" y="4227"/>
                    <a:pt x="1809" y="4255"/>
                    <a:pt x="1801" y="4277"/>
                  </a:cubicBezTo>
                  <a:cubicBezTo>
                    <a:pt x="1626" y="4859"/>
                    <a:pt x="1443" y="5482"/>
                    <a:pt x="1244" y="6187"/>
                  </a:cubicBezTo>
                  <a:cubicBezTo>
                    <a:pt x="878" y="7486"/>
                    <a:pt x="540" y="8790"/>
                    <a:pt x="233" y="10065"/>
                  </a:cubicBezTo>
                  <a:cubicBezTo>
                    <a:pt x="0" y="11033"/>
                    <a:pt x="386" y="12049"/>
                    <a:pt x="1207" y="12619"/>
                  </a:cubicBezTo>
                  <a:cubicBezTo>
                    <a:pt x="1623" y="12907"/>
                    <a:pt x="2107" y="13053"/>
                    <a:pt x="2592" y="13053"/>
                  </a:cubicBezTo>
                  <a:cubicBezTo>
                    <a:pt x="3076" y="13053"/>
                    <a:pt x="3532" y="12915"/>
                    <a:pt x="3941" y="12641"/>
                  </a:cubicBezTo>
                  <a:cubicBezTo>
                    <a:pt x="4696" y="12137"/>
                    <a:pt x="5474" y="11598"/>
                    <a:pt x="6262" y="11036"/>
                  </a:cubicBezTo>
                  <a:lnTo>
                    <a:pt x="6262" y="11036"/>
                  </a:lnTo>
                  <a:cubicBezTo>
                    <a:pt x="6104" y="11976"/>
                    <a:pt x="5958" y="12910"/>
                    <a:pt x="5830" y="13820"/>
                  </a:cubicBezTo>
                  <a:cubicBezTo>
                    <a:pt x="5690" y="14809"/>
                    <a:pt x="6171" y="15784"/>
                    <a:pt x="7044" y="16274"/>
                  </a:cubicBezTo>
                  <a:cubicBezTo>
                    <a:pt x="7413" y="16479"/>
                    <a:pt x="7822" y="16582"/>
                    <a:pt x="8228" y="16582"/>
                  </a:cubicBezTo>
                  <a:cubicBezTo>
                    <a:pt x="8780" y="16582"/>
                    <a:pt x="9327" y="16397"/>
                    <a:pt x="9771" y="16030"/>
                  </a:cubicBezTo>
                  <a:cubicBezTo>
                    <a:pt x="10509" y="15421"/>
                    <a:pt x="11221" y="14821"/>
                    <a:pt x="11914" y="14224"/>
                  </a:cubicBezTo>
                  <a:lnTo>
                    <a:pt x="11914" y="14224"/>
                  </a:lnTo>
                  <a:cubicBezTo>
                    <a:pt x="11838" y="15215"/>
                    <a:pt x="11778" y="16141"/>
                    <a:pt x="11735" y="17026"/>
                  </a:cubicBezTo>
                  <a:cubicBezTo>
                    <a:pt x="11685" y="18025"/>
                    <a:pt x="12255" y="18950"/>
                    <a:pt x="13168" y="19357"/>
                  </a:cubicBezTo>
                  <a:cubicBezTo>
                    <a:pt x="13484" y="19500"/>
                    <a:pt x="13820" y="19570"/>
                    <a:pt x="14156" y="19570"/>
                  </a:cubicBezTo>
                  <a:cubicBezTo>
                    <a:pt x="14781" y="19570"/>
                    <a:pt x="15395" y="19327"/>
                    <a:pt x="15860" y="18870"/>
                  </a:cubicBezTo>
                  <a:cubicBezTo>
                    <a:pt x="16537" y="18200"/>
                    <a:pt x="17189" y="17540"/>
                    <a:pt x="17824" y="16883"/>
                  </a:cubicBezTo>
                  <a:cubicBezTo>
                    <a:pt x="17834" y="17884"/>
                    <a:pt x="17856" y="18810"/>
                    <a:pt x="17892" y="19685"/>
                  </a:cubicBezTo>
                  <a:cubicBezTo>
                    <a:pt x="17929" y="20684"/>
                    <a:pt x="18576" y="21557"/>
                    <a:pt x="19522" y="21883"/>
                  </a:cubicBezTo>
                  <a:cubicBezTo>
                    <a:pt x="19781" y="21971"/>
                    <a:pt x="20046" y="22016"/>
                    <a:pt x="20312" y="22016"/>
                  </a:cubicBezTo>
                  <a:cubicBezTo>
                    <a:pt x="21010" y="22016"/>
                    <a:pt x="21690" y="21712"/>
                    <a:pt x="22159" y="21160"/>
                  </a:cubicBezTo>
                  <a:cubicBezTo>
                    <a:pt x="22773" y="20440"/>
                    <a:pt x="23365" y="19728"/>
                    <a:pt x="23940" y="19018"/>
                  </a:cubicBezTo>
                  <a:cubicBezTo>
                    <a:pt x="24035" y="19991"/>
                    <a:pt x="24138" y="20909"/>
                    <a:pt x="24248" y="21793"/>
                  </a:cubicBezTo>
                  <a:cubicBezTo>
                    <a:pt x="24371" y="22783"/>
                    <a:pt x="25091" y="23599"/>
                    <a:pt x="26060" y="23842"/>
                  </a:cubicBezTo>
                  <a:cubicBezTo>
                    <a:pt x="26258" y="23892"/>
                    <a:pt x="26456" y="23917"/>
                    <a:pt x="26654" y="23917"/>
                  </a:cubicBezTo>
                  <a:cubicBezTo>
                    <a:pt x="27424" y="23917"/>
                    <a:pt x="28164" y="23549"/>
                    <a:pt x="28626" y="22899"/>
                  </a:cubicBezTo>
                  <a:cubicBezTo>
                    <a:pt x="29148" y="22169"/>
                    <a:pt x="29679" y="21404"/>
                    <a:pt x="30214" y="20613"/>
                  </a:cubicBezTo>
                  <a:cubicBezTo>
                    <a:pt x="30264" y="20884"/>
                    <a:pt x="30314" y="21150"/>
                    <a:pt x="30364" y="21411"/>
                  </a:cubicBezTo>
                  <a:cubicBezTo>
                    <a:pt x="30495" y="22056"/>
                    <a:pt x="30625" y="22698"/>
                    <a:pt x="30761" y="23345"/>
                  </a:cubicBezTo>
                  <a:cubicBezTo>
                    <a:pt x="30969" y="24324"/>
                    <a:pt x="31754" y="25074"/>
                    <a:pt x="32740" y="25237"/>
                  </a:cubicBezTo>
                  <a:cubicBezTo>
                    <a:pt x="32873" y="25259"/>
                    <a:pt x="33003" y="25269"/>
                    <a:pt x="33134" y="25269"/>
                  </a:cubicBezTo>
                  <a:cubicBezTo>
                    <a:pt x="33982" y="25269"/>
                    <a:pt x="34779" y="24825"/>
                    <a:pt x="35221" y="24078"/>
                  </a:cubicBezTo>
                  <a:cubicBezTo>
                    <a:pt x="35683" y="23298"/>
                    <a:pt x="36142" y="22497"/>
                    <a:pt x="36613" y="21657"/>
                  </a:cubicBezTo>
                  <a:cubicBezTo>
                    <a:pt x="36867" y="22575"/>
                    <a:pt x="37130" y="23473"/>
                    <a:pt x="37398" y="24344"/>
                  </a:cubicBezTo>
                  <a:cubicBezTo>
                    <a:pt x="37694" y="25297"/>
                    <a:pt x="38542" y="25974"/>
                    <a:pt x="39538" y="26047"/>
                  </a:cubicBezTo>
                  <a:cubicBezTo>
                    <a:pt x="39598" y="26052"/>
                    <a:pt x="39659" y="26055"/>
                    <a:pt x="39716" y="26055"/>
                  </a:cubicBezTo>
                  <a:cubicBezTo>
                    <a:pt x="40645" y="26055"/>
                    <a:pt x="41497" y="25523"/>
                    <a:pt x="41904" y="24675"/>
                  </a:cubicBezTo>
                  <a:cubicBezTo>
                    <a:pt x="42325" y="23789"/>
                    <a:pt x="42714" y="22949"/>
                    <a:pt x="43080" y="22134"/>
                  </a:cubicBezTo>
                  <a:cubicBezTo>
                    <a:pt x="43389" y="22939"/>
                    <a:pt x="43725" y="23787"/>
                    <a:pt x="44116" y="24735"/>
                  </a:cubicBezTo>
                  <a:cubicBezTo>
                    <a:pt x="44490" y="25646"/>
                    <a:pt x="45376" y="26238"/>
                    <a:pt x="46357" y="26238"/>
                  </a:cubicBezTo>
                  <a:lnTo>
                    <a:pt x="46399" y="26238"/>
                  </a:lnTo>
                  <a:cubicBezTo>
                    <a:pt x="47398" y="26223"/>
                    <a:pt x="48283" y="25593"/>
                    <a:pt x="48629" y="24657"/>
                  </a:cubicBezTo>
                  <a:cubicBezTo>
                    <a:pt x="48956" y="23784"/>
                    <a:pt x="49267" y="22891"/>
                    <a:pt x="49570" y="21991"/>
                  </a:cubicBezTo>
                  <a:cubicBezTo>
                    <a:pt x="50002" y="22849"/>
                    <a:pt x="50438" y="23692"/>
                    <a:pt x="50875" y="24509"/>
                  </a:cubicBezTo>
                  <a:cubicBezTo>
                    <a:pt x="51301" y="25302"/>
                    <a:pt x="52124" y="25786"/>
                    <a:pt x="53009" y="25786"/>
                  </a:cubicBezTo>
                  <a:cubicBezTo>
                    <a:pt x="53105" y="25786"/>
                    <a:pt x="53200" y="25781"/>
                    <a:pt x="53295" y="25769"/>
                  </a:cubicBezTo>
                  <a:cubicBezTo>
                    <a:pt x="54284" y="25653"/>
                    <a:pt x="55102" y="24943"/>
                    <a:pt x="55355" y="23980"/>
                  </a:cubicBezTo>
                  <a:cubicBezTo>
                    <a:pt x="55593" y="23074"/>
                    <a:pt x="55822" y="22146"/>
                    <a:pt x="56035" y="21213"/>
                  </a:cubicBezTo>
                  <a:cubicBezTo>
                    <a:pt x="56542" y="22001"/>
                    <a:pt x="57066" y="22791"/>
                    <a:pt x="57613" y="23591"/>
                  </a:cubicBezTo>
                  <a:cubicBezTo>
                    <a:pt x="58072" y="24258"/>
                    <a:pt x="58824" y="24645"/>
                    <a:pt x="59612" y="24645"/>
                  </a:cubicBezTo>
                  <a:cubicBezTo>
                    <a:pt x="59793" y="24645"/>
                    <a:pt x="59976" y="24625"/>
                    <a:pt x="60156" y="24585"/>
                  </a:cubicBezTo>
                  <a:cubicBezTo>
                    <a:pt x="61127" y="24361"/>
                    <a:pt x="61862" y="23566"/>
                    <a:pt x="62010" y="22580"/>
                  </a:cubicBezTo>
                  <a:cubicBezTo>
                    <a:pt x="62204" y="21296"/>
                    <a:pt x="62372" y="19951"/>
                    <a:pt x="62515" y="18584"/>
                  </a:cubicBezTo>
                  <a:cubicBezTo>
                    <a:pt x="62597" y="17786"/>
                    <a:pt x="62655" y="17174"/>
                    <a:pt x="62700" y="16597"/>
                  </a:cubicBezTo>
                  <a:cubicBezTo>
                    <a:pt x="62700" y="16572"/>
                    <a:pt x="62703" y="16547"/>
                    <a:pt x="62705" y="16519"/>
                  </a:cubicBezTo>
                  <a:cubicBezTo>
                    <a:pt x="63157" y="16296"/>
                    <a:pt x="63533" y="15935"/>
                    <a:pt x="63771" y="15483"/>
                  </a:cubicBezTo>
                  <a:cubicBezTo>
                    <a:pt x="64072" y="14914"/>
                    <a:pt x="64133" y="14249"/>
                    <a:pt x="63942" y="13635"/>
                  </a:cubicBezTo>
                  <a:lnTo>
                    <a:pt x="63889" y="13464"/>
                  </a:lnTo>
                  <a:cubicBezTo>
                    <a:pt x="63567" y="12424"/>
                    <a:pt x="62610" y="11757"/>
                    <a:pt x="61577" y="11757"/>
                  </a:cubicBezTo>
                  <a:cubicBezTo>
                    <a:pt x="61339" y="11757"/>
                    <a:pt x="61098" y="11792"/>
                    <a:pt x="60859" y="11866"/>
                  </a:cubicBezTo>
                  <a:cubicBezTo>
                    <a:pt x="60641" y="11934"/>
                    <a:pt x="60422" y="11996"/>
                    <a:pt x="60204" y="12062"/>
                  </a:cubicBezTo>
                  <a:cubicBezTo>
                    <a:pt x="60049" y="12074"/>
                    <a:pt x="59893" y="12099"/>
                    <a:pt x="59743" y="12142"/>
                  </a:cubicBezTo>
                  <a:lnTo>
                    <a:pt x="59173" y="12305"/>
                  </a:lnTo>
                  <a:lnTo>
                    <a:pt x="58197" y="12551"/>
                  </a:lnTo>
                  <a:cubicBezTo>
                    <a:pt x="57949" y="12616"/>
                    <a:pt x="57698" y="12679"/>
                    <a:pt x="57447" y="12736"/>
                  </a:cubicBezTo>
                  <a:cubicBezTo>
                    <a:pt x="57209" y="12787"/>
                    <a:pt x="56973" y="12837"/>
                    <a:pt x="56737" y="12889"/>
                  </a:cubicBezTo>
                  <a:cubicBezTo>
                    <a:pt x="56165" y="13012"/>
                    <a:pt x="55626" y="13130"/>
                    <a:pt x="55094" y="13218"/>
                  </a:cubicBezTo>
                  <a:cubicBezTo>
                    <a:pt x="54941" y="13243"/>
                    <a:pt x="54796" y="13286"/>
                    <a:pt x="54655" y="13336"/>
                  </a:cubicBezTo>
                  <a:cubicBezTo>
                    <a:pt x="54522" y="13339"/>
                    <a:pt x="54392" y="13344"/>
                    <a:pt x="54259" y="13366"/>
                  </a:cubicBezTo>
                  <a:cubicBezTo>
                    <a:pt x="54023" y="13406"/>
                    <a:pt x="53787" y="13441"/>
                    <a:pt x="53549" y="13474"/>
                  </a:cubicBezTo>
                  <a:cubicBezTo>
                    <a:pt x="53381" y="13499"/>
                    <a:pt x="53210" y="13522"/>
                    <a:pt x="53042" y="13549"/>
                  </a:cubicBezTo>
                  <a:cubicBezTo>
                    <a:pt x="52698" y="13599"/>
                    <a:pt x="52295" y="13660"/>
                    <a:pt x="51908" y="13697"/>
                  </a:cubicBezTo>
                  <a:cubicBezTo>
                    <a:pt x="51898" y="13697"/>
                    <a:pt x="51888" y="13700"/>
                    <a:pt x="51878" y="13700"/>
                  </a:cubicBezTo>
                  <a:lnTo>
                    <a:pt x="50649" y="13838"/>
                  </a:lnTo>
                  <a:lnTo>
                    <a:pt x="49415" y="13938"/>
                  </a:lnTo>
                  <a:cubicBezTo>
                    <a:pt x="49279" y="13948"/>
                    <a:pt x="49146" y="13976"/>
                    <a:pt x="49016" y="14008"/>
                  </a:cubicBezTo>
                  <a:cubicBezTo>
                    <a:pt x="48920" y="13998"/>
                    <a:pt x="48822" y="13993"/>
                    <a:pt x="48724" y="13993"/>
                  </a:cubicBezTo>
                  <a:cubicBezTo>
                    <a:pt x="48704" y="13993"/>
                    <a:pt x="48684" y="13993"/>
                    <a:pt x="48665" y="13993"/>
                  </a:cubicBezTo>
                  <a:cubicBezTo>
                    <a:pt x="48441" y="14003"/>
                    <a:pt x="48216" y="14016"/>
                    <a:pt x="47992" y="14026"/>
                  </a:cubicBezTo>
                  <a:cubicBezTo>
                    <a:pt x="47373" y="14056"/>
                    <a:pt x="46786" y="14086"/>
                    <a:pt x="46194" y="14089"/>
                  </a:cubicBezTo>
                  <a:cubicBezTo>
                    <a:pt x="46036" y="14091"/>
                    <a:pt x="45878" y="14094"/>
                    <a:pt x="45719" y="14099"/>
                  </a:cubicBezTo>
                  <a:cubicBezTo>
                    <a:pt x="45537" y="14102"/>
                    <a:pt x="45360" y="14106"/>
                    <a:pt x="45186" y="14106"/>
                  </a:cubicBezTo>
                  <a:cubicBezTo>
                    <a:pt x="45113" y="14106"/>
                    <a:pt x="45041" y="14105"/>
                    <a:pt x="44969" y="14104"/>
                  </a:cubicBezTo>
                  <a:lnTo>
                    <a:pt x="43693" y="14089"/>
                  </a:lnTo>
                  <a:lnTo>
                    <a:pt x="43662" y="14089"/>
                  </a:lnTo>
                  <a:cubicBezTo>
                    <a:pt x="43545" y="14089"/>
                    <a:pt x="43427" y="14101"/>
                    <a:pt x="43311" y="14119"/>
                  </a:cubicBezTo>
                  <a:cubicBezTo>
                    <a:pt x="43181" y="14091"/>
                    <a:pt x="43048" y="14071"/>
                    <a:pt x="42915" y="14064"/>
                  </a:cubicBezTo>
                  <a:lnTo>
                    <a:pt x="41648" y="14013"/>
                  </a:lnTo>
                  <a:cubicBezTo>
                    <a:pt x="41397" y="13998"/>
                    <a:pt x="41149" y="13981"/>
                    <a:pt x="40900" y="13961"/>
                  </a:cubicBezTo>
                  <a:cubicBezTo>
                    <a:pt x="40740" y="13951"/>
                    <a:pt x="40579" y="13938"/>
                    <a:pt x="40419" y="13926"/>
                  </a:cubicBezTo>
                  <a:lnTo>
                    <a:pt x="40394" y="13926"/>
                  </a:lnTo>
                  <a:cubicBezTo>
                    <a:pt x="39867" y="13895"/>
                    <a:pt x="39328" y="13840"/>
                    <a:pt x="38758" y="13780"/>
                  </a:cubicBezTo>
                  <a:cubicBezTo>
                    <a:pt x="38480" y="13752"/>
                    <a:pt x="38204" y="13725"/>
                    <a:pt x="37928" y="13697"/>
                  </a:cubicBezTo>
                  <a:cubicBezTo>
                    <a:pt x="37863" y="13692"/>
                    <a:pt x="37799" y="13689"/>
                    <a:pt x="37736" y="13689"/>
                  </a:cubicBezTo>
                  <a:cubicBezTo>
                    <a:pt x="37682" y="13689"/>
                    <a:pt x="37628" y="13691"/>
                    <a:pt x="37574" y="13695"/>
                  </a:cubicBezTo>
                  <a:cubicBezTo>
                    <a:pt x="37444" y="13655"/>
                    <a:pt x="37308" y="13619"/>
                    <a:pt x="37170" y="13602"/>
                  </a:cubicBezTo>
                  <a:lnTo>
                    <a:pt x="35928" y="13441"/>
                  </a:lnTo>
                  <a:lnTo>
                    <a:pt x="34095" y="13150"/>
                  </a:lnTo>
                  <a:lnTo>
                    <a:pt x="32233" y="12799"/>
                  </a:lnTo>
                  <a:cubicBezTo>
                    <a:pt x="32115" y="12777"/>
                    <a:pt x="31997" y="12767"/>
                    <a:pt x="31880" y="12762"/>
                  </a:cubicBezTo>
                  <a:cubicBezTo>
                    <a:pt x="31739" y="12704"/>
                    <a:pt x="31596" y="12656"/>
                    <a:pt x="31446" y="12626"/>
                  </a:cubicBezTo>
                  <a:cubicBezTo>
                    <a:pt x="29760" y="12275"/>
                    <a:pt x="28066" y="11813"/>
                    <a:pt x="26629" y="11407"/>
                  </a:cubicBezTo>
                  <a:cubicBezTo>
                    <a:pt x="26506" y="11372"/>
                    <a:pt x="26383" y="11349"/>
                    <a:pt x="26258" y="11334"/>
                  </a:cubicBezTo>
                  <a:cubicBezTo>
                    <a:pt x="26130" y="11269"/>
                    <a:pt x="25994" y="11211"/>
                    <a:pt x="25854" y="11169"/>
                  </a:cubicBezTo>
                  <a:cubicBezTo>
                    <a:pt x="24434" y="10742"/>
                    <a:pt x="22946" y="10225"/>
                    <a:pt x="21173" y="9541"/>
                  </a:cubicBezTo>
                  <a:cubicBezTo>
                    <a:pt x="21050" y="9493"/>
                    <a:pt x="20924" y="9460"/>
                    <a:pt x="20796" y="9435"/>
                  </a:cubicBezTo>
                  <a:cubicBezTo>
                    <a:pt x="20666" y="9352"/>
                    <a:pt x="20531" y="9280"/>
                    <a:pt x="20383" y="9222"/>
                  </a:cubicBezTo>
                  <a:cubicBezTo>
                    <a:pt x="19863" y="9021"/>
                    <a:pt x="19347" y="8795"/>
                    <a:pt x="18800" y="8557"/>
                  </a:cubicBezTo>
                  <a:cubicBezTo>
                    <a:pt x="18566" y="8454"/>
                    <a:pt x="18333" y="8354"/>
                    <a:pt x="18107" y="8256"/>
                  </a:cubicBezTo>
                  <a:cubicBezTo>
                    <a:pt x="17887" y="8161"/>
                    <a:pt x="17668" y="8055"/>
                    <a:pt x="17450" y="7953"/>
                  </a:cubicBezTo>
                  <a:cubicBezTo>
                    <a:pt x="17305" y="7885"/>
                    <a:pt x="17159" y="7815"/>
                    <a:pt x="17014" y="7747"/>
                  </a:cubicBezTo>
                  <a:cubicBezTo>
                    <a:pt x="16886" y="7687"/>
                    <a:pt x="16755" y="7624"/>
                    <a:pt x="16625" y="7564"/>
                  </a:cubicBezTo>
                  <a:cubicBezTo>
                    <a:pt x="16384" y="7453"/>
                    <a:pt x="16158" y="7345"/>
                    <a:pt x="15957" y="7240"/>
                  </a:cubicBezTo>
                  <a:cubicBezTo>
                    <a:pt x="15819" y="7170"/>
                    <a:pt x="15679" y="7115"/>
                    <a:pt x="15533" y="7072"/>
                  </a:cubicBezTo>
                  <a:cubicBezTo>
                    <a:pt x="15408" y="6977"/>
                    <a:pt x="15278" y="6891"/>
                    <a:pt x="15135" y="6821"/>
                  </a:cubicBezTo>
                  <a:cubicBezTo>
                    <a:pt x="14663" y="6593"/>
                    <a:pt x="14194" y="6332"/>
                    <a:pt x="13695" y="6059"/>
                  </a:cubicBezTo>
                  <a:cubicBezTo>
                    <a:pt x="13464" y="5931"/>
                    <a:pt x="13231" y="5803"/>
                    <a:pt x="12997" y="5677"/>
                  </a:cubicBezTo>
                  <a:lnTo>
                    <a:pt x="11858" y="5015"/>
                  </a:lnTo>
                  <a:cubicBezTo>
                    <a:pt x="11527" y="4824"/>
                    <a:pt x="11216" y="4641"/>
                    <a:pt x="10928" y="4456"/>
                  </a:cubicBezTo>
                  <a:cubicBezTo>
                    <a:pt x="10797" y="4373"/>
                    <a:pt x="10659" y="4305"/>
                    <a:pt x="10519" y="4247"/>
                  </a:cubicBezTo>
                  <a:cubicBezTo>
                    <a:pt x="10408" y="4147"/>
                    <a:pt x="10290" y="4052"/>
                    <a:pt x="10160" y="3974"/>
                  </a:cubicBezTo>
                  <a:cubicBezTo>
                    <a:pt x="9829" y="3771"/>
                    <a:pt x="9493" y="3547"/>
                    <a:pt x="9174" y="3332"/>
                  </a:cubicBezTo>
                  <a:lnTo>
                    <a:pt x="8146" y="2642"/>
                  </a:lnTo>
                  <a:lnTo>
                    <a:pt x="7157" y="1929"/>
                  </a:lnTo>
                  <a:cubicBezTo>
                    <a:pt x="7074" y="1869"/>
                    <a:pt x="6992" y="1812"/>
                    <a:pt x="6909" y="1751"/>
                  </a:cubicBezTo>
                  <a:cubicBezTo>
                    <a:pt x="6829" y="1694"/>
                    <a:pt x="6748" y="1636"/>
                    <a:pt x="6671" y="1578"/>
                  </a:cubicBezTo>
                  <a:lnTo>
                    <a:pt x="6184" y="1204"/>
                  </a:lnTo>
                  <a:cubicBezTo>
                    <a:pt x="6066" y="1114"/>
                    <a:pt x="5938" y="1039"/>
                    <a:pt x="5805" y="971"/>
                  </a:cubicBezTo>
                  <a:cubicBezTo>
                    <a:pt x="5612" y="823"/>
                    <a:pt x="5416" y="678"/>
                    <a:pt x="5226" y="527"/>
                  </a:cubicBezTo>
                  <a:cubicBezTo>
                    <a:pt x="4780" y="173"/>
                    <a:pt x="4248" y="0"/>
                    <a:pt x="3719"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4" name="Google Shape;1674;p47"/>
            <p:cNvGrpSpPr/>
            <p:nvPr/>
          </p:nvGrpSpPr>
          <p:grpSpPr>
            <a:xfrm>
              <a:off x="2901913" y="3483913"/>
              <a:ext cx="1475975" cy="534725"/>
              <a:chOff x="1930600" y="3560175"/>
              <a:chExt cx="1475975" cy="534725"/>
            </a:xfrm>
          </p:grpSpPr>
          <p:sp>
            <p:nvSpPr>
              <p:cNvPr id="1675" name="Google Shape;1675;p47"/>
              <p:cNvSpPr/>
              <p:nvPr/>
            </p:nvSpPr>
            <p:spPr>
              <a:xfrm>
                <a:off x="1956000" y="3560175"/>
                <a:ext cx="1450575" cy="358125"/>
              </a:xfrm>
              <a:custGeom>
                <a:avLst/>
                <a:gdLst/>
                <a:ahLst/>
                <a:cxnLst/>
                <a:rect l="l" t="t" r="r" b="b"/>
                <a:pathLst>
                  <a:path w="58023" h="14325" extrusionOk="0">
                    <a:moveTo>
                      <a:pt x="114" y="0"/>
                    </a:moveTo>
                    <a:lnTo>
                      <a:pt x="1" y="141"/>
                    </a:lnTo>
                    <a:cubicBezTo>
                      <a:pt x="3907" y="3244"/>
                      <a:pt x="8312" y="5920"/>
                      <a:pt x="13086" y="8098"/>
                    </a:cubicBezTo>
                    <a:cubicBezTo>
                      <a:pt x="17742" y="10220"/>
                      <a:pt x="22666" y="11828"/>
                      <a:pt x="27721" y="12884"/>
                    </a:cubicBezTo>
                    <a:cubicBezTo>
                      <a:pt x="32306" y="13840"/>
                      <a:pt x="36915" y="14324"/>
                      <a:pt x="41438" y="14324"/>
                    </a:cubicBezTo>
                    <a:cubicBezTo>
                      <a:pt x="41965" y="14324"/>
                      <a:pt x="42489" y="14319"/>
                      <a:pt x="43013" y="14304"/>
                    </a:cubicBezTo>
                    <a:cubicBezTo>
                      <a:pt x="48301" y="14174"/>
                      <a:pt x="53351" y="13373"/>
                      <a:pt x="58022" y="11929"/>
                    </a:cubicBezTo>
                    <a:lnTo>
                      <a:pt x="57967" y="11755"/>
                    </a:lnTo>
                    <a:cubicBezTo>
                      <a:pt x="53314" y="13195"/>
                      <a:pt x="48281" y="13993"/>
                      <a:pt x="43011" y="14124"/>
                    </a:cubicBezTo>
                    <a:cubicBezTo>
                      <a:pt x="42488" y="14137"/>
                      <a:pt x="41963" y="14143"/>
                      <a:pt x="41438" y="14143"/>
                    </a:cubicBezTo>
                    <a:cubicBezTo>
                      <a:pt x="36926" y="14143"/>
                      <a:pt x="32333" y="13661"/>
                      <a:pt x="27756" y="12709"/>
                    </a:cubicBezTo>
                    <a:cubicBezTo>
                      <a:pt x="22716" y="11655"/>
                      <a:pt x="17804" y="10050"/>
                      <a:pt x="13161" y="7935"/>
                    </a:cubicBezTo>
                    <a:cubicBezTo>
                      <a:pt x="8399" y="5762"/>
                      <a:pt x="4009" y="3093"/>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7"/>
              <p:cNvSpPr/>
              <p:nvPr/>
            </p:nvSpPr>
            <p:spPr>
              <a:xfrm>
                <a:off x="1930600" y="3577725"/>
                <a:ext cx="157625" cy="187550"/>
              </a:xfrm>
              <a:custGeom>
                <a:avLst/>
                <a:gdLst/>
                <a:ahLst/>
                <a:cxnLst/>
                <a:rect l="l" t="t" r="r" b="b"/>
                <a:pathLst>
                  <a:path w="6305" h="7502" extrusionOk="0">
                    <a:moveTo>
                      <a:pt x="2118" y="1"/>
                    </a:moveTo>
                    <a:cubicBezTo>
                      <a:pt x="1917" y="613"/>
                      <a:pt x="1719" y="1232"/>
                      <a:pt x="1531" y="1852"/>
                    </a:cubicBezTo>
                    <a:cubicBezTo>
                      <a:pt x="1343" y="2471"/>
                      <a:pt x="1165" y="3089"/>
                      <a:pt x="989" y="3716"/>
                    </a:cubicBezTo>
                    <a:cubicBezTo>
                      <a:pt x="638" y="4960"/>
                      <a:pt x="307" y="6222"/>
                      <a:pt x="1" y="7501"/>
                    </a:cubicBezTo>
                    <a:cubicBezTo>
                      <a:pt x="1089" y="6771"/>
                      <a:pt x="2161" y="6021"/>
                      <a:pt x="3209" y="5259"/>
                    </a:cubicBezTo>
                    <a:cubicBezTo>
                      <a:pt x="4255" y="4498"/>
                      <a:pt x="5286" y="3718"/>
                      <a:pt x="6305" y="2913"/>
                    </a:cubicBezTo>
                    <a:cubicBezTo>
                      <a:pt x="5941" y="2690"/>
                      <a:pt x="5585" y="2454"/>
                      <a:pt x="5234" y="2216"/>
                    </a:cubicBezTo>
                    <a:lnTo>
                      <a:pt x="4172" y="1506"/>
                    </a:lnTo>
                    <a:lnTo>
                      <a:pt x="3136" y="761"/>
                    </a:lnTo>
                    <a:cubicBezTo>
                      <a:pt x="2966" y="635"/>
                      <a:pt x="2790" y="512"/>
                      <a:pt x="2622" y="387"/>
                    </a:cubicBezTo>
                    <a:lnTo>
                      <a:pt x="2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7"/>
              <p:cNvSpPr/>
              <p:nvPr/>
            </p:nvSpPr>
            <p:spPr>
              <a:xfrm>
                <a:off x="2071600" y="3661775"/>
                <a:ext cx="146075" cy="191725"/>
              </a:xfrm>
              <a:custGeom>
                <a:avLst/>
                <a:gdLst/>
                <a:ahLst/>
                <a:cxnLst/>
                <a:rect l="l" t="t" r="r" b="b"/>
                <a:pathLst>
                  <a:path w="5843" h="7669" extrusionOk="0">
                    <a:moveTo>
                      <a:pt x="1380" y="0"/>
                    </a:moveTo>
                    <a:cubicBezTo>
                      <a:pt x="1096" y="1267"/>
                      <a:pt x="848" y="2531"/>
                      <a:pt x="622" y="3806"/>
                    </a:cubicBezTo>
                    <a:cubicBezTo>
                      <a:pt x="391" y="5082"/>
                      <a:pt x="183" y="6377"/>
                      <a:pt x="0" y="7669"/>
                    </a:cubicBezTo>
                    <a:cubicBezTo>
                      <a:pt x="2032" y="5996"/>
                      <a:pt x="3964" y="4302"/>
                      <a:pt x="5843" y="2511"/>
                    </a:cubicBezTo>
                    <a:cubicBezTo>
                      <a:pt x="5072" y="2135"/>
                      <a:pt x="4335" y="1706"/>
                      <a:pt x="3582" y="1302"/>
                    </a:cubicBezTo>
                    <a:lnTo>
                      <a:pt x="2476" y="660"/>
                    </a:lnTo>
                    <a:cubicBezTo>
                      <a:pt x="2107" y="447"/>
                      <a:pt x="1736" y="233"/>
                      <a:pt x="1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7"/>
              <p:cNvSpPr/>
              <p:nvPr/>
            </p:nvSpPr>
            <p:spPr>
              <a:xfrm>
                <a:off x="2219725" y="3734125"/>
                <a:ext cx="133925" cy="194025"/>
              </a:xfrm>
              <a:custGeom>
                <a:avLst/>
                <a:gdLst/>
                <a:ahLst/>
                <a:cxnLst/>
                <a:rect l="l" t="t" r="r" b="b"/>
                <a:pathLst>
                  <a:path w="5357" h="7761" extrusionOk="0">
                    <a:moveTo>
                      <a:pt x="673" y="1"/>
                    </a:moveTo>
                    <a:cubicBezTo>
                      <a:pt x="510" y="1290"/>
                      <a:pt x="382" y="2565"/>
                      <a:pt x="269" y="3859"/>
                    </a:cubicBezTo>
                    <a:cubicBezTo>
                      <a:pt x="158" y="5149"/>
                      <a:pt x="63" y="6463"/>
                      <a:pt x="0" y="7760"/>
                    </a:cubicBezTo>
                    <a:cubicBezTo>
                      <a:pt x="1867" y="5916"/>
                      <a:pt x="3643" y="4047"/>
                      <a:pt x="5356" y="2101"/>
                    </a:cubicBezTo>
                    <a:cubicBezTo>
                      <a:pt x="4556" y="1792"/>
                      <a:pt x="3778" y="1433"/>
                      <a:pt x="2991" y="1097"/>
                    </a:cubicBezTo>
                    <a:cubicBezTo>
                      <a:pt x="2599" y="927"/>
                      <a:pt x="2215" y="736"/>
                      <a:pt x="1827" y="558"/>
                    </a:cubicBezTo>
                    <a:cubicBezTo>
                      <a:pt x="1440" y="372"/>
                      <a:pt x="1049" y="199"/>
                      <a:pt x="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7"/>
              <p:cNvSpPr/>
              <p:nvPr/>
            </p:nvSpPr>
            <p:spPr>
              <a:xfrm>
                <a:off x="2371800" y="3794600"/>
                <a:ext cx="122950" cy="194750"/>
              </a:xfrm>
              <a:custGeom>
                <a:avLst/>
                <a:gdLst/>
                <a:ahLst/>
                <a:cxnLst/>
                <a:rect l="l" t="t" r="r" b="b"/>
                <a:pathLst>
                  <a:path w="4918" h="7790" extrusionOk="0">
                    <a:moveTo>
                      <a:pt x="63" y="0"/>
                    </a:moveTo>
                    <a:cubicBezTo>
                      <a:pt x="18" y="1297"/>
                      <a:pt x="1" y="2577"/>
                      <a:pt x="1" y="3879"/>
                    </a:cubicBezTo>
                    <a:cubicBezTo>
                      <a:pt x="3" y="5176"/>
                      <a:pt x="23" y="6493"/>
                      <a:pt x="73" y="7789"/>
                    </a:cubicBezTo>
                    <a:lnTo>
                      <a:pt x="76" y="7789"/>
                    </a:lnTo>
                    <a:cubicBezTo>
                      <a:pt x="1772" y="5793"/>
                      <a:pt x="3382" y="3771"/>
                      <a:pt x="4918" y="1686"/>
                    </a:cubicBezTo>
                    <a:cubicBezTo>
                      <a:pt x="3277" y="1192"/>
                      <a:pt x="1661" y="61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7"/>
              <p:cNvSpPr/>
              <p:nvPr/>
            </p:nvSpPr>
            <p:spPr>
              <a:xfrm>
                <a:off x="2515100" y="3842950"/>
                <a:ext cx="124650" cy="193875"/>
              </a:xfrm>
              <a:custGeom>
                <a:avLst/>
                <a:gdLst/>
                <a:ahLst/>
                <a:cxnLst/>
                <a:rect l="l" t="t" r="r" b="b"/>
                <a:pathLst>
                  <a:path w="4986" h="7755" extrusionOk="0">
                    <a:moveTo>
                      <a:pt x="1" y="0"/>
                    </a:moveTo>
                    <a:lnTo>
                      <a:pt x="1" y="0"/>
                    </a:lnTo>
                    <a:cubicBezTo>
                      <a:pt x="69" y="1290"/>
                      <a:pt x="161" y="2572"/>
                      <a:pt x="272" y="3871"/>
                    </a:cubicBezTo>
                    <a:cubicBezTo>
                      <a:pt x="387" y="5163"/>
                      <a:pt x="523" y="6468"/>
                      <a:pt x="683" y="7754"/>
                    </a:cubicBezTo>
                    <a:cubicBezTo>
                      <a:pt x="1443" y="6688"/>
                      <a:pt x="2178" y="5617"/>
                      <a:pt x="2896" y="4541"/>
                    </a:cubicBezTo>
                    <a:cubicBezTo>
                      <a:pt x="3611" y="3462"/>
                      <a:pt x="4311" y="2358"/>
                      <a:pt x="4985" y="1262"/>
                    </a:cubicBezTo>
                    <a:cubicBezTo>
                      <a:pt x="3305" y="914"/>
                      <a:pt x="1649" y="4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7"/>
              <p:cNvSpPr/>
              <p:nvPr/>
            </p:nvSpPr>
            <p:spPr>
              <a:xfrm>
                <a:off x="2660475" y="3879075"/>
                <a:ext cx="126850" cy="191625"/>
              </a:xfrm>
              <a:custGeom>
                <a:avLst/>
                <a:gdLst/>
                <a:ahLst/>
                <a:cxnLst/>
                <a:rect l="l" t="t" r="r" b="b"/>
                <a:pathLst>
                  <a:path w="5074" h="7665" extrusionOk="0">
                    <a:moveTo>
                      <a:pt x="1" y="0"/>
                    </a:moveTo>
                    <a:lnTo>
                      <a:pt x="1" y="0"/>
                    </a:lnTo>
                    <a:cubicBezTo>
                      <a:pt x="179" y="1275"/>
                      <a:pt x="382" y="2549"/>
                      <a:pt x="603" y="3831"/>
                    </a:cubicBezTo>
                    <a:cubicBezTo>
                      <a:pt x="716" y="4471"/>
                      <a:pt x="834" y="5113"/>
                      <a:pt x="957" y="5753"/>
                    </a:cubicBezTo>
                    <a:cubicBezTo>
                      <a:pt x="1085" y="6390"/>
                      <a:pt x="1215" y="7024"/>
                      <a:pt x="1348" y="7664"/>
                    </a:cubicBezTo>
                    <a:cubicBezTo>
                      <a:pt x="2015" y="6538"/>
                      <a:pt x="2655" y="5406"/>
                      <a:pt x="3277" y="4272"/>
                    </a:cubicBezTo>
                    <a:cubicBezTo>
                      <a:pt x="3899" y="3129"/>
                      <a:pt x="4496" y="1977"/>
                      <a:pt x="5073" y="823"/>
                    </a:cubicBezTo>
                    <a:lnTo>
                      <a:pt x="3799" y="658"/>
                    </a:lnTo>
                    <a:lnTo>
                      <a:pt x="2529" y="457"/>
                    </a:lnTo>
                    <a:lnTo>
                      <a:pt x="1895" y="357"/>
                    </a:lnTo>
                    <a:lnTo>
                      <a:pt x="1263" y="2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7"/>
              <p:cNvSpPr/>
              <p:nvPr/>
            </p:nvSpPr>
            <p:spPr>
              <a:xfrm>
                <a:off x="2808375" y="3902275"/>
                <a:ext cx="127825" cy="188050"/>
              </a:xfrm>
              <a:custGeom>
                <a:avLst/>
                <a:gdLst/>
                <a:ahLst/>
                <a:cxnLst/>
                <a:rect l="l" t="t" r="r" b="b"/>
                <a:pathLst>
                  <a:path w="5113" h="7522" extrusionOk="0">
                    <a:moveTo>
                      <a:pt x="0" y="1"/>
                    </a:moveTo>
                    <a:lnTo>
                      <a:pt x="0" y="1"/>
                    </a:lnTo>
                    <a:cubicBezTo>
                      <a:pt x="580" y="2499"/>
                      <a:pt x="1247" y="5035"/>
                      <a:pt x="2015" y="7521"/>
                    </a:cubicBezTo>
                    <a:cubicBezTo>
                      <a:pt x="2579" y="6340"/>
                      <a:pt x="3118" y="5163"/>
                      <a:pt x="3635" y="3969"/>
                    </a:cubicBezTo>
                    <a:cubicBezTo>
                      <a:pt x="4152" y="2775"/>
                      <a:pt x="4644" y="1576"/>
                      <a:pt x="5113" y="377"/>
                    </a:cubicBezTo>
                    <a:lnTo>
                      <a:pt x="3833" y="324"/>
                    </a:lnTo>
                    <a:cubicBezTo>
                      <a:pt x="3404" y="302"/>
                      <a:pt x="2980" y="264"/>
                      <a:pt x="2554" y="236"/>
                    </a:cubicBezTo>
                    <a:cubicBezTo>
                      <a:pt x="1701" y="186"/>
                      <a:pt x="851" y="8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7"/>
              <p:cNvSpPr/>
              <p:nvPr/>
            </p:nvSpPr>
            <p:spPr>
              <a:xfrm>
                <a:off x="2957375" y="3909925"/>
                <a:ext cx="127775" cy="184975"/>
              </a:xfrm>
              <a:custGeom>
                <a:avLst/>
                <a:gdLst/>
                <a:ahLst/>
                <a:cxnLst/>
                <a:rect l="l" t="t" r="r" b="b"/>
                <a:pathLst>
                  <a:path w="5111" h="7399" extrusionOk="0">
                    <a:moveTo>
                      <a:pt x="5111" y="1"/>
                    </a:moveTo>
                    <a:lnTo>
                      <a:pt x="5111" y="1"/>
                    </a:lnTo>
                    <a:cubicBezTo>
                      <a:pt x="4258" y="38"/>
                      <a:pt x="3410" y="93"/>
                      <a:pt x="2557" y="96"/>
                    </a:cubicBezTo>
                    <a:cubicBezTo>
                      <a:pt x="2216" y="100"/>
                      <a:pt x="1873" y="114"/>
                      <a:pt x="1530" y="114"/>
                    </a:cubicBezTo>
                    <a:cubicBezTo>
                      <a:pt x="1446" y="114"/>
                      <a:pt x="1363" y="113"/>
                      <a:pt x="1280" y="111"/>
                    </a:cubicBezTo>
                    <a:lnTo>
                      <a:pt x="1" y="96"/>
                    </a:lnTo>
                    <a:lnTo>
                      <a:pt x="1" y="96"/>
                    </a:lnTo>
                    <a:cubicBezTo>
                      <a:pt x="402" y="1320"/>
                      <a:pt x="826" y="2542"/>
                      <a:pt x="1275" y="3766"/>
                    </a:cubicBezTo>
                    <a:cubicBezTo>
                      <a:pt x="1724" y="4990"/>
                      <a:pt x="2198" y="6187"/>
                      <a:pt x="2697" y="7398"/>
                    </a:cubicBezTo>
                    <a:cubicBezTo>
                      <a:pt x="3603" y="4960"/>
                      <a:pt x="4408" y="2467"/>
                      <a:pt x="5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7"/>
              <p:cNvSpPr/>
              <p:nvPr/>
            </p:nvSpPr>
            <p:spPr>
              <a:xfrm>
                <a:off x="3106125" y="3893425"/>
                <a:ext cx="126350" cy="190175"/>
              </a:xfrm>
              <a:custGeom>
                <a:avLst/>
                <a:gdLst/>
                <a:ahLst/>
                <a:cxnLst/>
                <a:rect l="l" t="t" r="r" b="b"/>
                <a:pathLst>
                  <a:path w="5054" h="7607" extrusionOk="0">
                    <a:moveTo>
                      <a:pt x="5053" y="1"/>
                    </a:moveTo>
                    <a:lnTo>
                      <a:pt x="5053" y="1"/>
                    </a:lnTo>
                    <a:cubicBezTo>
                      <a:pt x="4637" y="71"/>
                      <a:pt x="4215" y="124"/>
                      <a:pt x="3796" y="189"/>
                    </a:cubicBezTo>
                    <a:cubicBezTo>
                      <a:pt x="3378" y="252"/>
                      <a:pt x="2959" y="312"/>
                      <a:pt x="2535" y="355"/>
                    </a:cubicBezTo>
                    <a:lnTo>
                      <a:pt x="1270" y="495"/>
                    </a:lnTo>
                    <a:lnTo>
                      <a:pt x="1" y="598"/>
                    </a:lnTo>
                    <a:cubicBezTo>
                      <a:pt x="515" y="1777"/>
                      <a:pt x="1057" y="2958"/>
                      <a:pt x="1624" y="4130"/>
                    </a:cubicBezTo>
                    <a:cubicBezTo>
                      <a:pt x="2188" y="5294"/>
                      <a:pt x="2780" y="6453"/>
                      <a:pt x="3398" y="7607"/>
                    </a:cubicBezTo>
                    <a:lnTo>
                      <a:pt x="3400" y="7607"/>
                    </a:lnTo>
                    <a:cubicBezTo>
                      <a:pt x="3731" y="6353"/>
                      <a:pt x="4035" y="5078"/>
                      <a:pt x="4311" y="3804"/>
                    </a:cubicBezTo>
                    <a:cubicBezTo>
                      <a:pt x="4584" y="2532"/>
                      <a:pt x="4835" y="1273"/>
                      <a:pt x="5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7"/>
              <p:cNvSpPr/>
              <p:nvPr/>
            </p:nvSpPr>
            <p:spPr>
              <a:xfrm>
                <a:off x="3252950" y="3861325"/>
                <a:ext cx="123200" cy="193750"/>
              </a:xfrm>
              <a:custGeom>
                <a:avLst/>
                <a:gdLst/>
                <a:ahLst/>
                <a:cxnLst/>
                <a:rect l="l" t="t" r="r" b="b"/>
                <a:pathLst>
                  <a:path w="4928" h="7750" extrusionOk="0">
                    <a:moveTo>
                      <a:pt x="4927" y="0"/>
                    </a:moveTo>
                    <a:lnTo>
                      <a:pt x="4320" y="174"/>
                    </a:lnTo>
                    <a:lnTo>
                      <a:pt x="3708" y="329"/>
                    </a:lnTo>
                    <a:cubicBezTo>
                      <a:pt x="3299" y="429"/>
                      <a:pt x="2893" y="537"/>
                      <a:pt x="2482" y="633"/>
                    </a:cubicBezTo>
                    <a:cubicBezTo>
                      <a:pt x="1656" y="806"/>
                      <a:pt x="836" y="1001"/>
                      <a:pt x="1" y="1137"/>
                    </a:cubicBezTo>
                    <a:cubicBezTo>
                      <a:pt x="1275" y="3397"/>
                      <a:pt x="2642" y="5577"/>
                      <a:pt x="4130" y="7749"/>
                    </a:cubicBezTo>
                    <a:cubicBezTo>
                      <a:pt x="4323" y="6458"/>
                      <a:pt x="4486" y="5153"/>
                      <a:pt x="4621" y="3866"/>
                    </a:cubicBezTo>
                    <a:cubicBezTo>
                      <a:pt x="4687" y="3219"/>
                      <a:pt x="4749" y="2579"/>
                      <a:pt x="4800" y="1937"/>
                    </a:cubicBezTo>
                    <a:cubicBezTo>
                      <a:pt x="4850" y="1292"/>
                      <a:pt x="4892" y="643"/>
                      <a:pt x="4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6" name="Google Shape;1686;p47"/>
          <p:cNvGrpSpPr/>
          <p:nvPr/>
        </p:nvGrpSpPr>
        <p:grpSpPr>
          <a:xfrm rot="-900072" flipH="1">
            <a:off x="553333" y="883726"/>
            <a:ext cx="1865720" cy="763301"/>
            <a:chOff x="2838238" y="3423300"/>
            <a:chExt cx="1603325" cy="655950"/>
          </a:xfrm>
        </p:grpSpPr>
        <p:sp>
          <p:nvSpPr>
            <p:cNvPr id="1687" name="Google Shape;1687;p47"/>
            <p:cNvSpPr/>
            <p:nvPr/>
          </p:nvSpPr>
          <p:spPr>
            <a:xfrm>
              <a:off x="2838238" y="3423300"/>
              <a:ext cx="1603325" cy="655950"/>
            </a:xfrm>
            <a:custGeom>
              <a:avLst/>
              <a:gdLst/>
              <a:ahLst/>
              <a:cxnLst/>
              <a:rect l="l" t="t" r="r" b="b"/>
              <a:pathLst>
                <a:path w="64133" h="26238" extrusionOk="0">
                  <a:moveTo>
                    <a:pt x="3719" y="0"/>
                  </a:moveTo>
                  <a:cubicBezTo>
                    <a:pt x="3006" y="0"/>
                    <a:pt x="2300" y="314"/>
                    <a:pt x="1821" y="916"/>
                  </a:cubicBezTo>
                  <a:lnTo>
                    <a:pt x="1709" y="1056"/>
                  </a:lnTo>
                  <a:cubicBezTo>
                    <a:pt x="1310" y="1558"/>
                    <a:pt x="1124" y="2200"/>
                    <a:pt x="1197" y="2840"/>
                  </a:cubicBezTo>
                  <a:cubicBezTo>
                    <a:pt x="1257" y="3352"/>
                    <a:pt x="1480" y="3828"/>
                    <a:pt x="1824" y="4205"/>
                  </a:cubicBezTo>
                  <a:cubicBezTo>
                    <a:pt x="1816" y="4227"/>
                    <a:pt x="1809" y="4255"/>
                    <a:pt x="1801" y="4277"/>
                  </a:cubicBezTo>
                  <a:cubicBezTo>
                    <a:pt x="1626" y="4859"/>
                    <a:pt x="1443" y="5482"/>
                    <a:pt x="1244" y="6187"/>
                  </a:cubicBezTo>
                  <a:cubicBezTo>
                    <a:pt x="878" y="7486"/>
                    <a:pt x="540" y="8790"/>
                    <a:pt x="233" y="10065"/>
                  </a:cubicBezTo>
                  <a:cubicBezTo>
                    <a:pt x="0" y="11033"/>
                    <a:pt x="386" y="12049"/>
                    <a:pt x="1207" y="12619"/>
                  </a:cubicBezTo>
                  <a:cubicBezTo>
                    <a:pt x="1623" y="12907"/>
                    <a:pt x="2107" y="13053"/>
                    <a:pt x="2592" y="13053"/>
                  </a:cubicBezTo>
                  <a:cubicBezTo>
                    <a:pt x="3076" y="13053"/>
                    <a:pt x="3532" y="12915"/>
                    <a:pt x="3941" y="12641"/>
                  </a:cubicBezTo>
                  <a:cubicBezTo>
                    <a:pt x="4696" y="12137"/>
                    <a:pt x="5474" y="11598"/>
                    <a:pt x="6262" y="11036"/>
                  </a:cubicBezTo>
                  <a:lnTo>
                    <a:pt x="6262" y="11036"/>
                  </a:lnTo>
                  <a:cubicBezTo>
                    <a:pt x="6104" y="11976"/>
                    <a:pt x="5958" y="12910"/>
                    <a:pt x="5830" y="13820"/>
                  </a:cubicBezTo>
                  <a:cubicBezTo>
                    <a:pt x="5690" y="14809"/>
                    <a:pt x="6171" y="15784"/>
                    <a:pt x="7044" y="16274"/>
                  </a:cubicBezTo>
                  <a:cubicBezTo>
                    <a:pt x="7413" y="16479"/>
                    <a:pt x="7822" y="16582"/>
                    <a:pt x="8228" y="16582"/>
                  </a:cubicBezTo>
                  <a:cubicBezTo>
                    <a:pt x="8780" y="16582"/>
                    <a:pt x="9327" y="16397"/>
                    <a:pt x="9771" y="16030"/>
                  </a:cubicBezTo>
                  <a:cubicBezTo>
                    <a:pt x="10509" y="15421"/>
                    <a:pt x="11221" y="14821"/>
                    <a:pt x="11914" y="14224"/>
                  </a:cubicBezTo>
                  <a:lnTo>
                    <a:pt x="11914" y="14224"/>
                  </a:lnTo>
                  <a:cubicBezTo>
                    <a:pt x="11838" y="15215"/>
                    <a:pt x="11778" y="16141"/>
                    <a:pt x="11735" y="17026"/>
                  </a:cubicBezTo>
                  <a:cubicBezTo>
                    <a:pt x="11685" y="18025"/>
                    <a:pt x="12255" y="18950"/>
                    <a:pt x="13168" y="19357"/>
                  </a:cubicBezTo>
                  <a:cubicBezTo>
                    <a:pt x="13484" y="19500"/>
                    <a:pt x="13820" y="19570"/>
                    <a:pt x="14156" y="19570"/>
                  </a:cubicBezTo>
                  <a:cubicBezTo>
                    <a:pt x="14781" y="19570"/>
                    <a:pt x="15395" y="19327"/>
                    <a:pt x="15860" y="18870"/>
                  </a:cubicBezTo>
                  <a:cubicBezTo>
                    <a:pt x="16537" y="18200"/>
                    <a:pt x="17189" y="17540"/>
                    <a:pt x="17824" y="16883"/>
                  </a:cubicBezTo>
                  <a:cubicBezTo>
                    <a:pt x="17834" y="17884"/>
                    <a:pt x="17856" y="18810"/>
                    <a:pt x="17892" y="19685"/>
                  </a:cubicBezTo>
                  <a:cubicBezTo>
                    <a:pt x="17929" y="20684"/>
                    <a:pt x="18576" y="21557"/>
                    <a:pt x="19522" y="21883"/>
                  </a:cubicBezTo>
                  <a:cubicBezTo>
                    <a:pt x="19781" y="21971"/>
                    <a:pt x="20046" y="22016"/>
                    <a:pt x="20312" y="22016"/>
                  </a:cubicBezTo>
                  <a:cubicBezTo>
                    <a:pt x="21010" y="22016"/>
                    <a:pt x="21690" y="21712"/>
                    <a:pt x="22159" y="21160"/>
                  </a:cubicBezTo>
                  <a:cubicBezTo>
                    <a:pt x="22773" y="20440"/>
                    <a:pt x="23365" y="19728"/>
                    <a:pt x="23940" y="19018"/>
                  </a:cubicBezTo>
                  <a:cubicBezTo>
                    <a:pt x="24035" y="19991"/>
                    <a:pt x="24138" y="20909"/>
                    <a:pt x="24248" y="21793"/>
                  </a:cubicBezTo>
                  <a:cubicBezTo>
                    <a:pt x="24371" y="22783"/>
                    <a:pt x="25091" y="23599"/>
                    <a:pt x="26060" y="23842"/>
                  </a:cubicBezTo>
                  <a:cubicBezTo>
                    <a:pt x="26258" y="23892"/>
                    <a:pt x="26456" y="23917"/>
                    <a:pt x="26654" y="23917"/>
                  </a:cubicBezTo>
                  <a:cubicBezTo>
                    <a:pt x="27424" y="23917"/>
                    <a:pt x="28164" y="23549"/>
                    <a:pt x="28626" y="22899"/>
                  </a:cubicBezTo>
                  <a:cubicBezTo>
                    <a:pt x="29148" y="22169"/>
                    <a:pt x="29679" y="21404"/>
                    <a:pt x="30214" y="20613"/>
                  </a:cubicBezTo>
                  <a:cubicBezTo>
                    <a:pt x="30264" y="20884"/>
                    <a:pt x="30314" y="21150"/>
                    <a:pt x="30364" y="21411"/>
                  </a:cubicBezTo>
                  <a:cubicBezTo>
                    <a:pt x="30495" y="22056"/>
                    <a:pt x="30625" y="22698"/>
                    <a:pt x="30761" y="23345"/>
                  </a:cubicBezTo>
                  <a:cubicBezTo>
                    <a:pt x="30969" y="24324"/>
                    <a:pt x="31754" y="25074"/>
                    <a:pt x="32740" y="25237"/>
                  </a:cubicBezTo>
                  <a:cubicBezTo>
                    <a:pt x="32873" y="25259"/>
                    <a:pt x="33003" y="25269"/>
                    <a:pt x="33134" y="25269"/>
                  </a:cubicBezTo>
                  <a:cubicBezTo>
                    <a:pt x="33982" y="25269"/>
                    <a:pt x="34779" y="24825"/>
                    <a:pt x="35221" y="24078"/>
                  </a:cubicBezTo>
                  <a:cubicBezTo>
                    <a:pt x="35683" y="23298"/>
                    <a:pt x="36142" y="22497"/>
                    <a:pt x="36613" y="21657"/>
                  </a:cubicBezTo>
                  <a:cubicBezTo>
                    <a:pt x="36867" y="22575"/>
                    <a:pt x="37130" y="23473"/>
                    <a:pt x="37398" y="24344"/>
                  </a:cubicBezTo>
                  <a:cubicBezTo>
                    <a:pt x="37694" y="25297"/>
                    <a:pt x="38542" y="25974"/>
                    <a:pt x="39538" y="26047"/>
                  </a:cubicBezTo>
                  <a:cubicBezTo>
                    <a:pt x="39598" y="26052"/>
                    <a:pt x="39659" y="26055"/>
                    <a:pt x="39716" y="26055"/>
                  </a:cubicBezTo>
                  <a:cubicBezTo>
                    <a:pt x="40645" y="26055"/>
                    <a:pt x="41497" y="25523"/>
                    <a:pt x="41904" y="24675"/>
                  </a:cubicBezTo>
                  <a:cubicBezTo>
                    <a:pt x="42325" y="23789"/>
                    <a:pt x="42714" y="22949"/>
                    <a:pt x="43080" y="22134"/>
                  </a:cubicBezTo>
                  <a:cubicBezTo>
                    <a:pt x="43389" y="22939"/>
                    <a:pt x="43725" y="23787"/>
                    <a:pt x="44116" y="24735"/>
                  </a:cubicBezTo>
                  <a:cubicBezTo>
                    <a:pt x="44490" y="25646"/>
                    <a:pt x="45376" y="26238"/>
                    <a:pt x="46357" y="26238"/>
                  </a:cubicBezTo>
                  <a:lnTo>
                    <a:pt x="46399" y="26238"/>
                  </a:lnTo>
                  <a:cubicBezTo>
                    <a:pt x="47398" y="26223"/>
                    <a:pt x="48283" y="25593"/>
                    <a:pt x="48629" y="24657"/>
                  </a:cubicBezTo>
                  <a:cubicBezTo>
                    <a:pt x="48956" y="23784"/>
                    <a:pt x="49267" y="22891"/>
                    <a:pt x="49570" y="21991"/>
                  </a:cubicBezTo>
                  <a:cubicBezTo>
                    <a:pt x="50002" y="22849"/>
                    <a:pt x="50438" y="23692"/>
                    <a:pt x="50875" y="24509"/>
                  </a:cubicBezTo>
                  <a:cubicBezTo>
                    <a:pt x="51301" y="25302"/>
                    <a:pt x="52124" y="25786"/>
                    <a:pt x="53009" y="25786"/>
                  </a:cubicBezTo>
                  <a:cubicBezTo>
                    <a:pt x="53105" y="25786"/>
                    <a:pt x="53200" y="25781"/>
                    <a:pt x="53295" y="25769"/>
                  </a:cubicBezTo>
                  <a:cubicBezTo>
                    <a:pt x="54284" y="25653"/>
                    <a:pt x="55102" y="24943"/>
                    <a:pt x="55355" y="23980"/>
                  </a:cubicBezTo>
                  <a:cubicBezTo>
                    <a:pt x="55593" y="23074"/>
                    <a:pt x="55822" y="22146"/>
                    <a:pt x="56035" y="21213"/>
                  </a:cubicBezTo>
                  <a:cubicBezTo>
                    <a:pt x="56542" y="22001"/>
                    <a:pt x="57066" y="22791"/>
                    <a:pt x="57613" y="23591"/>
                  </a:cubicBezTo>
                  <a:cubicBezTo>
                    <a:pt x="58072" y="24258"/>
                    <a:pt x="58824" y="24645"/>
                    <a:pt x="59612" y="24645"/>
                  </a:cubicBezTo>
                  <a:cubicBezTo>
                    <a:pt x="59793" y="24645"/>
                    <a:pt x="59976" y="24625"/>
                    <a:pt x="60156" y="24585"/>
                  </a:cubicBezTo>
                  <a:cubicBezTo>
                    <a:pt x="61127" y="24361"/>
                    <a:pt x="61862" y="23566"/>
                    <a:pt x="62010" y="22580"/>
                  </a:cubicBezTo>
                  <a:cubicBezTo>
                    <a:pt x="62204" y="21296"/>
                    <a:pt x="62372" y="19951"/>
                    <a:pt x="62515" y="18584"/>
                  </a:cubicBezTo>
                  <a:cubicBezTo>
                    <a:pt x="62597" y="17786"/>
                    <a:pt x="62655" y="17174"/>
                    <a:pt x="62700" y="16597"/>
                  </a:cubicBezTo>
                  <a:cubicBezTo>
                    <a:pt x="62700" y="16572"/>
                    <a:pt x="62703" y="16547"/>
                    <a:pt x="62705" y="16519"/>
                  </a:cubicBezTo>
                  <a:cubicBezTo>
                    <a:pt x="63157" y="16296"/>
                    <a:pt x="63533" y="15935"/>
                    <a:pt x="63771" y="15483"/>
                  </a:cubicBezTo>
                  <a:cubicBezTo>
                    <a:pt x="64072" y="14914"/>
                    <a:pt x="64133" y="14249"/>
                    <a:pt x="63942" y="13635"/>
                  </a:cubicBezTo>
                  <a:lnTo>
                    <a:pt x="63889" y="13464"/>
                  </a:lnTo>
                  <a:cubicBezTo>
                    <a:pt x="63567" y="12424"/>
                    <a:pt x="62610" y="11757"/>
                    <a:pt x="61577" y="11757"/>
                  </a:cubicBezTo>
                  <a:cubicBezTo>
                    <a:pt x="61339" y="11757"/>
                    <a:pt x="61098" y="11792"/>
                    <a:pt x="60859" y="11866"/>
                  </a:cubicBezTo>
                  <a:cubicBezTo>
                    <a:pt x="60641" y="11934"/>
                    <a:pt x="60422" y="11996"/>
                    <a:pt x="60204" y="12062"/>
                  </a:cubicBezTo>
                  <a:cubicBezTo>
                    <a:pt x="60049" y="12074"/>
                    <a:pt x="59893" y="12099"/>
                    <a:pt x="59743" y="12142"/>
                  </a:cubicBezTo>
                  <a:lnTo>
                    <a:pt x="59173" y="12305"/>
                  </a:lnTo>
                  <a:lnTo>
                    <a:pt x="58197" y="12551"/>
                  </a:lnTo>
                  <a:cubicBezTo>
                    <a:pt x="57949" y="12616"/>
                    <a:pt x="57698" y="12679"/>
                    <a:pt x="57447" y="12736"/>
                  </a:cubicBezTo>
                  <a:cubicBezTo>
                    <a:pt x="57209" y="12787"/>
                    <a:pt x="56973" y="12837"/>
                    <a:pt x="56737" y="12889"/>
                  </a:cubicBezTo>
                  <a:cubicBezTo>
                    <a:pt x="56165" y="13012"/>
                    <a:pt x="55626" y="13130"/>
                    <a:pt x="55094" y="13218"/>
                  </a:cubicBezTo>
                  <a:cubicBezTo>
                    <a:pt x="54941" y="13243"/>
                    <a:pt x="54796" y="13286"/>
                    <a:pt x="54655" y="13336"/>
                  </a:cubicBezTo>
                  <a:cubicBezTo>
                    <a:pt x="54522" y="13339"/>
                    <a:pt x="54392" y="13344"/>
                    <a:pt x="54259" y="13366"/>
                  </a:cubicBezTo>
                  <a:cubicBezTo>
                    <a:pt x="54023" y="13406"/>
                    <a:pt x="53787" y="13441"/>
                    <a:pt x="53549" y="13474"/>
                  </a:cubicBezTo>
                  <a:cubicBezTo>
                    <a:pt x="53381" y="13499"/>
                    <a:pt x="53210" y="13522"/>
                    <a:pt x="53042" y="13549"/>
                  </a:cubicBezTo>
                  <a:cubicBezTo>
                    <a:pt x="52698" y="13599"/>
                    <a:pt x="52295" y="13660"/>
                    <a:pt x="51908" y="13697"/>
                  </a:cubicBezTo>
                  <a:cubicBezTo>
                    <a:pt x="51898" y="13697"/>
                    <a:pt x="51888" y="13700"/>
                    <a:pt x="51878" y="13700"/>
                  </a:cubicBezTo>
                  <a:lnTo>
                    <a:pt x="50649" y="13838"/>
                  </a:lnTo>
                  <a:lnTo>
                    <a:pt x="49415" y="13938"/>
                  </a:lnTo>
                  <a:cubicBezTo>
                    <a:pt x="49279" y="13948"/>
                    <a:pt x="49146" y="13976"/>
                    <a:pt x="49016" y="14008"/>
                  </a:cubicBezTo>
                  <a:cubicBezTo>
                    <a:pt x="48920" y="13998"/>
                    <a:pt x="48822" y="13993"/>
                    <a:pt x="48724" y="13993"/>
                  </a:cubicBezTo>
                  <a:cubicBezTo>
                    <a:pt x="48704" y="13993"/>
                    <a:pt x="48684" y="13993"/>
                    <a:pt x="48665" y="13993"/>
                  </a:cubicBezTo>
                  <a:cubicBezTo>
                    <a:pt x="48441" y="14003"/>
                    <a:pt x="48216" y="14016"/>
                    <a:pt x="47992" y="14026"/>
                  </a:cubicBezTo>
                  <a:cubicBezTo>
                    <a:pt x="47373" y="14056"/>
                    <a:pt x="46786" y="14086"/>
                    <a:pt x="46194" y="14089"/>
                  </a:cubicBezTo>
                  <a:cubicBezTo>
                    <a:pt x="46036" y="14091"/>
                    <a:pt x="45878" y="14094"/>
                    <a:pt x="45719" y="14099"/>
                  </a:cubicBezTo>
                  <a:cubicBezTo>
                    <a:pt x="45537" y="14102"/>
                    <a:pt x="45360" y="14106"/>
                    <a:pt x="45186" y="14106"/>
                  </a:cubicBezTo>
                  <a:cubicBezTo>
                    <a:pt x="45113" y="14106"/>
                    <a:pt x="45041" y="14105"/>
                    <a:pt x="44969" y="14104"/>
                  </a:cubicBezTo>
                  <a:lnTo>
                    <a:pt x="43693" y="14089"/>
                  </a:lnTo>
                  <a:lnTo>
                    <a:pt x="43662" y="14089"/>
                  </a:lnTo>
                  <a:cubicBezTo>
                    <a:pt x="43545" y="14089"/>
                    <a:pt x="43427" y="14101"/>
                    <a:pt x="43311" y="14119"/>
                  </a:cubicBezTo>
                  <a:cubicBezTo>
                    <a:pt x="43181" y="14091"/>
                    <a:pt x="43048" y="14071"/>
                    <a:pt x="42915" y="14064"/>
                  </a:cubicBezTo>
                  <a:lnTo>
                    <a:pt x="41648" y="14013"/>
                  </a:lnTo>
                  <a:cubicBezTo>
                    <a:pt x="41397" y="13998"/>
                    <a:pt x="41149" y="13981"/>
                    <a:pt x="40900" y="13961"/>
                  </a:cubicBezTo>
                  <a:cubicBezTo>
                    <a:pt x="40740" y="13951"/>
                    <a:pt x="40579" y="13938"/>
                    <a:pt x="40419" y="13926"/>
                  </a:cubicBezTo>
                  <a:lnTo>
                    <a:pt x="40394" y="13926"/>
                  </a:lnTo>
                  <a:cubicBezTo>
                    <a:pt x="39867" y="13895"/>
                    <a:pt x="39328" y="13840"/>
                    <a:pt x="38758" y="13780"/>
                  </a:cubicBezTo>
                  <a:cubicBezTo>
                    <a:pt x="38480" y="13752"/>
                    <a:pt x="38204" y="13725"/>
                    <a:pt x="37928" y="13697"/>
                  </a:cubicBezTo>
                  <a:cubicBezTo>
                    <a:pt x="37863" y="13692"/>
                    <a:pt x="37799" y="13689"/>
                    <a:pt x="37736" y="13689"/>
                  </a:cubicBezTo>
                  <a:cubicBezTo>
                    <a:pt x="37682" y="13689"/>
                    <a:pt x="37628" y="13691"/>
                    <a:pt x="37574" y="13695"/>
                  </a:cubicBezTo>
                  <a:cubicBezTo>
                    <a:pt x="37444" y="13655"/>
                    <a:pt x="37308" y="13619"/>
                    <a:pt x="37170" y="13602"/>
                  </a:cubicBezTo>
                  <a:lnTo>
                    <a:pt x="35928" y="13441"/>
                  </a:lnTo>
                  <a:lnTo>
                    <a:pt x="34095" y="13150"/>
                  </a:lnTo>
                  <a:lnTo>
                    <a:pt x="32233" y="12799"/>
                  </a:lnTo>
                  <a:cubicBezTo>
                    <a:pt x="32115" y="12777"/>
                    <a:pt x="31997" y="12767"/>
                    <a:pt x="31880" y="12762"/>
                  </a:cubicBezTo>
                  <a:cubicBezTo>
                    <a:pt x="31739" y="12704"/>
                    <a:pt x="31596" y="12656"/>
                    <a:pt x="31446" y="12626"/>
                  </a:cubicBezTo>
                  <a:cubicBezTo>
                    <a:pt x="29760" y="12275"/>
                    <a:pt x="28066" y="11813"/>
                    <a:pt x="26629" y="11407"/>
                  </a:cubicBezTo>
                  <a:cubicBezTo>
                    <a:pt x="26506" y="11372"/>
                    <a:pt x="26383" y="11349"/>
                    <a:pt x="26258" y="11334"/>
                  </a:cubicBezTo>
                  <a:cubicBezTo>
                    <a:pt x="26130" y="11269"/>
                    <a:pt x="25994" y="11211"/>
                    <a:pt x="25854" y="11169"/>
                  </a:cubicBezTo>
                  <a:cubicBezTo>
                    <a:pt x="24434" y="10742"/>
                    <a:pt x="22946" y="10225"/>
                    <a:pt x="21173" y="9541"/>
                  </a:cubicBezTo>
                  <a:cubicBezTo>
                    <a:pt x="21050" y="9493"/>
                    <a:pt x="20924" y="9460"/>
                    <a:pt x="20796" y="9435"/>
                  </a:cubicBezTo>
                  <a:cubicBezTo>
                    <a:pt x="20666" y="9352"/>
                    <a:pt x="20531" y="9280"/>
                    <a:pt x="20383" y="9222"/>
                  </a:cubicBezTo>
                  <a:cubicBezTo>
                    <a:pt x="19863" y="9021"/>
                    <a:pt x="19347" y="8795"/>
                    <a:pt x="18800" y="8557"/>
                  </a:cubicBezTo>
                  <a:cubicBezTo>
                    <a:pt x="18566" y="8454"/>
                    <a:pt x="18333" y="8354"/>
                    <a:pt x="18107" y="8256"/>
                  </a:cubicBezTo>
                  <a:cubicBezTo>
                    <a:pt x="17887" y="8161"/>
                    <a:pt x="17668" y="8055"/>
                    <a:pt x="17450" y="7953"/>
                  </a:cubicBezTo>
                  <a:cubicBezTo>
                    <a:pt x="17305" y="7885"/>
                    <a:pt x="17159" y="7815"/>
                    <a:pt x="17014" y="7747"/>
                  </a:cubicBezTo>
                  <a:cubicBezTo>
                    <a:pt x="16886" y="7687"/>
                    <a:pt x="16755" y="7624"/>
                    <a:pt x="16625" y="7564"/>
                  </a:cubicBezTo>
                  <a:cubicBezTo>
                    <a:pt x="16384" y="7453"/>
                    <a:pt x="16158" y="7345"/>
                    <a:pt x="15957" y="7240"/>
                  </a:cubicBezTo>
                  <a:cubicBezTo>
                    <a:pt x="15819" y="7170"/>
                    <a:pt x="15679" y="7115"/>
                    <a:pt x="15533" y="7072"/>
                  </a:cubicBezTo>
                  <a:cubicBezTo>
                    <a:pt x="15408" y="6977"/>
                    <a:pt x="15278" y="6891"/>
                    <a:pt x="15135" y="6821"/>
                  </a:cubicBezTo>
                  <a:cubicBezTo>
                    <a:pt x="14663" y="6593"/>
                    <a:pt x="14194" y="6332"/>
                    <a:pt x="13695" y="6059"/>
                  </a:cubicBezTo>
                  <a:cubicBezTo>
                    <a:pt x="13464" y="5931"/>
                    <a:pt x="13231" y="5803"/>
                    <a:pt x="12997" y="5677"/>
                  </a:cubicBezTo>
                  <a:lnTo>
                    <a:pt x="11858" y="5015"/>
                  </a:lnTo>
                  <a:cubicBezTo>
                    <a:pt x="11527" y="4824"/>
                    <a:pt x="11216" y="4641"/>
                    <a:pt x="10928" y="4456"/>
                  </a:cubicBezTo>
                  <a:cubicBezTo>
                    <a:pt x="10797" y="4373"/>
                    <a:pt x="10659" y="4305"/>
                    <a:pt x="10519" y="4247"/>
                  </a:cubicBezTo>
                  <a:cubicBezTo>
                    <a:pt x="10408" y="4147"/>
                    <a:pt x="10290" y="4052"/>
                    <a:pt x="10160" y="3974"/>
                  </a:cubicBezTo>
                  <a:cubicBezTo>
                    <a:pt x="9829" y="3771"/>
                    <a:pt x="9493" y="3547"/>
                    <a:pt x="9174" y="3332"/>
                  </a:cubicBezTo>
                  <a:lnTo>
                    <a:pt x="8146" y="2642"/>
                  </a:lnTo>
                  <a:lnTo>
                    <a:pt x="7157" y="1929"/>
                  </a:lnTo>
                  <a:cubicBezTo>
                    <a:pt x="7074" y="1869"/>
                    <a:pt x="6992" y="1812"/>
                    <a:pt x="6909" y="1751"/>
                  </a:cubicBezTo>
                  <a:cubicBezTo>
                    <a:pt x="6829" y="1694"/>
                    <a:pt x="6748" y="1636"/>
                    <a:pt x="6671" y="1578"/>
                  </a:cubicBezTo>
                  <a:lnTo>
                    <a:pt x="6184" y="1204"/>
                  </a:lnTo>
                  <a:cubicBezTo>
                    <a:pt x="6066" y="1114"/>
                    <a:pt x="5938" y="1039"/>
                    <a:pt x="5805" y="971"/>
                  </a:cubicBezTo>
                  <a:cubicBezTo>
                    <a:pt x="5612" y="823"/>
                    <a:pt x="5416" y="678"/>
                    <a:pt x="5226" y="527"/>
                  </a:cubicBezTo>
                  <a:cubicBezTo>
                    <a:pt x="4780" y="173"/>
                    <a:pt x="4248" y="0"/>
                    <a:pt x="3719"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8" name="Google Shape;1688;p47"/>
            <p:cNvGrpSpPr/>
            <p:nvPr/>
          </p:nvGrpSpPr>
          <p:grpSpPr>
            <a:xfrm>
              <a:off x="2901913" y="3483913"/>
              <a:ext cx="1475975" cy="534725"/>
              <a:chOff x="1930600" y="3560175"/>
              <a:chExt cx="1475975" cy="534725"/>
            </a:xfrm>
          </p:grpSpPr>
          <p:sp>
            <p:nvSpPr>
              <p:cNvPr id="1689" name="Google Shape;1689;p47"/>
              <p:cNvSpPr/>
              <p:nvPr/>
            </p:nvSpPr>
            <p:spPr>
              <a:xfrm>
                <a:off x="1956000" y="3560175"/>
                <a:ext cx="1450575" cy="358125"/>
              </a:xfrm>
              <a:custGeom>
                <a:avLst/>
                <a:gdLst/>
                <a:ahLst/>
                <a:cxnLst/>
                <a:rect l="l" t="t" r="r" b="b"/>
                <a:pathLst>
                  <a:path w="58023" h="14325" extrusionOk="0">
                    <a:moveTo>
                      <a:pt x="114" y="0"/>
                    </a:moveTo>
                    <a:lnTo>
                      <a:pt x="1" y="141"/>
                    </a:lnTo>
                    <a:cubicBezTo>
                      <a:pt x="3907" y="3244"/>
                      <a:pt x="8312" y="5920"/>
                      <a:pt x="13086" y="8098"/>
                    </a:cubicBezTo>
                    <a:cubicBezTo>
                      <a:pt x="17742" y="10220"/>
                      <a:pt x="22666" y="11828"/>
                      <a:pt x="27721" y="12884"/>
                    </a:cubicBezTo>
                    <a:cubicBezTo>
                      <a:pt x="32306" y="13840"/>
                      <a:pt x="36915" y="14324"/>
                      <a:pt x="41438" y="14324"/>
                    </a:cubicBezTo>
                    <a:cubicBezTo>
                      <a:pt x="41965" y="14324"/>
                      <a:pt x="42489" y="14319"/>
                      <a:pt x="43013" y="14304"/>
                    </a:cubicBezTo>
                    <a:cubicBezTo>
                      <a:pt x="48301" y="14174"/>
                      <a:pt x="53351" y="13373"/>
                      <a:pt x="58022" y="11929"/>
                    </a:cubicBezTo>
                    <a:lnTo>
                      <a:pt x="57967" y="11755"/>
                    </a:lnTo>
                    <a:cubicBezTo>
                      <a:pt x="53314" y="13195"/>
                      <a:pt x="48281" y="13993"/>
                      <a:pt x="43011" y="14124"/>
                    </a:cubicBezTo>
                    <a:cubicBezTo>
                      <a:pt x="42488" y="14137"/>
                      <a:pt x="41963" y="14143"/>
                      <a:pt x="41438" y="14143"/>
                    </a:cubicBezTo>
                    <a:cubicBezTo>
                      <a:pt x="36926" y="14143"/>
                      <a:pt x="32333" y="13661"/>
                      <a:pt x="27756" y="12709"/>
                    </a:cubicBezTo>
                    <a:cubicBezTo>
                      <a:pt x="22716" y="11655"/>
                      <a:pt x="17804" y="10050"/>
                      <a:pt x="13161" y="7935"/>
                    </a:cubicBezTo>
                    <a:cubicBezTo>
                      <a:pt x="8399" y="5762"/>
                      <a:pt x="4009" y="3093"/>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7"/>
              <p:cNvSpPr/>
              <p:nvPr/>
            </p:nvSpPr>
            <p:spPr>
              <a:xfrm>
                <a:off x="1930600" y="3577725"/>
                <a:ext cx="157625" cy="187550"/>
              </a:xfrm>
              <a:custGeom>
                <a:avLst/>
                <a:gdLst/>
                <a:ahLst/>
                <a:cxnLst/>
                <a:rect l="l" t="t" r="r" b="b"/>
                <a:pathLst>
                  <a:path w="6305" h="7502" extrusionOk="0">
                    <a:moveTo>
                      <a:pt x="2118" y="1"/>
                    </a:moveTo>
                    <a:cubicBezTo>
                      <a:pt x="1917" y="613"/>
                      <a:pt x="1719" y="1232"/>
                      <a:pt x="1531" y="1852"/>
                    </a:cubicBezTo>
                    <a:cubicBezTo>
                      <a:pt x="1343" y="2471"/>
                      <a:pt x="1165" y="3089"/>
                      <a:pt x="989" y="3716"/>
                    </a:cubicBezTo>
                    <a:cubicBezTo>
                      <a:pt x="638" y="4960"/>
                      <a:pt x="307" y="6222"/>
                      <a:pt x="1" y="7501"/>
                    </a:cubicBezTo>
                    <a:cubicBezTo>
                      <a:pt x="1089" y="6771"/>
                      <a:pt x="2161" y="6021"/>
                      <a:pt x="3209" y="5259"/>
                    </a:cubicBezTo>
                    <a:cubicBezTo>
                      <a:pt x="4255" y="4498"/>
                      <a:pt x="5286" y="3718"/>
                      <a:pt x="6305" y="2913"/>
                    </a:cubicBezTo>
                    <a:cubicBezTo>
                      <a:pt x="5941" y="2690"/>
                      <a:pt x="5585" y="2454"/>
                      <a:pt x="5234" y="2216"/>
                    </a:cubicBezTo>
                    <a:lnTo>
                      <a:pt x="4172" y="1506"/>
                    </a:lnTo>
                    <a:lnTo>
                      <a:pt x="3136" y="761"/>
                    </a:lnTo>
                    <a:cubicBezTo>
                      <a:pt x="2966" y="635"/>
                      <a:pt x="2790" y="512"/>
                      <a:pt x="2622" y="387"/>
                    </a:cubicBezTo>
                    <a:lnTo>
                      <a:pt x="2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7"/>
              <p:cNvSpPr/>
              <p:nvPr/>
            </p:nvSpPr>
            <p:spPr>
              <a:xfrm>
                <a:off x="2071600" y="3661775"/>
                <a:ext cx="146075" cy="191725"/>
              </a:xfrm>
              <a:custGeom>
                <a:avLst/>
                <a:gdLst/>
                <a:ahLst/>
                <a:cxnLst/>
                <a:rect l="l" t="t" r="r" b="b"/>
                <a:pathLst>
                  <a:path w="5843" h="7669" extrusionOk="0">
                    <a:moveTo>
                      <a:pt x="1380" y="0"/>
                    </a:moveTo>
                    <a:cubicBezTo>
                      <a:pt x="1096" y="1267"/>
                      <a:pt x="848" y="2531"/>
                      <a:pt x="622" y="3806"/>
                    </a:cubicBezTo>
                    <a:cubicBezTo>
                      <a:pt x="391" y="5082"/>
                      <a:pt x="183" y="6377"/>
                      <a:pt x="0" y="7669"/>
                    </a:cubicBezTo>
                    <a:cubicBezTo>
                      <a:pt x="2032" y="5996"/>
                      <a:pt x="3964" y="4302"/>
                      <a:pt x="5843" y="2511"/>
                    </a:cubicBezTo>
                    <a:cubicBezTo>
                      <a:pt x="5072" y="2135"/>
                      <a:pt x="4335" y="1706"/>
                      <a:pt x="3582" y="1302"/>
                    </a:cubicBezTo>
                    <a:lnTo>
                      <a:pt x="2476" y="660"/>
                    </a:lnTo>
                    <a:cubicBezTo>
                      <a:pt x="2107" y="447"/>
                      <a:pt x="1736" y="233"/>
                      <a:pt x="13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7"/>
              <p:cNvSpPr/>
              <p:nvPr/>
            </p:nvSpPr>
            <p:spPr>
              <a:xfrm>
                <a:off x="2219725" y="3734125"/>
                <a:ext cx="133925" cy="194025"/>
              </a:xfrm>
              <a:custGeom>
                <a:avLst/>
                <a:gdLst/>
                <a:ahLst/>
                <a:cxnLst/>
                <a:rect l="l" t="t" r="r" b="b"/>
                <a:pathLst>
                  <a:path w="5357" h="7761" extrusionOk="0">
                    <a:moveTo>
                      <a:pt x="673" y="1"/>
                    </a:moveTo>
                    <a:cubicBezTo>
                      <a:pt x="510" y="1290"/>
                      <a:pt x="382" y="2565"/>
                      <a:pt x="269" y="3859"/>
                    </a:cubicBezTo>
                    <a:cubicBezTo>
                      <a:pt x="158" y="5149"/>
                      <a:pt x="63" y="6463"/>
                      <a:pt x="0" y="7760"/>
                    </a:cubicBezTo>
                    <a:cubicBezTo>
                      <a:pt x="1867" y="5916"/>
                      <a:pt x="3643" y="4047"/>
                      <a:pt x="5356" y="2101"/>
                    </a:cubicBezTo>
                    <a:cubicBezTo>
                      <a:pt x="4556" y="1792"/>
                      <a:pt x="3778" y="1433"/>
                      <a:pt x="2991" y="1097"/>
                    </a:cubicBezTo>
                    <a:cubicBezTo>
                      <a:pt x="2599" y="927"/>
                      <a:pt x="2215" y="736"/>
                      <a:pt x="1827" y="558"/>
                    </a:cubicBezTo>
                    <a:cubicBezTo>
                      <a:pt x="1440" y="372"/>
                      <a:pt x="1049" y="199"/>
                      <a:pt x="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7"/>
              <p:cNvSpPr/>
              <p:nvPr/>
            </p:nvSpPr>
            <p:spPr>
              <a:xfrm>
                <a:off x="2371800" y="3794600"/>
                <a:ext cx="122950" cy="194750"/>
              </a:xfrm>
              <a:custGeom>
                <a:avLst/>
                <a:gdLst/>
                <a:ahLst/>
                <a:cxnLst/>
                <a:rect l="l" t="t" r="r" b="b"/>
                <a:pathLst>
                  <a:path w="4918" h="7790" extrusionOk="0">
                    <a:moveTo>
                      <a:pt x="63" y="0"/>
                    </a:moveTo>
                    <a:cubicBezTo>
                      <a:pt x="18" y="1297"/>
                      <a:pt x="1" y="2577"/>
                      <a:pt x="1" y="3879"/>
                    </a:cubicBezTo>
                    <a:cubicBezTo>
                      <a:pt x="3" y="5176"/>
                      <a:pt x="23" y="6493"/>
                      <a:pt x="73" y="7789"/>
                    </a:cubicBezTo>
                    <a:lnTo>
                      <a:pt x="76" y="7789"/>
                    </a:lnTo>
                    <a:cubicBezTo>
                      <a:pt x="1772" y="5793"/>
                      <a:pt x="3382" y="3771"/>
                      <a:pt x="4918" y="1686"/>
                    </a:cubicBezTo>
                    <a:cubicBezTo>
                      <a:pt x="3277" y="1192"/>
                      <a:pt x="1661" y="615"/>
                      <a:pt x="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7"/>
              <p:cNvSpPr/>
              <p:nvPr/>
            </p:nvSpPr>
            <p:spPr>
              <a:xfrm>
                <a:off x="2515100" y="3842950"/>
                <a:ext cx="124650" cy="193875"/>
              </a:xfrm>
              <a:custGeom>
                <a:avLst/>
                <a:gdLst/>
                <a:ahLst/>
                <a:cxnLst/>
                <a:rect l="l" t="t" r="r" b="b"/>
                <a:pathLst>
                  <a:path w="4986" h="7755" extrusionOk="0">
                    <a:moveTo>
                      <a:pt x="1" y="0"/>
                    </a:moveTo>
                    <a:lnTo>
                      <a:pt x="1" y="0"/>
                    </a:lnTo>
                    <a:cubicBezTo>
                      <a:pt x="69" y="1290"/>
                      <a:pt x="161" y="2572"/>
                      <a:pt x="272" y="3871"/>
                    </a:cubicBezTo>
                    <a:cubicBezTo>
                      <a:pt x="387" y="5163"/>
                      <a:pt x="523" y="6468"/>
                      <a:pt x="683" y="7754"/>
                    </a:cubicBezTo>
                    <a:cubicBezTo>
                      <a:pt x="1443" y="6688"/>
                      <a:pt x="2178" y="5617"/>
                      <a:pt x="2896" y="4541"/>
                    </a:cubicBezTo>
                    <a:cubicBezTo>
                      <a:pt x="3611" y="3462"/>
                      <a:pt x="4311" y="2358"/>
                      <a:pt x="4985" y="1262"/>
                    </a:cubicBezTo>
                    <a:cubicBezTo>
                      <a:pt x="3305" y="914"/>
                      <a:pt x="1649" y="46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7"/>
              <p:cNvSpPr/>
              <p:nvPr/>
            </p:nvSpPr>
            <p:spPr>
              <a:xfrm>
                <a:off x="2660475" y="3879075"/>
                <a:ext cx="126850" cy="191625"/>
              </a:xfrm>
              <a:custGeom>
                <a:avLst/>
                <a:gdLst/>
                <a:ahLst/>
                <a:cxnLst/>
                <a:rect l="l" t="t" r="r" b="b"/>
                <a:pathLst>
                  <a:path w="5074" h="7665" extrusionOk="0">
                    <a:moveTo>
                      <a:pt x="1" y="0"/>
                    </a:moveTo>
                    <a:lnTo>
                      <a:pt x="1" y="0"/>
                    </a:lnTo>
                    <a:cubicBezTo>
                      <a:pt x="179" y="1275"/>
                      <a:pt x="382" y="2549"/>
                      <a:pt x="603" y="3831"/>
                    </a:cubicBezTo>
                    <a:cubicBezTo>
                      <a:pt x="716" y="4471"/>
                      <a:pt x="834" y="5113"/>
                      <a:pt x="957" y="5753"/>
                    </a:cubicBezTo>
                    <a:cubicBezTo>
                      <a:pt x="1085" y="6390"/>
                      <a:pt x="1215" y="7024"/>
                      <a:pt x="1348" y="7664"/>
                    </a:cubicBezTo>
                    <a:cubicBezTo>
                      <a:pt x="2015" y="6538"/>
                      <a:pt x="2655" y="5406"/>
                      <a:pt x="3277" y="4272"/>
                    </a:cubicBezTo>
                    <a:cubicBezTo>
                      <a:pt x="3899" y="3129"/>
                      <a:pt x="4496" y="1977"/>
                      <a:pt x="5073" y="823"/>
                    </a:cubicBezTo>
                    <a:lnTo>
                      <a:pt x="3799" y="658"/>
                    </a:lnTo>
                    <a:lnTo>
                      <a:pt x="2529" y="457"/>
                    </a:lnTo>
                    <a:lnTo>
                      <a:pt x="1895" y="357"/>
                    </a:lnTo>
                    <a:lnTo>
                      <a:pt x="1263" y="2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7"/>
              <p:cNvSpPr/>
              <p:nvPr/>
            </p:nvSpPr>
            <p:spPr>
              <a:xfrm>
                <a:off x="2808375" y="3902275"/>
                <a:ext cx="127825" cy="188050"/>
              </a:xfrm>
              <a:custGeom>
                <a:avLst/>
                <a:gdLst/>
                <a:ahLst/>
                <a:cxnLst/>
                <a:rect l="l" t="t" r="r" b="b"/>
                <a:pathLst>
                  <a:path w="5113" h="7522" extrusionOk="0">
                    <a:moveTo>
                      <a:pt x="0" y="1"/>
                    </a:moveTo>
                    <a:lnTo>
                      <a:pt x="0" y="1"/>
                    </a:lnTo>
                    <a:cubicBezTo>
                      <a:pt x="580" y="2499"/>
                      <a:pt x="1247" y="5035"/>
                      <a:pt x="2015" y="7521"/>
                    </a:cubicBezTo>
                    <a:cubicBezTo>
                      <a:pt x="2579" y="6340"/>
                      <a:pt x="3118" y="5163"/>
                      <a:pt x="3635" y="3969"/>
                    </a:cubicBezTo>
                    <a:cubicBezTo>
                      <a:pt x="4152" y="2775"/>
                      <a:pt x="4644" y="1576"/>
                      <a:pt x="5113" y="377"/>
                    </a:cubicBezTo>
                    <a:lnTo>
                      <a:pt x="3833" y="324"/>
                    </a:lnTo>
                    <a:cubicBezTo>
                      <a:pt x="3404" y="302"/>
                      <a:pt x="2980" y="264"/>
                      <a:pt x="2554" y="236"/>
                    </a:cubicBezTo>
                    <a:cubicBezTo>
                      <a:pt x="1701" y="186"/>
                      <a:pt x="851" y="8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7"/>
              <p:cNvSpPr/>
              <p:nvPr/>
            </p:nvSpPr>
            <p:spPr>
              <a:xfrm>
                <a:off x="2957375" y="3909925"/>
                <a:ext cx="127775" cy="184975"/>
              </a:xfrm>
              <a:custGeom>
                <a:avLst/>
                <a:gdLst/>
                <a:ahLst/>
                <a:cxnLst/>
                <a:rect l="l" t="t" r="r" b="b"/>
                <a:pathLst>
                  <a:path w="5111" h="7399" extrusionOk="0">
                    <a:moveTo>
                      <a:pt x="5111" y="1"/>
                    </a:moveTo>
                    <a:lnTo>
                      <a:pt x="5111" y="1"/>
                    </a:lnTo>
                    <a:cubicBezTo>
                      <a:pt x="4258" y="38"/>
                      <a:pt x="3410" y="93"/>
                      <a:pt x="2557" y="96"/>
                    </a:cubicBezTo>
                    <a:cubicBezTo>
                      <a:pt x="2216" y="100"/>
                      <a:pt x="1873" y="114"/>
                      <a:pt x="1530" y="114"/>
                    </a:cubicBezTo>
                    <a:cubicBezTo>
                      <a:pt x="1446" y="114"/>
                      <a:pt x="1363" y="113"/>
                      <a:pt x="1280" y="111"/>
                    </a:cubicBezTo>
                    <a:lnTo>
                      <a:pt x="1" y="96"/>
                    </a:lnTo>
                    <a:lnTo>
                      <a:pt x="1" y="96"/>
                    </a:lnTo>
                    <a:cubicBezTo>
                      <a:pt x="402" y="1320"/>
                      <a:pt x="826" y="2542"/>
                      <a:pt x="1275" y="3766"/>
                    </a:cubicBezTo>
                    <a:cubicBezTo>
                      <a:pt x="1724" y="4990"/>
                      <a:pt x="2198" y="6187"/>
                      <a:pt x="2697" y="7398"/>
                    </a:cubicBezTo>
                    <a:cubicBezTo>
                      <a:pt x="3603" y="4960"/>
                      <a:pt x="4408" y="2467"/>
                      <a:pt x="5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7"/>
              <p:cNvSpPr/>
              <p:nvPr/>
            </p:nvSpPr>
            <p:spPr>
              <a:xfrm>
                <a:off x="3106125" y="3893425"/>
                <a:ext cx="126350" cy="190175"/>
              </a:xfrm>
              <a:custGeom>
                <a:avLst/>
                <a:gdLst/>
                <a:ahLst/>
                <a:cxnLst/>
                <a:rect l="l" t="t" r="r" b="b"/>
                <a:pathLst>
                  <a:path w="5054" h="7607" extrusionOk="0">
                    <a:moveTo>
                      <a:pt x="5053" y="1"/>
                    </a:moveTo>
                    <a:lnTo>
                      <a:pt x="5053" y="1"/>
                    </a:lnTo>
                    <a:cubicBezTo>
                      <a:pt x="4637" y="71"/>
                      <a:pt x="4215" y="124"/>
                      <a:pt x="3796" y="189"/>
                    </a:cubicBezTo>
                    <a:cubicBezTo>
                      <a:pt x="3378" y="252"/>
                      <a:pt x="2959" y="312"/>
                      <a:pt x="2535" y="355"/>
                    </a:cubicBezTo>
                    <a:lnTo>
                      <a:pt x="1270" y="495"/>
                    </a:lnTo>
                    <a:lnTo>
                      <a:pt x="1" y="598"/>
                    </a:lnTo>
                    <a:cubicBezTo>
                      <a:pt x="515" y="1777"/>
                      <a:pt x="1057" y="2958"/>
                      <a:pt x="1624" y="4130"/>
                    </a:cubicBezTo>
                    <a:cubicBezTo>
                      <a:pt x="2188" y="5294"/>
                      <a:pt x="2780" y="6453"/>
                      <a:pt x="3398" y="7607"/>
                    </a:cubicBezTo>
                    <a:lnTo>
                      <a:pt x="3400" y="7607"/>
                    </a:lnTo>
                    <a:cubicBezTo>
                      <a:pt x="3731" y="6353"/>
                      <a:pt x="4035" y="5078"/>
                      <a:pt x="4311" y="3804"/>
                    </a:cubicBezTo>
                    <a:cubicBezTo>
                      <a:pt x="4584" y="2532"/>
                      <a:pt x="4835" y="1273"/>
                      <a:pt x="5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7"/>
              <p:cNvSpPr/>
              <p:nvPr/>
            </p:nvSpPr>
            <p:spPr>
              <a:xfrm>
                <a:off x="3252950" y="3861325"/>
                <a:ext cx="123200" cy="193750"/>
              </a:xfrm>
              <a:custGeom>
                <a:avLst/>
                <a:gdLst/>
                <a:ahLst/>
                <a:cxnLst/>
                <a:rect l="l" t="t" r="r" b="b"/>
                <a:pathLst>
                  <a:path w="4928" h="7750" extrusionOk="0">
                    <a:moveTo>
                      <a:pt x="4927" y="0"/>
                    </a:moveTo>
                    <a:lnTo>
                      <a:pt x="4320" y="174"/>
                    </a:lnTo>
                    <a:lnTo>
                      <a:pt x="3708" y="329"/>
                    </a:lnTo>
                    <a:cubicBezTo>
                      <a:pt x="3299" y="429"/>
                      <a:pt x="2893" y="537"/>
                      <a:pt x="2482" y="633"/>
                    </a:cubicBezTo>
                    <a:cubicBezTo>
                      <a:pt x="1656" y="806"/>
                      <a:pt x="836" y="1001"/>
                      <a:pt x="1" y="1137"/>
                    </a:cubicBezTo>
                    <a:cubicBezTo>
                      <a:pt x="1275" y="3397"/>
                      <a:pt x="2642" y="5577"/>
                      <a:pt x="4130" y="7749"/>
                    </a:cubicBezTo>
                    <a:cubicBezTo>
                      <a:pt x="4323" y="6458"/>
                      <a:pt x="4486" y="5153"/>
                      <a:pt x="4621" y="3866"/>
                    </a:cubicBezTo>
                    <a:cubicBezTo>
                      <a:pt x="4687" y="3219"/>
                      <a:pt x="4749" y="2579"/>
                      <a:pt x="4800" y="1937"/>
                    </a:cubicBezTo>
                    <a:cubicBezTo>
                      <a:pt x="4850" y="1292"/>
                      <a:pt x="4892" y="643"/>
                      <a:pt x="4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grpSp>
        <p:nvGrpSpPr>
          <p:cNvPr id="1397" name="Google Shape;1397;p39"/>
          <p:cNvGrpSpPr/>
          <p:nvPr/>
        </p:nvGrpSpPr>
        <p:grpSpPr>
          <a:xfrm>
            <a:off x="920191" y="2718982"/>
            <a:ext cx="1111485" cy="1377732"/>
            <a:chOff x="6141225" y="1236175"/>
            <a:chExt cx="1111485" cy="1377732"/>
          </a:xfrm>
        </p:grpSpPr>
        <p:sp>
          <p:nvSpPr>
            <p:cNvPr id="1398" name="Google Shape;1398;p39"/>
            <p:cNvSpPr/>
            <p:nvPr/>
          </p:nvSpPr>
          <p:spPr>
            <a:xfrm>
              <a:off x="6141225" y="1236175"/>
              <a:ext cx="1111485" cy="1377732"/>
            </a:xfrm>
            <a:custGeom>
              <a:avLst/>
              <a:gdLst/>
              <a:ahLst/>
              <a:cxnLst/>
              <a:rect l="l" t="t" r="r" b="b"/>
              <a:pathLst>
                <a:path w="18239" h="22608" extrusionOk="0">
                  <a:moveTo>
                    <a:pt x="6342" y="1"/>
                  </a:moveTo>
                  <a:cubicBezTo>
                    <a:pt x="5893" y="1"/>
                    <a:pt x="5451" y="120"/>
                    <a:pt x="5053" y="352"/>
                  </a:cubicBezTo>
                  <a:cubicBezTo>
                    <a:pt x="4462" y="697"/>
                    <a:pt x="4041" y="1253"/>
                    <a:pt x="3870" y="1913"/>
                  </a:cubicBezTo>
                  <a:lnTo>
                    <a:pt x="3853" y="1979"/>
                  </a:lnTo>
                  <a:cubicBezTo>
                    <a:pt x="3796" y="2197"/>
                    <a:pt x="3768" y="2417"/>
                    <a:pt x="3769" y="2635"/>
                  </a:cubicBezTo>
                  <a:cubicBezTo>
                    <a:pt x="3337" y="2695"/>
                    <a:pt x="2909" y="2855"/>
                    <a:pt x="2511" y="3114"/>
                  </a:cubicBezTo>
                  <a:cubicBezTo>
                    <a:pt x="740" y="4264"/>
                    <a:pt x="1" y="7054"/>
                    <a:pt x="311" y="9089"/>
                  </a:cubicBezTo>
                  <a:cubicBezTo>
                    <a:pt x="527" y="10509"/>
                    <a:pt x="1290" y="11842"/>
                    <a:pt x="2403" y="12785"/>
                  </a:cubicBezTo>
                  <a:cubicBezTo>
                    <a:pt x="2568" y="13385"/>
                    <a:pt x="2825" y="13951"/>
                    <a:pt x="3163" y="14464"/>
                  </a:cubicBezTo>
                  <a:cubicBezTo>
                    <a:pt x="3040" y="14583"/>
                    <a:pt x="2932" y="14722"/>
                    <a:pt x="2845" y="14878"/>
                  </a:cubicBezTo>
                  <a:lnTo>
                    <a:pt x="1027" y="18095"/>
                  </a:lnTo>
                  <a:cubicBezTo>
                    <a:pt x="748" y="18591"/>
                    <a:pt x="714" y="19186"/>
                    <a:pt x="936" y="19709"/>
                  </a:cubicBezTo>
                  <a:cubicBezTo>
                    <a:pt x="1156" y="20232"/>
                    <a:pt x="1608" y="20622"/>
                    <a:pt x="2157" y="20767"/>
                  </a:cubicBezTo>
                  <a:lnTo>
                    <a:pt x="8943" y="22547"/>
                  </a:lnTo>
                  <a:cubicBezTo>
                    <a:pt x="9097" y="22589"/>
                    <a:pt x="9253" y="22607"/>
                    <a:pt x="9407" y="22607"/>
                  </a:cubicBezTo>
                  <a:cubicBezTo>
                    <a:pt x="9808" y="22607"/>
                    <a:pt x="10203" y="22476"/>
                    <a:pt x="10527" y="22226"/>
                  </a:cubicBezTo>
                  <a:cubicBezTo>
                    <a:pt x="10976" y="21879"/>
                    <a:pt x="11240" y="21342"/>
                    <a:pt x="11238" y="20775"/>
                  </a:cubicBezTo>
                  <a:lnTo>
                    <a:pt x="11235" y="17079"/>
                  </a:lnTo>
                  <a:cubicBezTo>
                    <a:pt x="11235" y="16891"/>
                    <a:pt x="11206" y="16706"/>
                    <a:pt x="11152" y="16533"/>
                  </a:cubicBezTo>
                  <a:cubicBezTo>
                    <a:pt x="11684" y="16255"/>
                    <a:pt x="12175" y="15896"/>
                    <a:pt x="12603" y="15464"/>
                  </a:cubicBezTo>
                  <a:cubicBezTo>
                    <a:pt x="14035" y="15189"/>
                    <a:pt x="15357" y="14403"/>
                    <a:pt x="16244" y="13269"/>
                  </a:cubicBezTo>
                  <a:cubicBezTo>
                    <a:pt x="17510" y="11649"/>
                    <a:pt x="18238" y="8857"/>
                    <a:pt x="17260" y="6986"/>
                  </a:cubicBezTo>
                  <a:cubicBezTo>
                    <a:pt x="17041" y="6565"/>
                    <a:pt x="16747" y="6215"/>
                    <a:pt x="16400" y="5950"/>
                  </a:cubicBezTo>
                  <a:lnTo>
                    <a:pt x="16400" y="5950"/>
                  </a:lnTo>
                  <a:cubicBezTo>
                    <a:pt x="16508" y="5761"/>
                    <a:pt x="16591" y="5556"/>
                    <a:pt x="16648" y="5337"/>
                  </a:cubicBezTo>
                  <a:lnTo>
                    <a:pt x="16666" y="5266"/>
                  </a:lnTo>
                  <a:cubicBezTo>
                    <a:pt x="17023" y="3900"/>
                    <a:pt x="16201" y="2499"/>
                    <a:pt x="14838" y="2144"/>
                  </a:cubicBezTo>
                  <a:lnTo>
                    <a:pt x="6993" y="85"/>
                  </a:lnTo>
                  <a:cubicBezTo>
                    <a:pt x="6778" y="29"/>
                    <a:pt x="6559" y="1"/>
                    <a:pt x="634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9" name="Google Shape;1399;p39"/>
            <p:cNvGrpSpPr/>
            <p:nvPr/>
          </p:nvGrpSpPr>
          <p:grpSpPr>
            <a:xfrm>
              <a:off x="6271058" y="1347787"/>
              <a:ext cx="851819" cy="1154508"/>
              <a:chOff x="1755600" y="2856600"/>
              <a:chExt cx="349450" cy="473625"/>
            </a:xfrm>
          </p:grpSpPr>
          <p:sp>
            <p:nvSpPr>
              <p:cNvPr id="1400" name="Google Shape;1400;p39"/>
              <p:cNvSpPr/>
              <p:nvPr/>
            </p:nvSpPr>
            <p:spPr>
              <a:xfrm>
                <a:off x="1853025" y="3154200"/>
                <a:ext cx="58675" cy="92700"/>
              </a:xfrm>
              <a:custGeom>
                <a:avLst/>
                <a:gdLst/>
                <a:ahLst/>
                <a:cxnLst/>
                <a:rect l="l" t="t" r="r" b="b"/>
                <a:pathLst>
                  <a:path w="2347" h="3708" extrusionOk="0">
                    <a:moveTo>
                      <a:pt x="872" y="0"/>
                    </a:moveTo>
                    <a:lnTo>
                      <a:pt x="0" y="3321"/>
                    </a:lnTo>
                    <a:lnTo>
                      <a:pt x="1475" y="3707"/>
                    </a:lnTo>
                    <a:lnTo>
                      <a:pt x="2347" y="388"/>
                    </a:lnTo>
                    <a:lnTo>
                      <a:pt x="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1755600" y="2912225"/>
                <a:ext cx="163475" cy="214375"/>
              </a:xfrm>
              <a:custGeom>
                <a:avLst/>
                <a:gdLst/>
                <a:ahLst/>
                <a:cxnLst/>
                <a:rect l="l" t="t" r="r" b="b"/>
                <a:pathLst>
                  <a:path w="6539" h="8575" fill="none" extrusionOk="0">
                    <a:moveTo>
                      <a:pt x="325" y="4717"/>
                    </a:moveTo>
                    <a:cubicBezTo>
                      <a:pt x="1" y="2590"/>
                      <a:pt x="1360" y="0"/>
                      <a:pt x="2566" y="773"/>
                    </a:cubicBezTo>
                    <a:cubicBezTo>
                      <a:pt x="4030" y="1709"/>
                      <a:pt x="5047" y="3556"/>
                      <a:pt x="5371" y="5683"/>
                    </a:cubicBezTo>
                    <a:cubicBezTo>
                      <a:pt x="5693" y="7810"/>
                      <a:pt x="6538" y="7122"/>
                      <a:pt x="4834" y="7799"/>
                    </a:cubicBezTo>
                    <a:cubicBezTo>
                      <a:pt x="2876" y="8575"/>
                      <a:pt x="649" y="6843"/>
                      <a:pt x="325" y="4717"/>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904825" y="2995000"/>
                <a:ext cx="200225" cy="168175"/>
              </a:xfrm>
              <a:custGeom>
                <a:avLst/>
                <a:gdLst/>
                <a:ahLst/>
                <a:cxnLst/>
                <a:rect l="l" t="t" r="r" b="b"/>
                <a:pathLst>
                  <a:path w="8009" h="6727" fill="none" extrusionOk="0">
                    <a:moveTo>
                      <a:pt x="6594" y="4618"/>
                    </a:moveTo>
                    <a:cubicBezTo>
                      <a:pt x="7921" y="2924"/>
                      <a:pt x="8009" y="1"/>
                      <a:pt x="6577" y="81"/>
                    </a:cubicBezTo>
                    <a:cubicBezTo>
                      <a:pt x="4842" y="178"/>
                      <a:pt x="3050" y="1287"/>
                      <a:pt x="1725" y="2981"/>
                    </a:cubicBezTo>
                    <a:cubicBezTo>
                      <a:pt x="398" y="4675"/>
                      <a:pt x="0" y="3660"/>
                      <a:pt x="1152" y="5088"/>
                    </a:cubicBezTo>
                    <a:cubicBezTo>
                      <a:pt x="2476" y="6726"/>
                      <a:pt x="5269" y="6311"/>
                      <a:pt x="6594" y="4618"/>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1794250" y="2873025"/>
                <a:ext cx="269550" cy="322150"/>
              </a:xfrm>
              <a:custGeom>
                <a:avLst/>
                <a:gdLst/>
                <a:ahLst/>
                <a:cxnLst/>
                <a:rect l="l" t="t" r="r" b="b"/>
                <a:pathLst>
                  <a:path w="10782" h="12886" extrusionOk="0">
                    <a:moveTo>
                      <a:pt x="2590" y="1"/>
                    </a:moveTo>
                    <a:lnTo>
                      <a:pt x="567" y="7714"/>
                    </a:lnTo>
                    <a:cubicBezTo>
                      <a:pt x="1" y="9876"/>
                      <a:pt x="1293" y="12091"/>
                      <a:pt x="3456" y="12657"/>
                    </a:cubicBezTo>
                    <a:lnTo>
                      <a:pt x="3811" y="12751"/>
                    </a:lnTo>
                    <a:cubicBezTo>
                      <a:pt x="4156" y="12842"/>
                      <a:pt x="4502" y="12885"/>
                      <a:pt x="4843" y="12885"/>
                    </a:cubicBezTo>
                    <a:cubicBezTo>
                      <a:pt x="6639" y="12885"/>
                      <a:pt x="8280" y="11680"/>
                      <a:pt x="8758" y="9862"/>
                    </a:cubicBezTo>
                    <a:lnTo>
                      <a:pt x="10781" y="2150"/>
                    </a:lnTo>
                    <a:lnTo>
                      <a:pt x="2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1842575" y="2856600"/>
                <a:ext cx="236875" cy="89550"/>
              </a:xfrm>
              <a:custGeom>
                <a:avLst/>
                <a:gdLst/>
                <a:ahLst/>
                <a:cxnLst/>
                <a:rect l="l" t="t" r="r" b="b"/>
                <a:pathLst>
                  <a:path w="9475" h="3582" extrusionOk="0">
                    <a:moveTo>
                      <a:pt x="824" y="0"/>
                    </a:moveTo>
                    <a:cubicBezTo>
                      <a:pt x="501" y="0"/>
                      <a:pt x="205" y="217"/>
                      <a:pt x="119" y="545"/>
                    </a:cubicBezTo>
                    <a:lnTo>
                      <a:pt x="102" y="609"/>
                    </a:lnTo>
                    <a:cubicBezTo>
                      <a:pt x="0" y="997"/>
                      <a:pt x="233" y="1395"/>
                      <a:pt x="624" y="1499"/>
                    </a:cubicBezTo>
                    <a:lnTo>
                      <a:pt x="8467" y="3558"/>
                    </a:lnTo>
                    <a:cubicBezTo>
                      <a:pt x="8528" y="3574"/>
                      <a:pt x="8590" y="3581"/>
                      <a:pt x="8650" y="3581"/>
                    </a:cubicBezTo>
                    <a:cubicBezTo>
                      <a:pt x="8974" y="3581"/>
                      <a:pt x="9272" y="3364"/>
                      <a:pt x="9357" y="3036"/>
                    </a:cubicBezTo>
                    <a:lnTo>
                      <a:pt x="9374" y="2973"/>
                    </a:lnTo>
                    <a:cubicBezTo>
                      <a:pt x="9475" y="2583"/>
                      <a:pt x="9242" y="2183"/>
                      <a:pt x="8853" y="2083"/>
                    </a:cubicBezTo>
                    <a:lnTo>
                      <a:pt x="1009" y="24"/>
                    </a:lnTo>
                    <a:cubicBezTo>
                      <a:pt x="947" y="8"/>
                      <a:pt x="885" y="0"/>
                      <a:pt x="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1873700" y="2988250"/>
                <a:ext cx="107500" cy="116225"/>
              </a:xfrm>
              <a:custGeom>
                <a:avLst/>
                <a:gdLst/>
                <a:ahLst/>
                <a:cxnLst/>
                <a:rect l="l" t="t" r="r" b="b"/>
                <a:pathLst>
                  <a:path w="4300" h="4649" extrusionOk="0">
                    <a:moveTo>
                      <a:pt x="2582" y="1"/>
                    </a:moveTo>
                    <a:lnTo>
                      <a:pt x="1643" y="1510"/>
                    </a:lnTo>
                    <a:lnTo>
                      <a:pt x="0" y="1079"/>
                    </a:lnTo>
                    <a:lnTo>
                      <a:pt x="1063" y="2443"/>
                    </a:lnTo>
                    <a:lnTo>
                      <a:pt x="124" y="3951"/>
                    </a:lnTo>
                    <a:lnTo>
                      <a:pt x="1720" y="3285"/>
                    </a:lnTo>
                    <a:lnTo>
                      <a:pt x="2781" y="4649"/>
                    </a:lnTo>
                    <a:lnTo>
                      <a:pt x="2704" y="2875"/>
                    </a:lnTo>
                    <a:lnTo>
                      <a:pt x="4299" y="2207"/>
                    </a:lnTo>
                    <a:lnTo>
                      <a:pt x="2658" y="1776"/>
                    </a:lnTo>
                    <a:lnTo>
                      <a:pt x="2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1770075" y="3205225"/>
                <a:ext cx="169650" cy="125000"/>
              </a:xfrm>
              <a:custGeom>
                <a:avLst/>
                <a:gdLst/>
                <a:ahLst/>
                <a:cxnLst/>
                <a:rect l="l" t="t" r="r" b="b"/>
                <a:pathLst>
                  <a:path w="6786" h="5000" extrusionOk="0">
                    <a:moveTo>
                      <a:pt x="1818" y="0"/>
                    </a:moveTo>
                    <a:lnTo>
                      <a:pt x="0" y="3219"/>
                    </a:lnTo>
                    <a:lnTo>
                      <a:pt x="6786" y="4999"/>
                    </a:lnTo>
                    <a:lnTo>
                      <a:pt x="6786" y="4999"/>
                    </a:lnTo>
                    <a:lnTo>
                      <a:pt x="6783" y="1304"/>
                    </a:lnTo>
                    <a:lnTo>
                      <a:pt x="18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1814500" y="3221375"/>
                <a:ext cx="97975" cy="79125"/>
              </a:xfrm>
              <a:custGeom>
                <a:avLst/>
                <a:gdLst/>
                <a:ahLst/>
                <a:cxnLst/>
                <a:rect l="l" t="t" r="r" b="b"/>
                <a:pathLst>
                  <a:path w="3919" h="3165" extrusionOk="0">
                    <a:moveTo>
                      <a:pt x="852" y="0"/>
                    </a:moveTo>
                    <a:lnTo>
                      <a:pt x="0" y="2208"/>
                    </a:lnTo>
                    <a:lnTo>
                      <a:pt x="3641" y="3164"/>
                    </a:lnTo>
                    <a:lnTo>
                      <a:pt x="3918" y="804"/>
                    </a:lnTo>
                    <a:lnTo>
                      <a:pt x="852" y="0"/>
                    </a:ln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5" name="图片 24" descr="图形用户界面, 应用程序&#10;&#10;描述已自动生成"/>
          <p:cNvPicPr>
            <a:picLocks noChangeAspect="1"/>
          </p:cNvPicPr>
          <p:nvPr/>
        </p:nvPicPr>
        <p:blipFill>
          <a:blip r:embed="rId3"/>
          <a:stretch>
            <a:fillRect/>
          </a:stretch>
        </p:blipFill>
        <p:spPr>
          <a:xfrm>
            <a:off x="3287498" y="577866"/>
            <a:ext cx="2361353" cy="4325180"/>
          </a:xfrm>
          <a:prstGeom prst="rect">
            <a:avLst/>
          </a:prstGeom>
          <a:ln>
            <a:noFill/>
          </a:ln>
          <a:effectLst>
            <a:softEdge rad="112500"/>
          </a:effectLst>
        </p:spPr>
      </p:pic>
      <p:sp>
        <p:nvSpPr>
          <p:cNvPr id="26" name="文本框 25"/>
          <p:cNvSpPr txBox="1"/>
          <p:nvPr/>
        </p:nvSpPr>
        <p:spPr>
          <a:xfrm>
            <a:off x="407035" y="598805"/>
            <a:ext cx="2880360" cy="1476375"/>
          </a:xfrm>
          <a:prstGeom prst="rect">
            <a:avLst/>
          </a:prstGeom>
          <a:noFill/>
        </p:spPr>
        <p:txBody>
          <a:bodyPr wrap="square" rtlCol="0">
            <a:spAutoFit/>
          </a:bodyPr>
          <a:lstStyle/>
          <a:p>
            <a:pPr>
              <a:buClr>
                <a:schemeClr val="dk1"/>
              </a:buClr>
              <a:buSzPts val="3600"/>
            </a:pPr>
            <a:r>
              <a:rPr lang="en-US" altLang="zh-CN" sz="4500" b="1" dirty="0">
                <a:solidFill>
                  <a:schemeClr val="dk1"/>
                </a:solidFill>
                <a:latin typeface="Arial" panose="020B0604020202020204" pitchFamily="34" charset="0"/>
                <a:cs typeface="Arial" panose="020B0604020202020204" pitchFamily="34" charset="0"/>
                <a:sym typeface="Readex Pro"/>
              </a:rPr>
              <a:t>Design Prototype</a:t>
            </a:r>
            <a:endParaRPr lang="zh-CN" altLang="en-US" sz="4500" b="1" dirty="0">
              <a:solidFill>
                <a:schemeClr val="dk1"/>
              </a:solidFill>
              <a:latin typeface="Arial" panose="020B0604020202020204" pitchFamily="34" charset="0"/>
              <a:cs typeface="Arial" panose="020B0604020202020204" pitchFamily="34" charset="0"/>
              <a:sym typeface="Readex Pro"/>
            </a:endParaRPr>
          </a:p>
        </p:txBody>
      </p:sp>
      <p:grpSp>
        <p:nvGrpSpPr>
          <p:cNvPr id="27" name="Google Shape;1561;p44"/>
          <p:cNvGrpSpPr/>
          <p:nvPr/>
        </p:nvGrpSpPr>
        <p:grpSpPr>
          <a:xfrm>
            <a:off x="6134599" y="1216491"/>
            <a:ext cx="2049090" cy="3142780"/>
            <a:chOff x="5722907" y="1025712"/>
            <a:chExt cx="2016028" cy="3092070"/>
          </a:xfrm>
        </p:grpSpPr>
        <p:sp>
          <p:nvSpPr>
            <p:cNvPr id="28" name="Google Shape;1562;p44"/>
            <p:cNvSpPr/>
            <p:nvPr/>
          </p:nvSpPr>
          <p:spPr>
            <a:xfrm>
              <a:off x="5722907" y="1025712"/>
              <a:ext cx="2016028" cy="3092070"/>
            </a:xfrm>
            <a:custGeom>
              <a:avLst/>
              <a:gdLst/>
              <a:ahLst/>
              <a:cxnLst/>
              <a:rect l="l" t="t" r="r" b="b"/>
              <a:pathLst>
                <a:path w="52928" h="81178" extrusionOk="0">
                  <a:moveTo>
                    <a:pt x="27031" y="54441"/>
                  </a:moveTo>
                  <a:lnTo>
                    <a:pt x="27031" y="54443"/>
                  </a:lnTo>
                  <a:lnTo>
                    <a:pt x="22897" y="72375"/>
                  </a:lnTo>
                  <a:cubicBezTo>
                    <a:pt x="22654" y="72377"/>
                    <a:pt x="22410" y="72380"/>
                    <a:pt x="22169" y="72382"/>
                  </a:cubicBezTo>
                  <a:lnTo>
                    <a:pt x="19719" y="67448"/>
                  </a:lnTo>
                  <a:lnTo>
                    <a:pt x="19962" y="62185"/>
                  </a:lnTo>
                  <a:cubicBezTo>
                    <a:pt x="21136" y="61859"/>
                    <a:pt x="22001" y="60782"/>
                    <a:pt x="22001" y="59506"/>
                  </a:cubicBezTo>
                  <a:lnTo>
                    <a:pt x="22001" y="59475"/>
                  </a:lnTo>
                  <a:cubicBezTo>
                    <a:pt x="22001" y="58289"/>
                    <a:pt x="21256" y="57278"/>
                    <a:pt x="20208" y="56877"/>
                  </a:cubicBezTo>
                  <a:lnTo>
                    <a:pt x="20321" y="54441"/>
                  </a:lnTo>
                  <a:close/>
                  <a:moveTo>
                    <a:pt x="34429" y="67227"/>
                  </a:moveTo>
                  <a:lnTo>
                    <a:pt x="34261" y="72510"/>
                  </a:lnTo>
                  <a:cubicBezTo>
                    <a:pt x="33747" y="72493"/>
                    <a:pt x="33225" y="72478"/>
                    <a:pt x="32698" y="72462"/>
                  </a:cubicBezTo>
                  <a:lnTo>
                    <a:pt x="34429" y="67227"/>
                  </a:lnTo>
                  <a:close/>
                  <a:moveTo>
                    <a:pt x="43605" y="0"/>
                  </a:moveTo>
                  <a:cubicBezTo>
                    <a:pt x="43546" y="0"/>
                    <a:pt x="43487" y="2"/>
                    <a:pt x="43427" y="7"/>
                  </a:cubicBezTo>
                  <a:cubicBezTo>
                    <a:pt x="42080" y="104"/>
                    <a:pt x="40838" y="844"/>
                    <a:pt x="40106" y="1986"/>
                  </a:cubicBezTo>
                  <a:cubicBezTo>
                    <a:pt x="39772" y="2503"/>
                    <a:pt x="39562" y="3087"/>
                    <a:pt x="39471" y="3687"/>
                  </a:cubicBezTo>
                  <a:lnTo>
                    <a:pt x="34968" y="8915"/>
                  </a:lnTo>
                  <a:cubicBezTo>
                    <a:pt x="34923" y="8913"/>
                    <a:pt x="34878" y="8912"/>
                    <a:pt x="34833" y="8912"/>
                  </a:cubicBezTo>
                  <a:cubicBezTo>
                    <a:pt x="34160" y="8912"/>
                    <a:pt x="33502" y="9122"/>
                    <a:pt x="32956" y="9519"/>
                  </a:cubicBezTo>
                  <a:cubicBezTo>
                    <a:pt x="32174" y="9559"/>
                    <a:pt x="31399" y="9843"/>
                    <a:pt x="30776" y="10382"/>
                  </a:cubicBezTo>
                  <a:cubicBezTo>
                    <a:pt x="30067" y="10994"/>
                    <a:pt x="29653" y="11855"/>
                    <a:pt x="29555" y="12748"/>
                  </a:cubicBezTo>
                  <a:cubicBezTo>
                    <a:pt x="29495" y="12831"/>
                    <a:pt x="29437" y="12918"/>
                    <a:pt x="29387" y="13009"/>
                  </a:cubicBezTo>
                  <a:cubicBezTo>
                    <a:pt x="29101" y="13495"/>
                    <a:pt x="28955" y="14047"/>
                    <a:pt x="28945" y="14619"/>
                  </a:cubicBezTo>
                  <a:cubicBezTo>
                    <a:pt x="28943" y="14767"/>
                    <a:pt x="28948" y="14918"/>
                    <a:pt x="28963" y="15068"/>
                  </a:cubicBezTo>
                  <a:lnTo>
                    <a:pt x="22147" y="15068"/>
                  </a:lnTo>
                  <a:lnTo>
                    <a:pt x="22172" y="14526"/>
                  </a:lnTo>
                  <a:cubicBezTo>
                    <a:pt x="22232" y="13031"/>
                    <a:pt x="21066" y="11764"/>
                    <a:pt x="19581" y="11702"/>
                  </a:cubicBezTo>
                  <a:lnTo>
                    <a:pt x="19275" y="11689"/>
                  </a:lnTo>
                  <a:cubicBezTo>
                    <a:pt x="19234" y="11687"/>
                    <a:pt x="19195" y="11687"/>
                    <a:pt x="19155" y="11687"/>
                  </a:cubicBezTo>
                  <a:cubicBezTo>
                    <a:pt x="17703" y="11687"/>
                    <a:pt x="16511" y="12835"/>
                    <a:pt x="16450" y="14278"/>
                  </a:cubicBezTo>
                  <a:lnTo>
                    <a:pt x="16415" y="15068"/>
                  </a:lnTo>
                  <a:lnTo>
                    <a:pt x="7918" y="15068"/>
                  </a:lnTo>
                  <a:cubicBezTo>
                    <a:pt x="6270" y="15068"/>
                    <a:pt x="4930" y="16410"/>
                    <a:pt x="4930" y="18058"/>
                  </a:cubicBezTo>
                  <a:lnTo>
                    <a:pt x="4930" y="18109"/>
                  </a:lnTo>
                  <a:cubicBezTo>
                    <a:pt x="4930" y="18841"/>
                    <a:pt x="5196" y="19511"/>
                    <a:pt x="5635" y="20030"/>
                  </a:cubicBezTo>
                  <a:lnTo>
                    <a:pt x="3937" y="49213"/>
                  </a:lnTo>
                  <a:cubicBezTo>
                    <a:pt x="3347" y="49760"/>
                    <a:pt x="2976" y="50537"/>
                    <a:pt x="2976" y="51403"/>
                  </a:cubicBezTo>
                  <a:lnTo>
                    <a:pt x="2976" y="51453"/>
                  </a:lnTo>
                  <a:cubicBezTo>
                    <a:pt x="2976" y="53101"/>
                    <a:pt x="4316" y="54443"/>
                    <a:pt x="5964" y="54443"/>
                  </a:cubicBezTo>
                  <a:lnTo>
                    <a:pt x="14588" y="54443"/>
                  </a:lnTo>
                  <a:lnTo>
                    <a:pt x="14481" y="56796"/>
                  </a:lnTo>
                  <a:cubicBezTo>
                    <a:pt x="13304" y="57120"/>
                    <a:pt x="12439" y="58199"/>
                    <a:pt x="12439" y="59475"/>
                  </a:cubicBezTo>
                  <a:lnTo>
                    <a:pt x="12439" y="59506"/>
                  </a:lnTo>
                  <a:cubicBezTo>
                    <a:pt x="12439" y="60692"/>
                    <a:pt x="13186" y="61706"/>
                    <a:pt x="14232" y="62104"/>
                  </a:cubicBezTo>
                  <a:lnTo>
                    <a:pt x="14032" y="66474"/>
                  </a:lnTo>
                  <a:lnTo>
                    <a:pt x="7996" y="73039"/>
                  </a:lnTo>
                  <a:cubicBezTo>
                    <a:pt x="6240" y="73210"/>
                    <a:pt x="4812" y="73406"/>
                    <a:pt x="3751" y="73621"/>
                  </a:cubicBezTo>
                  <a:cubicBezTo>
                    <a:pt x="2627" y="73850"/>
                    <a:pt x="1" y="74387"/>
                    <a:pt x="1" y="76770"/>
                  </a:cubicBezTo>
                  <a:cubicBezTo>
                    <a:pt x="1" y="79153"/>
                    <a:pt x="2627" y="79687"/>
                    <a:pt x="3751" y="79916"/>
                  </a:cubicBezTo>
                  <a:cubicBezTo>
                    <a:pt x="5001" y="80171"/>
                    <a:pt x="6754" y="80397"/>
                    <a:pt x="8962" y="80588"/>
                  </a:cubicBezTo>
                  <a:cubicBezTo>
                    <a:pt x="13377" y="80967"/>
                    <a:pt x="19234" y="81177"/>
                    <a:pt x="25453" y="81177"/>
                  </a:cubicBezTo>
                  <a:cubicBezTo>
                    <a:pt x="31670" y="81177"/>
                    <a:pt x="37527" y="80967"/>
                    <a:pt x="41945" y="80588"/>
                  </a:cubicBezTo>
                  <a:cubicBezTo>
                    <a:pt x="44152" y="80397"/>
                    <a:pt x="45903" y="80171"/>
                    <a:pt x="47155" y="79916"/>
                  </a:cubicBezTo>
                  <a:cubicBezTo>
                    <a:pt x="48276" y="79687"/>
                    <a:pt x="50906" y="79153"/>
                    <a:pt x="50906" y="76770"/>
                  </a:cubicBezTo>
                  <a:cubicBezTo>
                    <a:pt x="50906" y="74387"/>
                    <a:pt x="48276" y="73850"/>
                    <a:pt x="47155" y="73621"/>
                  </a:cubicBezTo>
                  <a:cubicBezTo>
                    <a:pt x="46839" y="73559"/>
                    <a:pt x="46493" y="73496"/>
                    <a:pt x="46114" y="73436"/>
                  </a:cubicBezTo>
                  <a:cubicBezTo>
                    <a:pt x="45597" y="72989"/>
                    <a:pt x="44963" y="72663"/>
                    <a:pt x="44255" y="72508"/>
                  </a:cubicBezTo>
                  <a:cubicBezTo>
                    <a:pt x="44150" y="72485"/>
                    <a:pt x="44055" y="72460"/>
                    <a:pt x="43962" y="72437"/>
                  </a:cubicBezTo>
                  <a:cubicBezTo>
                    <a:pt x="44774" y="66088"/>
                    <a:pt x="46340" y="53079"/>
                    <a:pt x="46305" y="47111"/>
                  </a:cubicBezTo>
                  <a:cubicBezTo>
                    <a:pt x="46661" y="46782"/>
                    <a:pt x="46907" y="46358"/>
                    <a:pt x="47020" y="45896"/>
                  </a:cubicBezTo>
                  <a:cubicBezTo>
                    <a:pt x="47943" y="45839"/>
                    <a:pt x="48575" y="45771"/>
                    <a:pt x="48901" y="45691"/>
                  </a:cubicBezTo>
                  <a:cubicBezTo>
                    <a:pt x="50858" y="45207"/>
                    <a:pt x="52927" y="42377"/>
                    <a:pt x="52927" y="40187"/>
                  </a:cubicBezTo>
                  <a:cubicBezTo>
                    <a:pt x="52927" y="39236"/>
                    <a:pt x="52609" y="37962"/>
                    <a:pt x="48467" y="30213"/>
                  </a:cubicBezTo>
                  <a:cubicBezTo>
                    <a:pt x="48276" y="29859"/>
                    <a:pt x="48136" y="29593"/>
                    <a:pt x="48061" y="29450"/>
                  </a:cubicBezTo>
                  <a:cubicBezTo>
                    <a:pt x="47514" y="28394"/>
                    <a:pt x="46561" y="27621"/>
                    <a:pt x="45833" y="27150"/>
                  </a:cubicBezTo>
                  <a:cubicBezTo>
                    <a:pt x="45261" y="26686"/>
                    <a:pt x="44463" y="26116"/>
                    <a:pt x="43342" y="25401"/>
                  </a:cubicBezTo>
                  <a:cubicBezTo>
                    <a:pt x="43269" y="25321"/>
                    <a:pt x="43194" y="25243"/>
                    <a:pt x="43109" y="25173"/>
                  </a:cubicBezTo>
                  <a:cubicBezTo>
                    <a:pt x="42983" y="25065"/>
                    <a:pt x="42850" y="24965"/>
                    <a:pt x="42715" y="24864"/>
                  </a:cubicBezTo>
                  <a:cubicBezTo>
                    <a:pt x="43844" y="24282"/>
                    <a:pt x="44629" y="23171"/>
                    <a:pt x="44764" y="21904"/>
                  </a:cubicBezTo>
                  <a:cubicBezTo>
                    <a:pt x="44842" y="21192"/>
                    <a:pt x="44697" y="20499"/>
                    <a:pt x="44393" y="19900"/>
                  </a:cubicBezTo>
                  <a:cubicBezTo>
                    <a:pt x="44654" y="19069"/>
                    <a:pt x="44832" y="18214"/>
                    <a:pt x="44915" y="17351"/>
                  </a:cubicBezTo>
                  <a:cubicBezTo>
                    <a:pt x="44915" y="17349"/>
                    <a:pt x="44915" y="17346"/>
                    <a:pt x="44915" y="17344"/>
                  </a:cubicBezTo>
                  <a:cubicBezTo>
                    <a:pt x="44973" y="16729"/>
                    <a:pt x="45000" y="15911"/>
                    <a:pt x="44699" y="15051"/>
                  </a:cubicBezTo>
                  <a:cubicBezTo>
                    <a:pt x="44571" y="14682"/>
                    <a:pt x="44391" y="14346"/>
                    <a:pt x="44170" y="14050"/>
                  </a:cubicBezTo>
                  <a:lnTo>
                    <a:pt x="44458" y="7490"/>
                  </a:lnTo>
                  <a:cubicBezTo>
                    <a:pt x="44468" y="7490"/>
                    <a:pt x="44481" y="7492"/>
                    <a:pt x="44494" y="7492"/>
                  </a:cubicBezTo>
                  <a:cubicBezTo>
                    <a:pt x="45409" y="7492"/>
                    <a:pt x="46260" y="6970"/>
                    <a:pt x="46668" y="6133"/>
                  </a:cubicBezTo>
                  <a:lnTo>
                    <a:pt x="46967" y="5526"/>
                  </a:lnTo>
                  <a:cubicBezTo>
                    <a:pt x="47017" y="5423"/>
                    <a:pt x="47060" y="5317"/>
                    <a:pt x="47095" y="5212"/>
                  </a:cubicBezTo>
                  <a:cubicBezTo>
                    <a:pt x="47569" y="4620"/>
                    <a:pt x="47770" y="3860"/>
                    <a:pt x="47649" y="3095"/>
                  </a:cubicBezTo>
                  <a:cubicBezTo>
                    <a:pt x="47514" y="2234"/>
                    <a:pt x="46972" y="1467"/>
                    <a:pt x="46187" y="1033"/>
                  </a:cubicBezTo>
                  <a:cubicBezTo>
                    <a:pt x="45896" y="875"/>
                    <a:pt x="45605" y="777"/>
                    <a:pt x="45331" y="719"/>
                  </a:cubicBezTo>
                  <a:cubicBezTo>
                    <a:pt x="44884" y="270"/>
                    <a:pt x="44270" y="0"/>
                    <a:pt x="43605"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563;p44"/>
            <p:cNvGrpSpPr/>
            <p:nvPr/>
          </p:nvGrpSpPr>
          <p:grpSpPr>
            <a:xfrm>
              <a:off x="5815218" y="1118043"/>
              <a:ext cx="1831405" cy="2907410"/>
              <a:chOff x="1698625" y="772675"/>
              <a:chExt cx="1202025" cy="1908250"/>
            </a:xfrm>
          </p:grpSpPr>
          <p:sp>
            <p:nvSpPr>
              <p:cNvPr id="30" name="Google Shape;1564;p44"/>
              <p:cNvSpPr/>
              <p:nvPr/>
            </p:nvSpPr>
            <p:spPr>
              <a:xfrm>
                <a:off x="1698625" y="2581750"/>
                <a:ext cx="1151400" cy="99175"/>
              </a:xfrm>
              <a:custGeom>
                <a:avLst/>
                <a:gdLst/>
                <a:ahLst/>
                <a:cxnLst/>
                <a:rect l="l" t="t" r="r" b="b"/>
                <a:pathLst>
                  <a:path w="46056" h="3967" extrusionOk="0">
                    <a:moveTo>
                      <a:pt x="23029" y="0"/>
                    </a:moveTo>
                    <a:cubicBezTo>
                      <a:pt x="16921" y="0"/>
                      <a:pt x="11063" y="209"/>
                      <a:pt x="6746" y="582"/>
                    </a:cubicBezTo>
                    <a:cubicBezTo>
                      <a:pt x="2426" y="954"/>
                      <a:pt x="0" y="1458"/>
                      <a:pt x="0" y="1985"/>
                    </a:cubicBezTo>
                    <a:cubicBezTo>
                      <a:pt x="0" y="2509"/>
                      <a:pt x="2426" y="3016"/>
                      <a:pt x="6746" y="3387"/>
                    </a:cubicBezTo>
                    <a:cubicBezTo>
                      <a:pt x="11063" y="3758"/>
                      <a:pt x="16921" y="3967"/>
                      <a:pt x="23029" y="3967"/>
                    </a:cubicBezTo>
                    <a:cubicBezTo>
                      <a:pt x="29135" y="3967"/>
                      <a:pt x="34993" y="3758"/>
                      <a:pt x="39313" y="3387"/>
                    </a:cubicBezTo>
                    <a:cubicBezTo>
                      <a:pt x="43630" y="3016"/>
                      <a:pt x="46056" y="2509"/>
                      <a:pt x="46056" y="1985"/>
                    </a:cubicBezTo>
                    <a:cubicBezTo>
                      <a:pt x="46056" y="1458"/>
                      <a:pt x="43630" y="954"/>
                      <a:pt x="39313" y="582"/>
                    </a:cubicBezTo>
                    <a:cubicBezTo>
                      <a:pt x="34993" y="209"/>
                      <a:pt x="29135" y="0"/>
                      <a:pt x="23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65;p44"/>
              <p:cNvSpPr/>
              <p:nvPr/>
            </p:nvSpPr>
            <p:spPr>
              <a:xfrm>
                <a:off x="2682050" y="772675"/>
                <a:ext cx="89525" cy="66125"/>
              </a:xfrm>
              <a:custGeom>
                <a:avLst/>
                <a:gdLst/>
                <a:ahLst/>
                <a:cxnLst/>
                <a:rect l="l" t="t" r="r" b="b"/>
                <a:pathLst>
                  <a:path w="3581" h="2645" extrusionOk="0">
                    <a:moveTo>
                      <a:pt x="1847" y="0"/>
                    </a:moveTo>
                    <a:cubicBezTo>
                      <a:pt x="1215" y="48"/>
                      <a:pt x="688" y="399"/>
                      <a:pt x="385" y="873"/>
                    </a:cubicBezTo>
                    <a:cubicBezTo>
                      <a:pt x="81" y="1347"/>
                      <a:pt x="1" y="1940"/>
                      <a:pt x="174" y="2466"/>
                    </a:cubicBezTo>
                    <a:cubicBezTo>
                      <a:pt x="608" y="2321"/>
                      <a:pt x="1049" y="2173"/>
                      <a:pt x="1503" y="2115"/>
                    </a:cubicBezTo>
                    <a:cubicBezTo>
                      <a:pt x="1605" y="2102"/>
                      <a:pt x="1708" y="2093"/>
                      <a:pt x="1811" y="2093"/>
                    </a:cubicBezTo>
                    <a:cubicBezTo>
                      <a:pt x="1959" y="2093"/>
                      <a:pt x="2107" y="2111"/>
                      <a:pt x="2246" y="2160"/>
                    </a:cubicBezTo>
                    <a:cubicBezTo>
                      <a:pt x="2482" y="2241"/>
                      <a:pt x="2687" y="2421"/>
                      <a:pt x="2733" y="2644"/>
                    </a:cubicBezTo>
                    <a:cubicBezTo>
                      <a:pt x="2830" y="2441"/>
                      <a:pt x="2931" y="2238"/>
                      <a:pt x="3029" y="2037"/>
                    </a:cubicBezTo>
                    <a:cubicBezTo>
                      <a:pt x="2538" y="1717"/>
                      <a:pt x="1938" y="1553"/>
                      <a:pt x="1335" y="1553"/>
                    </a:cubicBezTo>
                    <a:cubicBezTo>
                      <a:pt x="1272" y="1553"/>
                      <a:pt x="1210" y="1555"/>
                      <a:pt x="1147" y="1558"/>
                    </a:cubicBezTo>
                    <a:cubicBezTo>
                      <a:pt x="1636" y="1341"/>
                      <a:pt x="2181" y="1229"/>
                      <a:pt x="2725" y="1229"/>
                    </a:cubicBezTo>
                    <a:cubicBezTo>
                      <a:pt x="2960" y="1229"/>
                      <a:pt x="3195" y="1250"/>
                      <a:pt x="3425" y="1292"/>
                    </a:cubicBezTo>
                    <a:cubicBezTo>
                      <a:pt x="3581" y="1127"/>
                      <a:pt x="3473" y="851"/>
                      <a:pt x="3269" y="738"/>
                    </a:cubicBezTo>
                    <a:cubicBezTo>
                      <a:pt x="3141" y="668"/>
                      <a:pt x="2990" y="646"/>
                      <a:pt x="2838" y="646"/>
                    </a:cubicBezTo>
                    <a:cubicBezTo>
                      <a:pt x="2750" y="646"/>
                      <a:pt x="2661" y="653"/>
                      <a:pt x="2575" y="663"/>
                    </a:cubicBezTo>
                    <a:cubicBezTo>
                      <a:pt x="1880" y="743"/>
                      <a:pt x="1180" y="966"/>
                      <a:pt x="678" y="1413"/>
                    </a:cubicBezTo>
                    <a:cubicBezTo>
                      <a:pt x="909" y="944"/>
                      <a:pt x="1408" y="592"/>
                      <a:pt x="1965" y="510"/>
                    </a:cubicBezTo>
                    <a:cubicBezTo>
                      <a:pt x="1937" y="349"/>
                      <a:pt x="1892" y="173"/>
                      <a:pt x="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6;p44"/>
              <p:cNvSpPr/>
              <p:nvPr/>
            </p:nvSpPr>
            <p:spPr>
              <a:xfrm>
                <a:off x="2492600" y="818775"/>
                <a:ext cx="199775" cy="306325"/>
              </a:xfrm>
              <a:custGeom>
                <a:avLst/>
                <a:gdLst/>
                <a:ahLst/>
                <a:cxnLst/>
                <a:rect l="l" t="t" r="r" b="b"/>
                <a:pathLst>
                  <a:path w="7991" h="12253" extrusionOk="0">
                    <a:moveTo>
                      <a:pt x="7990" y="0"/>
                    </a:moveTo>
                    <a:lnTo>
                      <a:pt x="0" y="9269"/>
                    </a:lnTo>
                    <a:lnTo>
                      <a:pt x="7453" y="12252"/>
                    </a:lnTo>
                    <a:lnTo>
                      <a:pt x="79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67;p44"/>
              <p:cNvSpPr/>
              <p:nvPr/>
            </p:nvSpPr>
            <p:spPr>
              <a:xfrm>
                <a:off x="2160650" y="2531150"/>
                <a:ext cx="223025" cy="121575"/>
              </a:xfrm>
              <a:custGeom>
                <a:avLst/>
                <a:gdLst/>
                <a:ahLst/>
                <a:cxnLst/>
                <a:rect l="l" t="t" r="r" b="b"/>
                <a:pathLst>
                  <a:path w="8921" h="4863" extrusionOk="0">
                    <a:moveTo>
                      <a:pt x="8577" y="0"/>
                    </a:moveTo>
                    <a:cubicBezTo>
                      <a:pt x="7566" y="20"/>
                      <a:pt x="6615" y="98"/>
                      <a:pt x="5208" y="288"/>
                    </a:cubicBezTo>
                    <a:cubicBezTo>
                      <a:pt x="4819" y="780"/>
                      <a:pt x="4282" y="1189"/>
                      <a:pt x="3685" y="1616"/>
                    </a:cubicBezTo>
                    <a:cubicBezTo>
                      <a:pt x="3435" y="1794"/>
                      <a:pt x="3144" y="1914"/>
                      <a:pt x="2840" y="1969"/>
                    </a:cubicBezTo>
                    <a:cubicBezTo>
                      <a:pt x="2454" y="2039"/>
                      <a:pt x="2095" y="2117"/>
                      <a:pt x="1724" y="2180"/>
                    </a:cubicBezTo>
                    <a:cubicBezTo>
                      <a:pt x="1184" y="2268"/>
                      <a:pt x="705" y="2581"/>
                      <a:pt x="429" y="3038"/>
                    </a:cubicBezTo>
                    <a:cubicBezTo>
                      <a:pt x="146" y="3512"/>
                      <a:pt x="0" y="3996"/>
                      <a:pt x="294" y="4553"/>
                    </a:cubicBezTo>
                    <a:cubicBezTo>
                      <a:pt x="1159" y="4708"/>
                      <a:pt x="2237" y="4775"/>
                      <a:pt x="3289" y="4775"/>
                    </a:cubicBezTo>
                    <a:cubicBezTo>
                      <a:pt x="4114" y="4775"/>
                      <a:pt x="4923" y="4734"/>
                      <a:pt x="5599" y="4661"/>
                    </a:cubicBezTo>
                    <a:cubicBezTo>
                      <a:pt x="5933" y="4390"/>
                      <a:pt x="5953" y="4262"/>
                      <a:pt x="6131" y="3986"/>
                    </a:cubicBezTo>
                    <a:cubicBezTo>
                      <a:pt x="6202" y="4270"/>
                      <a:pt x="6272" y="4500"/>
                      <a:pt x="6342" y="4781"/>
                    </a:cubicBezTo>
                    <a:cubicBezTo>
                      <a:pt x="6605" y="4836"/>
                      <a:pt x="6893" y="4862"/>
                      <a:pt x="7184" y="4862"/>
                    </a:cubicBezTo>
                    <a:cubicBezTo>
                      <a:pt x="7803" y="4862"/>
                      <a:pt x="8436" y="4742"/>
                      <a:pt x="8868" y="4513"/>
                    </a:cubicBezTo>
                    <a:cubicBezTo>
                      <a:pt x="8921" y="2842"/>
                      <a:pt x="8725" y="1593"/>
                      <a:pt x="85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68;p44"/>
              <p:cNvSpPr/>
              <p:nvPr/>
            </p:nvSpPr>
            <p:spPr>
              <a:xfrm>
                <a:off x="2567600" y="2512950"/>
                <a:ext cx="198700" cy="139800"/>
              </a:xfrm>
              <a:custGeom>
                <a:avLst/>
                <a:gdLst/>
                <a:ahLst/>
                <a:cxnLst/>
                <a:rect l="l" t="t" r="r" b="b"/>
                <a:pathLst>
                  <a:path w="7948" h="5592" extrusionOk="0">
                    <a:moveTo>
                      <a:pt x="786" y="1"/>
                    </a:moveTo>
                    <a:cubicBezTo>
                      <a:pt x="269" y="1686"/>
                      <a:pt x="61" y="3171"/>
                      <a:pt x="1" y="4925"/>
                    </a:cubicBezTo>
                    <a:cubicBezTo>
                      <a:pt x="228" y="5040"/>
                      <a:pt x="802" y="5275"/>
                      <a:pt x="1155" y="5275"/>
                    </a:cubicBezTo>
                    <a:cubicBezTo>
                      <a:pt x="1172" y="5275"/>
                      <a:pt x="1189" y="5275"/>
                      <a:pt x="1205" y="5274"/>
                    </a:cubicBezTo>
                    <a:lnTo>
                      <a:pt x="1205" y="5264"/>
                    </a:lnTo>
                    <a:cubicBezTo>
                      <a:pt x="1207" y="5269"/>
                      <a:pt x="1212" y="5271"/>
                      <a:pt x="1215" y="5276"/>
                    </a:cubicBezTo>
                    <a:cubicBezTo>
                      <a:pt x="1365" y="5208"/>
                      <a:pt x="1531" y="5138"/>
                      <a:pt x="1699" y="5070"/>
                    </a:cubicBezTo>
                    <a:cubicBezTo>
                      <a:pt x="1734" y="5171"/>
                      <a:pt x="1767" y="5269"/>
                      <a:pt x="1807" y="5374"/>
                    </a:cubicBezTo>
                    <a:cubicBezTo>
                      <a:pt x="2638" y="5519"/>
                      <a:pt x="3483" y="5592"/>
                      <a:pt x="4329" y="5592"/>
                    </a:cubicBezTo>
                    <a:cubicBezTo>
                      <a:pt x="5545" y="5592"/>
                      <a:pt x="6763" y="5442"/>
                      <a:pt x="7940" y="5143"/>
                    </a:cubicBezTo>
                    <a:cubicBezTo>
                      <a:pt x="7948" y="4744"/>
                      <a:pt x="7928" y="4436"/>
                      <a:pt x="7875" y="4147"/>
                    </a:cubicBezTo>
                    <a:lnTo>
                      <a:pt x="7875" y="4145"/>
                    </a:lnTo>
                    <a:cubicBezTo>
                      <a:pt x="7760" y="3497"/>
                      <a:pt x="7225" y="2991"/>
                      <a:pt x="6548" y="2840"/>
                    </a:cubicBezTo>
                    <a:cubicBezTo>
                      <a:pt x="5454" y="2599"/>
                      <a:pt x="4378" y="2203"/>
                      <a:pt x="3688" y="1536"/>
                    </a:cubicBezTo>
                    <a:cubicBezTo>
                      <a:pt x="3575" y="1551"/>
                      <a:pt x="3457" y="1563"/>
                      <a:pt x="3342" y="1576"/>
                    </a:cubicBezTo>
                    <a:cubicBezTo>
                      <a:pt x="3314" y="1353"/>
                      <a:pt x="3297" y="1124"/>
                      <a:pt x="3292" y="899"/>
                    </a:cubicBezTo>
                    <a:cubicBezTo>
                      <a:pt x="3289" y="683"/>
                      <a:pt x="3284" y="437"/>
                      <a:pt x="3104" y="302"/>
                    </a:cubicBezTo>
                    <a:cubicBezTo>
                      <a:pt x="2993" y="216"/>
                      <a:pt x="2840" y="199"/>
                      <a:pt x="2697" y="189"/>
                    </a:cubicBezTo>
                    <a:cubicBezTo>
                      <a:pt x="2118" y="138"/>
                      <a:pt x="1533" y="126"/>
                      <a:pt x="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69;p44"/>
              <p:cNvSpPr/>
              <p:nvPr/>
            </p:nvSpPr>
            <p:spPr>
              <a:xfrm>
                <a:off x="2267250" y="1797250"/>
                <a:ext cx="486700" cy="765575"/>
              </a:xfrm>
              <a:custGeom>
                <a:avLst/>
                <a:gdLst/>
                <a:ahLst/>
                <a:cxnLst/>
                <a:rect l="l" t="t" r="r" b="b"/>
                <a:pathLst>
                  <a:path w="19468" h="30623" extrusionOk="0">
                    <a:moveTo>
                      <a:pt x="11872" y="0"/>
                    </a:moveTo>
                    <a:lnTo>
                      <a:pt x="6102" y="3442"/>
                    </a:lnTo>
                    <a:lnTo>
                      <a:pt x="1" y="29903"/>
                    </a:lnTo>
                    <a:lnTo>
                      <a:pt x="4549" y="30344"/>
                    </a:lnTo>
                    <a:lnTo>
                      <a:pt x="12220" y="7175"/>
                    </a:lnTo>
                    <a:lnTo>
                      <a:pt x="12220" y="7175"/>
                    </a:lnTo>
                    <a:lnTo>
                      <a:pt x="11480" y="30234"/>
                    </a:lnTo>
                    <a:lnTo>
                      <a:pt x="16141" y="30623"/>
                    </a:lnTo>
                    <a:cubicBezTo>
                      <a:pt x="16141" y="30623"/>
                      <a:pt x="19468" y="5379"/>
                      <a:pt x="18585" y="1776"/>
                    </a:cubicBezTo>
                    <a:lnTo>
                      <a:pt x="11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70;p44"/>
              <p:cNvSpPr/>
              <p:nvPr/>
            </p:nvSpPr>
            <p:spPr>
              <a:xfrm>
                <a:off x="2301500" y="1354925"/>
                <a:ext cx="472025" cy="565600"/>
              </a:xfrm>
              <a:custGeom>
                <a:avLst/>
                <a:gdLst/>
                <a:ahLst/>
                <a:cxnLst/>
                <a:rect l="l" t="t" r="r" b="b"/>
                <a:pathLst>
                  <a:path w="18881" h="22624" extrusionOk="0">
                    <a:moveTo>
                      <a:pt x="12624" y="0"/>
                    </a:moveTo>
                    <a:cubicBezTo>
                      <a:pt x="12624" y="0"/>
                      <a:pt x="6987" y="1169"/>
                      <a:pt x="5397" y="1990"/>
                    </a:cubicBezTo>
                    <a:cubicBezTo>
                      <a:pt x="3711" y="2868"/>
                      <a:pt x="1" y="9583"/>
                      <a:pt x="1" y="9583"/>
                    </a:cubicBezTo>
                    <a:lnTo>
                      <a:pt x="613" y="15872"/>
                    </a:lnTo>
                    <a:lnTo>
                      <a:pt x="4998" y="11091"/>
                    </a:lnTo>
                    <a:cubicBezTo>
                      <a:pt x="4998" y="11091"/>
                      <a:pt x="5141" y="17071"/>
                      <a:pt x="5141" y="17856"/>
                    </a:cubicBezTo>
                    <a:cubicBezTo>
                      <a:pt x="5141" y="18642"/>
                      <a:pt x="4062" y="21712"/>
                      <a:pt x="4062" y="21712"/>
                    </a:cubicBezTo>
                    <a:cubicBezTo>
                      <a:pt x="4062" y="21712"/>
                      <a:pt x="5666" y="22623"/>
                      <a:pt x="6468" y="22623"/>
                    </a:cubicBezTo>
                    <a:cubicBezTo>
                      <a:pt x="6495" y="22623"/>
                      <a:pt x="6521" y="22622"/>
                      <a:pt x="6546" y="22620"/>
                    </a:cubicBezTo>
                    <a:cubicBezTo>
                      <a:pt x="7316" y="22550"/>
                      <a:pt x="9962" y="19991"/>
                      <a:pt x="9962" y="19991"/>
                    </a:cubicBezTo>
                    <a:cubicBezTo>
                      <a:pt x="9962" y="19991"/>
                      <a:pt x="14097" y="21718"/>
                      <a:pt x="14524" y="21718"/>
                    </a:cubicBezTo>
                    <a:cubicBezTo>
                      <a:pt x="14534" y="21718"/>
                      <a:pt x="14542" y="21717"/>
                      <a:pt x="14548" y="21715"/>
                    </a:cubicBezTo>
                    <a:cubicBezTo>
                      <a:pt x="14804" y="21627"/>
                      <a:pt x="18125" y="19617"/>
                      <a:pt x="18125" y="19617"/>
                    </a:cubicBezTo>
                    <a:cubicBezTo>
                      <a:pt x="18125" y="19617"/>
                      <a:pt x="16442" y="14407"/>
                      <a:pt x="16379" y="13830"/>
                    </a:cubicBezTo>
                    <a:cubicBezTo>
                      <a:pt x="16319" y="13256"/>
                      <a:pt x="18880" y="5037"/>
                      <a:pt x="18572" y="4142"/>
                    </a:cubicBezTo>
                    <a:cubicBezTo>
                      <a:pt x="18261" y="3244"/>
                      <a:pt x="12626" y="0"/>
                      <a:pt x="12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71;p44"/>
              <p:cNvSpPr/>
              <p:nvPr/>
            </p:nvSpPr>
            <p:spPr>
              <a:xfrm>
                <a:off x="2419775" y="1459975"/>
                <a:ext cx="9950" cy="173175"/>
              </a:xfrm>
              <a:custGeom>
                <a:avLst/>
                <a:gdLst/>
                <a:ahLst/>
                <a:cxnLst/>
                <a:rect l="l" t="t" r="r" b="b"/>
                <a:pathLst>
                  <a:path w="398" h="6927" extrusionOk="0">
                    <a:moveTo>
                      <a:pt x="179" y="0"/>
                    </a:moveTo>
                    <a:cubicBezTo>
                      <a:pt x="121" y="3"/>
                      <a:pt x="69" y="45"/>
                      <a:pt x="66" y="105"/>
                    </a:cubicBezTo>
                    <a:cubicBezTo>
                      <a:pt x="1" y="2336"/>
                      <a:pt x="36" y="4596"/>
                      <a:pt x="171" y="6821"/>
                    </a:cubicBezTo>
                    <a:cubicBezTo>
                      <a:pt x="176" y="6881"/>
                      <a:pt x="224" y="6926"/>
                      <a:pt x="282" y="6926"/>
                    </a:cubicBezTo>
                    <a:lnTo>
                      <a:pt x="289" y="6926"/>
                    </a:lnTo>
                    <a:cubicBezTo>
                      <a:pt x="349" y="6921"/>
                      <a:pt x="397" y="6869"/>
                      <a:pt x="392" y="6808"/>
                    </a:cubicBezTo>
                    <a:cubicBezTo>
                      <a:pt x="257" y="4588"/>
                      <a:pt x="222" y="2336"/>
                      <a:pt x="287" y="113"/>
                    </a:cubicBezTo>
                    <a:cubicBezTo>
                      <a:pt x="289" y="50"/>
                      <a:pt x="242" y="0"/>
                      <a:pt x="17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72;p44"/>
              <p:cNvSpPr/>
              <p:nvPr/>
            </p:nvSpPr>
            <p:spPr>
              <a:xfrm>
                <a:off x="2538825" y="1360500"/>
                <a:ext cx="140925" cy="246500"/>
              </a:xfrm>
              <a:custGeom>
                <a:avLst/>
                <a:gdLst/>
                <a:ahLst/>
                <a:cxnLst/>
                <a:rect l="l" t="t" r="r" b="b"/>
                <a:pathLst>
                  <a:path w="5637" h="9860" extrusionOk="0">
                    <a:moveTo>
                      <a:pt x="3610" y="0"/>
                    </a:moveTo>
                    <a:cubicBezTo>
                      <a:pt x="1754" y="2068"/>
                      <a:pt x="38" y="4649"/>
                      <a:pt x="10" y="8156"/>
                    </a:cubicBezTo>
                    <a:cubicBezTo>
                      <a:pt x="5" y="8723"/>
                      <a:pt x="0" y="9290"/>
                      <a:pt x="53" y="9859"/>
                    </a:cubicBezTo>
                    <a:cubicBezTo>
                      <a:pt x="1362" y="8670"/>
                      <a:pt x="2674" y="7476"/>
                      <a:pt x="3976" y="6247"/>
                    </a:cubicBezTo>
                    <a:cubicBezTo>
                      <a:pt x="3725" y="5592"/>
                      <a:pt x="3477" y="4937"/>
                      <a:pt x="3316" y="4263"/>
                    </a:cubicBezTo>
                    <a:cubicBezTo>
                      <a:pt x="4052" y="3894"/>
                      <a:pt x="4824" y="3600"/>
                      <a:pt x="5637" y="3344"/>
                    </a:cubicBezTo>
                    <a:cubicBezTo>
                      <a:pt x="5582" y="2582"/>
                      <a:pt x="5529" y="1822"/>
                      <a:pt x="5519" y="1094"/>
                    </a:cubicBezTo>
                    <a:cubicBezTo>
                      <a:pt x="4967" y="628"/>
                      <a:pt x="4322" y="271"/>
                      <a:pt x="3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73;p44"/>
              <p:cNvSpPr/>
              <p:nvPr/>
            </p:nvSpPr>
            <p:spPr>
              <a:xfrm>
                <a:off x="2457525" y="1364125"/>
                <a:ext cx="98250" cy="240925"/>
              </a:xfrm>
              <a:custGeom>
                <a:avLst/>
                <a:gdLst/>
                <a:ahLst/>
                <a:cxnLst/>
                <a:rect l="l" t="t" r="r" b="b"/>
                <a:pathLst>
                  <a:path w="3930" h="9637" extrusionOk="0">
                    <a:moveTo>
                      <a:pt x="3929" y="1"/>
                    </a:moveTo>
                    <a:lnTo>
                      <a:pt x="3929" y="1"/>
                    </a:lnTo>
                    <a:cubicBezTo>
                      <a:pt x="3272" y="66"/>
                      <a:pt x="2535" y="249"/>
                      <a:pt x="1832" y="500"/>
                    </a:cubicBezTo>
                    <a:cubicBezTo>
                      <a:pt x="1090" y="1268"/>
                      <a:pt x="473" y="2126"/>
                      <a:pt x="1" y="3104"/>
                    </a:cubicBezTo>
                    <a:cubicBezTo>
                      <a:pt x="86" y="3129"/>
                      <a:pt x="1057" y="3568"/>
                      <a:pt x="1381" y="3907"/>
                    </a:cubicBezTo>
                    <a:cubicBezTo>
                      <a:pt x="962" y="4461"/>
                      <a:pt x="355" y="5083"/>
                      <a:pt x="46" y="5836"/>
                    </a:cubicBezTo>
                    <a:cubicBezTo>
                      <a:pt x="1017" y="7246"/>
                      <a:pt x="2048" y="8495"/>
                      <a:pt x="3307" y="9637"/>
                    </a:cubicBezTo>
                    <a:cubicBezTo>
                      <a:pt x="2979" y="6533"/>
                      <a:pt x="3014" y="3388"/>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74;p44"/>
              <p:cNvSpPr/>
              <p:nvPr/>
            </p:nvSpPr>
            <p:spPr>
              <a:xfrm>
                <a:off x="2515050" y="1359800"/>
                <a:ext cx="122325" cy="246950"/>
              </a:xfrm>
              <a:custGeom>
                <a:avLst/>
                <a:gdLst/>
                <a:ahLst/>
                <a:cxnLst/>
                <a:rect l="l" t="t" r="r" b="b"/>
                <a:pathLst>
                  <a:path w="4893" h="9878" extrusionOk="0">
                    <a:moveTo>
                      <a:pt x="3929" y="1"/>
                    </a:moveTo>
                    <a:lnTo>
                      <a:pt x="2421" y="189"/>
                    </a:lnTo>
                    <a:lnTo>
                      <a:pt x="1603" y="289"/>
                    </a:lnTo>
                    <a:lnTo>
                      <a:pt x="984" y="367"/>
                    </a:lnTo>
                    <a:cubicBezTo>
                      <a:pt x="427" y="1107"/>
                      <a:pt x="163" y="2128"/>
                      <a:pt x="81" y="3224"/>
                    </a:cubicBezTo>
                    <a:cubicBezTo>
                      <a:pt x="0" y="4235"/>
                      <a:pt x="71" y="5312"/>
                      <a:pt x="201" y="6300"/>
                    </a:cubicBezTo>
                    <a:cubicBezTo>
                      <a:pt x="462" y="8269"/>
                      <a:pt x="956" y="9877"/>
                      <a:pt x="956" y="9877"/>
                    </a:cubicBezTo>
                    <a:cubicBezTo>
                      <a:pt x="1099" y="9062"/>
                      <a:pt x="1420" y="8056"/>
                      <a:pt x="1819" y="7005"/>
                    </a:cubicBezTo>
                    <a:cubicBezTo>
                      <a:pt x="2266" y="5833"/>
                      <a:pt x="2805" y="4607"/>
                      <a:pt x="3309" y="3533"/>
                    </a:cubicBezTo>
                    <a:cubicBezTo>
                      <a:pt x="4155" y="1729"/>
                      <a:pt x="4892" y="347"/>
                      <a:pt x="4892" y="347"/>
                    </a:cubicBezTo>
                    <a:lnTo>
                      <a:pt x="39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75;p44"/>
              <p:cNvSpPr/>
              <p:nvPr/>
            </p:nvSpPr>
            <p:spPr>
              <a:xfrm>
                <a:off x="2532600" y="1413475"/>
                <a:ext cx="42250" cy="37725"/>
              </a:xfrm>
              <a:custGeom>
                <a:avLst/>
                <a:gdLst/>
                <a:ahLst/>
                <a:cxnLst/>
                <a:rect l="l" t="t" r="r" b="b"/>
                <a:pathLst>
                  <a:path w="1690" h="1509" extrusionOk="0">
                    <a:moveTo>
                      <a:pt x="441" y="1"/>
                    </a:moveTo>
                    <a:cubicBezTo>
                      <a:pt x="316" y="1"/>
                      <a:pt x="193" y="8"/>
                      <a:pt x="74" y="21"/>
                    </a:cubicBezTo>
                    <a:cubicBezTo>
                      <a:pt x="1" y="490"/>
                      <a:pt x="74" y="982"/>
                      <a:pt x="334" y="1414"/>
                    </a:cubicBezTo>
                    <a:cubicBezTo>
                      <a:pt x="523" y="1441"/>
                      <a:pt x="711" y="1469"/>
                      <a:pt x="934" y="1509"/>
                    </a:cubicBezTo>
                    <a:cubicBezTo>
                      <a:pt x="1305" y="1180"/>
                      <a:pt x="1571" y="736"/>
                      <a:pt x="1689" y="257"/>
                    </a:cubicBezTo>
                    <a:cubicBezTo>
                      <a:pt x="1294" y="78"/>
                      <a:pt x="856"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76;p44"/>
              <p:cNvSpPr/>
              <p:nvPr/>
            </p:nvSpPr>
            <p:spPr>
              <a:xfrm>
                <a:off x="2520125" y="1439450"/>
                <a:ext cx="40425" cy="167225"/>
              </a:xfrm>
              <a:custGeom>
                <a:avLst/>
                <a:gdLst/>
                <a:ahLst/>
                <a:cxnLst/>
                <a:rect l="l" t="t" r="r" b="b"/>
                <a:pathLst>
                  <a:path w="1617" h="6689" extrusionOk="0">
                    <a:moveTo>
                      <a:pt x="944" y="1"/>
                    </a:moveTo>
                    <a:cubicBezTo>
                      <a:pt x="517" y="1034"/>
                      <a:pt x="204" y="2068"/>
                      <a:pt x="1" y="3111"/>
                    </a:cubicBezTo>
                    <a:cubicBezTo>
                      <a:pt x="259" y="5081"/>
                      <a:pt x="753" y="6689"/>
                      <a:pt x="753" y="6689"/>
                    </a:cubicBezTo>
                    <a:cubicBezTo>
                      <a:pt x="896" y="5873"/>
                      <a:pt x="1217" y="4867"/>
                      <a:pt x="1616" y="3816"/>
                    </a:cubicBezTo>
                    <a:cubicBezTo>
                      <a:pt x="1518" y="2602"/>
                      <a:pt x="1476" y="1378"/>
                      <a:pt x="1496" y="149"/>
                    </a:cubicBezTo>
                    <a:cubicBezTo>
                      <a:pt x="1310" y="79"/>
                      <a:pt x="1127" y="38"/>
                      <a:pt x="9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77;p44"/>
              <p:cNvSpPr/>
              <p:nvPr/>
            </p:nvSpPr>
            <p:spPr>
              <a:xfrm>
                <a:off x="2546525" y="1359800"/>
                <a:ext cx="90850" cy="88325"/>
              </a:xfrm>
              <a:custGeom>
                <a:avLst/>
                <a:gdLst/>
                <a:ahLst/>
                <a:cxnLst/>
                <a:rect l="l" t="t" r="r" b="b"/>
                <a:pathLst>
                  <a:path w="3634" h="3533" extrusionOk="0">
                    <a:moveTo>
                      <a:pt x="2667" y="1"/>
                    </a:moveTo>
                    <a:lnTo>
                      <a:pt x="1160" y="189"/>
                    </a:lnTo>
                    <a:cubicBezTo>
                      <a:pt x="655" y="573"/>
                      <a:pt x="196" y="1110"/>
                      <a:pt x="78" y="1965"/>
                    </a:cubicBezTo>
                    <a:cubicBezTo>
                      <a:pt x="71" y="2020"/>
                      <a:pt x="66" y="2078"/>
                      <a:pt x="58" y="2136"/>
                    </a:cubicBezTo>
                    <a:cubicBezTo>
                      <a:pt x="36" y="2334"/>
                      <a:pt x="1" y="2590"/>
                      <a:pt x="3" y="2610"/>
                    </a:cubicBezTo>
                    <a:cubicBezTo>
                      <a:pt x="741" y="2615"/>
                      <a:pt x="1518" y="3021"/>
                      <a:pt x="2050" y="3533"/>
                    </a:cubicBezTo>
                    <a:cubicBezTo>
                      <a:pt x="2896" y="1729"/>
                      <a:pt x="3633" y="347"/>
                      <a:pt x="3633" y="347"/>
                    </a:cubicBezTo>
                    <a:lnTo>
                      <a:pt x="2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78;p44"/>
              <p:cNvSpPr/>
              <p:nvPr/>
            </p:nvSpPr>
            <p:spPr>
              <a:xfrm>
                <a:off x="2517125" y="1367075"/>
                <a:ext cx="38075" cy="73350"/>
              </a:xfrm>
              <a:custGeom>
                <a:avLst/>
                <a:gdLst/>
                <a:ahLst/>
                <a:cxnLst/>
                <a:rect l="l" t="t" r="r" b="b"/>
                <a:pathLst>
                  <a:path w="1523" h="2934" extrusionOk="0">
                    <a:moveTo>
                      <a:pt x="1523" y="1"/>
                    </a:moveTo>
                    <a:lnTo>
                      <a:pt x="903" y="76"/>
                    </a:lnTo>
                    <a:cubicBezTo>
                      <a:pt x="346" y="819"/>
                      <a:pt x="85" y="1837"/>
                      <a:pt x="0" y="2933"/>
                    </a:cubicBezTo>
                    <a:cubicBezTo>
                      <a:pt x="527" y="2504"/>
                      <a:pt x="1167" y="2321"/>
                      <a:pt x="1182" y="2319"/>
                    </a:cubicBezTo>
                    <a:cubicBezTo>
                      <a:pt x="1159" y="2143"/>
                      <a:pt x="1239" y="2018"/>
                      <a:pt x="1237" y="1845"/>
                    </a:cubicBezTo>
                    <a:lnTo>
                      <a:pt x="1237" y="1837"/>
                    </a:lnTo>
                    <a:cubicBezTo>
                      <a:pt x="1232" y="1499"/>
                      <a:pt x="1259" y="1167"/>
                      <a:pt x="1315" y="839"/>
                    </a:cubicBezTo>
                    <a:lnTo>
                      <a:pt x="15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79;p44"/>
              <p:cNvSpPr/>
              <p:nvPr/>
            </p:nvSpPr>
            <p:spPr>
              <a:xfrm>
                <a:off x="2532350" y="1279900"/>
                <a:ext cx="105025" cy="145150"/>
              </a:xfrm>
              <a:custGeom>
                <a:avLst/>
                <a:gdLst/>
                <a:ahLst/>
                <a:cxnLst/>
                <a:rect l="l" t="t" r="r" b="b"/>
                <a:pathLst>
                  <a:path w="4201" h="5806" extrusionOk="0">
                    <a:moveTo>
                      <a:pt x="3603" y="1"/>
                    </a:moveTo>
                    <a:cubicBezTo>
                      <a:pt x="3064" y="262"/>
                      <a:pt x="2514" y="505"/>
                      <a:pt x="1940" y="741"/>
                    </a:cubicBezTo>
                    <a:cubicBezTo>
                      <a:pt x="1330" y="989"/>
                      <a:pt x="691" y="1228"/>
                      <a:pt x="1" y="1463"/>
                    </a:cubicBezTo>
                    <a:cubicBezTo>
                      <a:pt x="149" y="2088"/>
                      <a:pt x="201" y="2733"/>
                      <a:pt x="146" y="3367"/>
                    </a:cubicBezTo>
                    <a:cubicBezTo>
                      <a:pt x="131" y="3561"/>
                      <a:pt x="109" y="3751"/>
                      <a:pt x="71" y="3942"/>
                    </a:cubicBezTo>
                    <a:cubicBezTo>
                      <a:pt x="96" y="4536"/>
                      <a:pt x="294" y="5174"/>
                      <a:pt x="570" y="5806"/>
                    </a:cubicBezTo>
                    <a:cubicBezTo>
                      <a:pt x="1804" y="4885"/>
                      <a:pt x="2911" y="4087"/>
                      <a:pt x="4200" y="3543"/>
                    </a:cubicBezTo>
                    <a:cubicBezTo>
                      <a:pt x="3824" y="2730"/>
                      <a:pt x="3608" y="1837"/>
                      <a:pt x="3575" y="891"/>
                    </a:cubicBezTo>
                    <a:cubicBezTo>
                      <a:pt x="3570" y="688"/>
                      <a:pt x="3573" y="483"/>
                      <a:pt x="3586" y="277"/>
                    </a:cubicBezTo>
                    <a:cubicBezTo>
                      <a:pt x="3588" y="187"/>
                      <a:pt x="3593" y="94"/>
                      <a:pt x="3603"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80;p44"/>
              <p:cNvSpPr/>
              <p:nvPr/>
            </p:nvSpPr>
            <p:spPr>
              <a:xfrm>
                <a:off x="2532425" y="1286875"/>
                <a:ext cx="89700" cy="77325"/>
              </a:xfrm>
              <a:custGeom>
                <a:avLst/>
                <a:gdLst/>
                <a:ahLst/>
                <a:cxnLst/>
                <a:rect l="l" t="t" r="r" b="b"/>
                <a:pathLst>
                  <a:path w="3588" h="3093" extrusionOk="0">
                    <a:moveTo>
                      <a:pt x="3588" y="0"/>
                    </a:moveTo>
                    <a:lnTo>
                      <a:pt x="3588" y="0"/>
                    </a:lnTo>
                    <a:cubicBezTo>
                      <a:pt x="3041" y="181"/>
                      <a:pt x="2491" y="337"/>
                      <a:pt x="1939" y="464"/>
                    </a:cubicBezTo>
                    <a:cubicBezTo>
                      <a:pt x="1332" y="713"/>
                      <a:pt x="690" y="951"/>
                      <a:pt x="0" y="1187"/>
                    </a:cubicBezTo>
                    <a:cubicBezTo>
                      <a:pt x="148" y="1812"/>
                      <a:pt x="201" y="2456"/>
                      <a:pt x="146" y="3091"/>
                    </a:cubicBezTo>
                    <a:cubicBezTo>
                      <a:pt x="172" y="3092"/>
                      <a:pt x="199" y="3092"/>
                      <a:pt x="226" y="3092"/>
                    </a:cubicBezTo>
                    <a:cubicBezTo>
                      <a:pt x="930" y="3092"/>
                      <a:pt x="1647" y="2808"/>
                      <a:pt x="2203" y="2361"/>
                    </a:cubicBezTo>
                    <a:cubicBezTo>
                      <a:pt x="2785" y="1894"/>
                      <a:pt x="3221" y="1277"/>
                      <a:pt x="3572" y="615"/>
                    </a:cubicBezTo>
                    <a:cubicBezTo>
                      <a:pt x="3570" y="412"/>
                      <a:pt x="3572" y="206"/>
                      <a:pt x="3588"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1;p44"/>
              <p:cNvSpPr/>
              <p:nvPr/>
            </p:nvSpPr>
            <p:spPr>
              <a:xfrm>
                <a:off x="2406800" y="1216275"/>
                <a:ext cx="57650" cy="57875"/>
              </a:xfrm>
              <a:custGeom>
                <a:avLst/>
                <a:gdLst/>
                <a:ahLst/>
                <a:cxnLst/>
                <a:rect l="l" t="t" r="r" b="b"/>
                <a:pathLst>
                  <a:path w="2306" h="2315" extrusionOk="0">
                    <a:moveTo>
                      <a:pt x="1016" y="0"/>
                    </a:moveTo>
                    <a:cubicBezTo>
                      <a:pt x="862" y="0"/>
                      <a:pt x="710" y="31"/>
                      <a:pt x="572" y="100"/>
                    </a:cubicBezTo>
                    <a:cubicBezTo>
                      <a:pt x="184" y="298"/>
                      <a:pt x="1" y="795"/>
                      <a:pt x="101" y="1219"/>
                    </a:cubicBezTo>
                    <a:cubicBezTo>
                      <a:pt x="201" y="1645"/>
                      <a:pt x="545" y="1987"/>
                      <a:pt x="944" y="2155"/>
                    </a:cubicBezTo>
                    <a:cubicBezTo>
                      <a:pt x="1210" y="2269"/>
                      <a:pt x="1499" y="2315"/>
                      <a:pt x="1789" y="2315"/>
                    </a:cubicBezTo>
                    <a:cubicBezTo>
                      <a:pt x="1937" y="2315"/>
                      <a:pt x="2085" y="2303"/>
                      <a:pt x="2231" y="2283"/>
                    </a:cubicBezTo>
                    <a:lnTo>
                      <a:pt x="2306" y="594"/>
                    </a:lnTo>
                    <a:cubicBezTo>
                      <a:pt x="2053" y="399"/>
                      <a:pt x="1797" y="205"/>
                      <a:pt x="1498" y="93"/>
                    </a:cubicBezTo>
                    <a:cubicBezTo>
                      <a:pt x="1345" y="34"/>
                      <a:pt x="1179" y="0"/>
                      <a:pt x="1016"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82;p44"/>
              <p:cNvSpPr/>
              <p:nvPr/>
            </p:nvSpPr>
            <p:spPr>
              <a:xfrm>
                <a:off x="2432650" y="1048725"/>
                <a:ext cx="250500" cy="294375"/>
              </a:xfrm>
              <a:custGeom>
                <a:avLst/>
                <a:gdLst/>
                <a:ahLst/>
                <a:cxnLst/>
                <a:rect l="l" t="t" r="r" b="b"/>
                <a:pathLst>
                  <a:path w="10020" h="11775" extrusionOk="0">
                    <a:moveTo>
                      <a:pt x="5000" y="0"/>
                    </a:moveTo>
                    <a:cubicBezTo>
                      <a:pt x="4870" y="0"/>
                      <a:pt x="4740" y="6"/>
                      <a:pt x="4611" y="16"/>
                    </a:cubicBezTo>
                    <a:cubicBezTo>
                      <a:pt x="2827" y="164"/>
                      <a:pt x="1179" y="1406"/>
                      <a:pt x="547" y="3082"/>
                    </a:cubicBezTo>
                    <a:cubicBezTo>
                      <a:pt x="0" y="4532"/>
                      <a:pt x="196" y="6162"/>
                      <a:pt x="785" y="7826"/>
                    </a:cubicBezTo>
                    <a:cubicBezTo>
                      <a:pt x="351" y="9200"/>
                      <a:pt x="1159" y="10786"/>
                      <a:pt x="2446" y="11430"/>
                    </a:cubicBezTo>
                    <a:cubicBezTo>
                      <a:pt x="2927" y="11671"/>
                      <a:pt x="3446" y="11775"/>
                      <a:pt x="3973" y="11775"/>
                    </a:cubicBezTo>
                    <a:cubicBezTo>
                      <a:pt x="4856" y="11775"/>
                      <a:pt x="5761" y="11482"/>
                      <a:pt x="6548" y="11044"/>
                    </a:cubicBezTo>
                    <a:cubicBezTo>
                      <a:pt x="8444" y="9993"/>
                      <a:pt x="8918" y="7462"/>
                      <a:pt x="8918" y="7462"/>
                    </a:cubicBezTo>
                    <a:cubicBezTo>
                      <a:pt x="8918" y="7462"/>
                      <a:pt x="10019" y="4324"/>
                      <a:pt x="9121" y="2377"/>
                    </a:cubicBezTo>
                    <a:cubicBezTo>
                      <a:pt x="8423" y="871"/>
                      <a:pt x="6674" y="0"/>
                      <a:pt x="5000"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83;p44"/>
              <p:cNvSpPr/>
              <p:nvPr/>
            </p:nvSpPr>
            <p:spPr>
              <a:xfrm>
                <a:off x="2421225" y="995500"/>
                <a:ext cx="280675" cy="258225"/>
              </a:xfrm>
              <a:custGeom>
                <a:avLst/>
                <a:gdLst/>
                <a:ahLst/>
                <a:cxnLst/>
                <a:rect l="l" t="t" r="r" b="b"/>
                <a:pathLst>
                  <a:path w="11227" h="10329" extrusionOk="0">
                    <a:moveTo>
                      <a:pt x="3525" y="1"/>
                    </a:moveTo>
                    <a:cubicBezTo>
                      <a:pt x="3319" y="1"/>
                      <a:pt x="3113" y="81"/>
                      <a:pt x="2966" y="226"/>
                    </a:cubicBezTo>
                    <a:cubicBezTo>
                      <a:pt x="2765" y="422"/>
                      <a:pt x="2682" y="730"/>
                      <a:pt x="2762" y="999"/>
                    </a:cubicBezTo>
                    <a:cubicBezTo>
                      <a:pt x="2530" y="737"/>
                      <a:pt x="2180" y="601"/>
                      <a:pt x="1830" y="601"/>
                    </a:cubicBezTo>
                    <a:cubicBezTo>
                      <a:pt x="1541" y="601"/>
                      <a:pt x="1253" y="694"/>
                      <a:pt x="1034" y="883"/>
                    </a:cubicBezTo>
                    <a:cubicBezTo>
                      <a:pt x="550" y="1302"/>
                      <a:pt x="485" y="2118"/>
                      <a:pt x="896" y="2607"/>
                    </a:cubicBezTo>
                    <a:cubicBezTo>
                      <a:pt x="835" y="2582"/>
                      <a:pt x="771" y="2571"/>
                      <a:pt x="707" y="2571"/>
                    </a:cubicBezTo>
                    <a:cubicBezTo>
                      <a:pt x="486" y="2571"/>
                      <a:pt x="263" y="2707"/>
                      <a:pt x="148" y="2905"/>
                    </a:cubicBezTo>
                    <a:cubicBezTo>
                      <a:pt x="0" y="3156"/>
                      <a:pt x="11" y="3480"/>
                      <a:pt x="108" y="3758"/>
                    </a:cubicBezTo>
                    <a:cubicBezTo>
                      <a:pt x="136" y="3839"/>
                      <a:pt x="171" y="3914"/>
                      <a:pt x="209" y="3989"/>
                    </a:cubicBezTo>
                    <a:cubicBezTo>
                      <a:pt x="307" y="4172"/>
                      <a:pt x="432" y="4348"/>
                      <a:pt x="552" y="4513"/>
                    </a:cubicBezTo>
                    <a:cubicBezTo>
                      <a:pt x="1112" y="5290"/>
                      <a:pt x="1825" y="5511"/>
                      <a:pt x="2538" y="5511"/>
                    </a:cubicBezTo>
                    <a:cubicBezTo>
                      <a:pt x="3240" y="5511"/>
                      <a:pt x="3943" y="5296"/>
                      <a:pt x="4503" y="5186"/>
                    </a:cubicBezTo>
                    <a:lnTo>
                      <a:pt x="4503" y="5186"/>
                    </a:lnTo>
                    <a:cubicBezTo>
                      <a:pt x="4466" y="5253"/>
                      <a:pt x="4516" y="5429"/>
                      <a:pt x="4624" y="5519"/>
                    </a:cubicBezTo>
                    <a:cubicBezTo>
                      <a:pt x="4734" y="5605"/>
                      <a:pt x="4880" y="5627"/>
                      <a:pt x="5023" y="5640"/>
                    </a:cubicBezTo>
                    <a:cubicBezTo>
                      <a:pt x="5189" y="5655"/>
                      <a:pt x="5357" y="5663"/>
                      <a:pt x="5525" y="5663"/>
                    </a:cubicBezTo>
                    <a:cubicBezTo>
                      <a:pt x="6274" y="5663"/>
                      <a:pt x="7025" y="5509"/>
                      <a:pt x="7712" y="5213"/>
                    </a:cubicBezTo>
                    <a:lnTo>
                      <a:pt x="7712" y="5213"/>
                    </a:lnTo>
                    <a:cubicBezTo>
                      <a:pt x="7684" y="7080"/>
                      <a:pt x="8189" y="8760"/>
                      <a:pt x="9167" y="10328"/>
                    </a:cubicBezTo>
                    <a:cubicBezTo>
                      <a:pt x="9440" y="10057"/>
                      <a:pt x="9636" y="10088"/>
                      <a:pt x="9827" y="9945"/>
                    </a:cubicBezTo>
                    <a:cubicBezTo>
                      <a:pt x="10567" y="8680"/>
                      <a:pt x="11033" y="7248"/>
                      <a:pt x="11174" y="5783"/>
                    </a:cubicBezTo>
                    <a:lnTo>
                      <a:pt x="11176" y="5783"/>
                    </a:lnTo>
                    <a:cubicBezTo>
                      <a:pt x="11216" y="5359"/>
                      <a:pt x="11226" y="4920"/>
                      <a:pt x="11086" y="4516"/>
                    </a:cubicBezTo>
                    <a:cubicBezTo>
                      <a:pt x="10943" y="4112"/>
                      <a:pt x="10624" y="3748"/>
                      <a:pt x="10052" y="3668"/>
                    </a:cubicBezTo>
                    <a:cubicBezTo>
                      <a:pt x="10120" y="3277"/>
                      <a:pt x="10005" y="2893"/>
                      <a:pt x="9784" y="2562"/>
                    </a:cubicBezTo>
                    <a:cubicBezTo>
                      <a:pt x="9576" y="2246"/>
                      <a:pt x="9267" y="1982"/>
                      <a:pt x="8931" y="1809"/>
                    </a:cubicBezTo>
                    <a:cubicBezTo>
                      <a:pt x="8241" y="1458"/>
                      <a:pt x="7446" y="1403"/>
                      <a:pt x="6673" y="1312"/>
                    </a:cubicBezTo>
                    <a:cubicBezTo>
                      <a:pt x="5903" y="1220"/>
                      <a:pt x="5100" y="1069"/>
                      <a:pt x="4498" y="580"/>
                    </a:cubicBezTo>
                    <a:cubicBezTo>
                      <a:pt x="4253" y="379"/>
                      <a:pt x="4039" y="123"/>
                      <a:pt x="3738" y="31"/>
                    </a:cubicBezTo>
                    <a:cubicBezTo>
                      <a:pt x="3669" y="10"/>
                      <a:pt x="3597" y="1"/>
                      <a:pt x="3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84;p44"/>
              <p:cNvSpPr/>
              <p:nvPr/>
            </p:nvSpPr>
            <p:spPr>
              <a:xfrm>
                <a:off x="2421150" y="1093775"/>
                <a:ext cx="33525" cy="150675"/>
              </a:xfrm>
              <a:custGeom>
                <a:avLst/>
                <a:gdLst/>
                <a:ahLst/>
                <a:cxnLst/>
                <a:rect l="l" t="t" r="r" b="b"/>
                <a:pathLst>
                  <a:path w="1341" h="6027" extrusionOk="0">
                    <a:moveTo>
                      <a:pt x="851" y="0"/>
                    </a:moveTo>
                    <a:cubicBezTo>
                      <a:pt x="1" y="1862"/>
                      <a:pt x="259" y="4109"/>
                      <a:pt x="1245" y="6026"/>
                    </a:cubicBezTo>
                    <a:cubicBezTo>
                      <a:pt x="774" y="4275"/>
                      <a:pt x="771" y="2436"/>
                      <a:pt x="1341" y="763"/>
                    </a:cubicBezTo>
                    <a:cubicBezTo>
                      <a:pt x="1165" y="382"/>
                      <a:pt x="1152" y="246"/>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85;p44"/>
              <p:cNvSpPr/>
              <p:nvPr/>
            </p:nvSpPr>
            <p:spPr>
              <a:xfrm>
                <a:off x="2421225" y="995475"/>
                <a:ext cx="244550" cy="99700"/>
              </a:xfrm>
              <a:custGeom>
                <a:avLst/>
                <a:gdLst/>
                <a:ahLst/>
                <a:cxnLst/>
                <a:rect l="l" t="t" r="r" b="b"/>
                <a:pathLst>
                  <a:path w="9782" h="3988" extrusionOk="0">
                    <a:moveTo>
                      <a:pt x="3521" y="0"/>
                    </a:moveTo>
                    <a:cubicBezTo>
                      <a:pt x="3315" y="0"/>
                      <a:pt x="3109" y="80"/>
                      <a:pt x="2963" y="225"/>
                    </a:cubicBezTo>
                    <a:cubicBezTo>
                      <a:pt x="2762" y="420"/>
                      <a:pt x="2682" y="729"/>
                      <a:pt x="2760" y="997"/>
                    </a:cubicBezTo>
                    <a:cubicBezTo>
                      <a:pt x="2529" y="735"/>
                      <a:pt x="2179" y="600"/>
                      <a:pt x="1830" y="600"/>
                    </a:cubicBezTo>
                    <a:cubicBezTo>
                      <a:pt x="1541" y="600"/>
                      <a:pt x="1253" y="692"/>
                      <a:pt x="1034" y="882"/>
                    </a:cubicBezTo>
                    <a:cubicBezTo>
                      <a:pt x="547" y="1301"/>
                      <a:pt x="485" y="2119"/>
                      <a:pt x="896" y="2608"/>
                    </a:cubicBezTo>
                    <a:cubicBezTo>
                      <a:pt x="834" y="2582"/>
                      <a:pt x="769" y="2570"/>
                      <a:pt x="704" y="2570"/>
                    </a:cubicBezTo>
                    <a:cubicBezTo>
                      <a:pt x="484" y="2570"/>
                      <a:pt x="261" y="2706"/>
                      <a:pt x="148" y="2904"/>
                    </a:cubicBezTo>
                    <a:cubicBezTo>
                      <a:pt x="0" y="3155"/>
                      <a:pt x="11" y="3481"/>
                      <a:pt x="108" y="3757"/>
                    </a:cubicBezTo>
                    <a:cubicBezTo>
                      <a:pt x="136" y="3837"/>
                      <a:pt x="169" y="3915"/>
                      <a:pt x="209" y="3988"/>
                    </a:cubicBezTo>
                    <a:cubicBezTo>
                      <a:pt x="249" y="3812"/>
                      <a:pt x="319" y="3644"/>
                      <a:pt x="424" y="3496"/>
                    </a:cubicBezTo>
                    <a:cubicBezTo>
                      <a:pt x="679" y="3137"/>
                      <a:pt x="1120" y="2917"/>
                      <a:pt x="1560" y="2917"/>
                    </a:cubicBezTo>
                    <a:cubicBezTo>
                      <a:pt x="1596" y="2917"/>
                      <a:pt x="1632" y="2918"/>
                      <a:pt x="1669" y="2921"/>
                    </a:cubicBezTo>
                    <a:cubicBezTo>
                      <a:pt x="1581" y="2495"/>
                      <a:pt x="1767" y="2023"/>
                      <a:pt x="2125" y="1775"/>
                    </a:cubicBezTo>
                    <a:cubicBezTo>
                      <a:pt x="2311" y="1649"/>
                      <a:pt x="2535" y="1585"/>
                      <a:pt x="2759" y="1585"/>
                    </a:cubicBezTo>
                    <a:cubicBezTo>
                      <a:pt x="2971" y="1585"/>
                      <a:pt x="3184" y="1643"/>
                      <a:pt x="3362" y="1757"/>
                    </a:cubicBezTo>
                    <a:cubicBezTo>
                      <a:pt x="3304" y="1411"/>
                      <a:pt x="3686" y="1141"/>
                      <a:pt x="4038" y="1141"/>
                    </a:cubicBezTo>
                    <a:cubicBezTo>
                      <a:pt x="4054" y="1141"/>
                      <a:pt x="4069" y="1142"/>
                      <a:pt x="4084" y="1143"/>
                    </a:cubicBezTo>
                    <a:cubicBezTo>
                      <a:pt x="4446" y="1168"/>
                      <a:pt x="4767" y="1384"/>
                      <a:pt x="5098" y="1529"/>
                    </a:cubicBezTo>
                    <a:cubicBezTo>
                      <a:pt x="5966" y="1903"/>
                      <a:pt x="6952" y="1810"/>
                      <a:pt x="7893" y="1885"/>
                    </a:cubicBezTo>
                    <a:cubicBezTo>
                      <a:pt x="8565" y="1938"/>
                      <a:pt x="9290" y="2136"/>
                      <a:pt x="9782" y="2560"/>
                    </a:cubicBezTo>
                    <a:cubicBezTo>
                      <a:pt x="9576" y="2244"/>
                      <a:pt x="9267" y="1981"/>
                      <a:pt x="8931" y="1808"/>
                    </a:cubicBezTo>
                    <a:cubicBezTo>
                      <a:pt x="8239" y="1456"/>
                      <a:pt x="7444" y="1401"/>
                      <a:pt x="6673" y="1311"/>
                    </a:cubicBezTo>
                    <a:cubicBezTo>
                      <a:pt x="5901" y="1218"/>
                      <a:pt x="5098" y="1068"/>
                      <a:pt x="4498" y="578"/>
                    </a:cubicBezTo>
                    <a:cubicBezTo>
                      <a:pt x="4253" y="378"/>
                      <a:pt x="4039" y="122"/>
                      <a:pt x="3738" y="32"/>
                    </a:cubicBezTo>
                    <a:cubicBezTo>
                      <a:pt x="3668" y="10"/>
                      <a:pt x="3594" y="0"/>
                      <a:pt x="3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86;p44"/>
              <p:cNvSpPr/>
              <p:nvPr/>
            </p:nvSpPr>
            <p:spPr>
              <a:xfrm>
                <a:off x="2549675" y="1160850"/>
                <a:ext cx="46875" cy="18675"/>
              </a:xfrm>
              <a:custGeom>
                <a:avLst/>
                <a:gdLst/>
                <a:ahLst/>
                <a:cxnLst/>
                <a:rect l="l" t="t" r="r" b="b"/>
                <a:pathLst>
                  <a:path w="1875" h="747" extrusionOk="0">
                    <a:moveTo>
                      <a:pt x="865" y="0"/>
                    </a:moveTo>
                    <a:cubicBezTo>
                      <a:pt x="533" y="0"/>
                      <a:pt x="200" y="160"/>
                      <a:pt x="0" y="428"/>
                    </a:cubicBezTo>
                    <a:cubicBezTo>
                      <a:pt x="698" y="428"/>
                      <a:pt x="1305" y="533"/>
                      <a:pt x="1874" y="747"/>
                    </a:cubicBezTo>
                    <a:cubicBezTo>
                      <a:pt x="1759" y="375"/>
                      <a:pt x="1420" y="77"/>
                      <a:pt x="1034" y="14"/>
                    </a:cubicBezTo>
                    <a:cubicBezTo>
                      <a:pt x="978" y="5"/>
                      <a:pt x="922"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87;p44"/>
              <p:cNvSpPr/>
              <p:nvPr/>
            </p:nvSpPr>
            <p:spPr>
              <a:xfrm>
                <a:off x="2445300" y="1156425"/>
                <a:ext cx="44875" cy="15275"/>
              </a:xfrm>
              <a:custGeom>
                <a:avLst/>
                <a:gdLst/>
                <a:ahLst/>
                <a:cxnLst/>
                <a:rect l="l" t="t" r="r" b="b"/>
                <a:pathLst>
                  <a:path w="1795" h="611" extrusionOk="0">
                    <a:moveTo>
                      <a:pt x="687" y="0"/>
                    </a:moveTo>
                    <a:cubicBezTo>
                      <a:pt x="605" y="0"/>
                      <a:pt x="522" y="12"/>
                      <a:pt x="442" y="38"/>
                    </a:cubicBezTo>
                    <a:cubicBezTo>
                      <a:pt x="201" y="118"/>
                      <a:pt x="1" y="354"/>
                      <a:pt x="16" y="610"/>
                    </a:cubicBezTo>
                    <a:cubicBezTo>
                      <a:pt x="272" y="493"/>
                      <a:pt x="554" y="435"/>
                      <a:pt x="859" y="435"/>
                    </a:cubicBezTo>
                    <a:cubicBezTo>
                      <a:pt x="1151" y="435"/>
                      <a:pt x="1463" y="488"/>
                      <a:pt x="1794" y="595"/>
                    </a:cubicBezTo>
                    <a:cubicBezTo>
                      <a:pt x="1604" y="424"/>
                      <a:pt x="1413" y="249"/>
                      <a:pt x="1185" y="131"/>
                    </a:cubicBezTo>
                    <a:cubicBezTo>
                      <a:pt x="1032" y="51"/>
                      <a:pt x="859"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88;p44"/>
              <p:cNvSpPr/>
              <p:nvPr/>
            </p:nvSpPr>
            <p:spPr>
              <a:xfrm>
                <a:off x="2500375" y="1251300"/>
                <a:ext cx="14875" cy="13450"/>
              </a:xfrm>
              <a:custGeom>
                <a:avLst/>
                <a:gdLst/>
                <a:ahLst/>
                <a:cxnLst/>
                <a:rect l="l" t="t" r="r" b="b"/>
                <a:pathLst>
                  <a:path w="595" h="538" extrusionOk="0">
                    <a:moveTo>
                      <a:pt x="66" y="1"/>
                    </a:moveTo>
                    <a:cubicBezTo>
                      <a:pt x="0" y="101"/>
                      <a:pt x="18" y="302"/>
                      <a:pt x="133" y="425"/>
                    </a:cubicBezTo>
                    <a:cubicBezTo>
                      <a:pt x="204" y="499"/>
                      <a:pt x="307" y="538"/>
                      <a:pt x="409" y="538"/>
                    </a:cubicBezTo>
                    <a:cubicBezTo>
                      <a:pt x="474" y="538"/>
                      <a:pt x="539" y="522"/>
                      <a:pt x="595" y="490"/>
                    </a:cubicBezTo>
                    <a:cubicBezTo>
                      <a:pt x="362" y="407"/>
                      <a:pt x="166" y="227"/>
                      <a:pt x="66"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89;p44"/>
              <p:cNvSpPr/>
              <p:nvPr/>
            </p:nvSpPr>
            <p:spPr>
              <a:xfrm>
                <a:off x="2503325" y="1263675"/>
                <a:ext cx="59100" cy="48175"/>
              </a:xfrm>
              <a:custGeom>
                <a:avLst/>
                <a:gdLst/>
                <a:ahLst/>
                <a:cxnLst/>
                <a:rect l="l" t="t" r="r" b="b"/>
                <a:pathLst>
                  <a:path w="2364" h="1927" extrusionOk="0">
                    <a:moveTo>
                      <a:pt x="2168" y="0"/>
                    </a:moveTo>
                    <a:lnTo>
                      <a:pt x="2168" y="3"/>
                    </a:lnTo>
                    <a:cubicBezTo>
                      <a:pt x="1533" y="417"/>
                      <a:pt x="768" y="625"/>
                      <a:pt x="0" y="650"/>
                    </a:cubicBezTo>
                    <a:cubicBezTo>
                      <a:pt x="68" y="948"/>
                      <a:pt x="178" y="1247"/>
                      <a:pt x="372" y="1488"/>
                    </a:cubicBezTo>
                    <a:cubicBezTo>
                      <a:pt x="567" y="1726"/>
                      <a:pt x="848" y="1904"/>
                      <a:pt x="1157" y="1924"/>
                    </a:cubicBezTo>
                    <a:cubicBezTo>
                      <a:pt x="1176" y="1926"/>
                      <a:pt x="1194" y="1926"/>
                      <a:pt x="1213" y="1926"/>
                    </a:cubicBezTo>
                    <a:cubicBezTo>
                      <a:pt x="1619" y="1926"/>
                      <a:pt x="1998" y="1646"/>
                      <a:pt x="2178" y="1280"/>
                    </a:cubicBezTo>
                    <a:cubicBezTo>
                      <a:pt x="2363" y="893"/>
                      <a:pt x="2353" y="437"/>
                      <a:pt x="2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90;p44"/>
              <p:cNvSpPr/>
              <p:nvPr/>
            </p:nvSpPr>
            <p:spPr>
              <a:xfrm>
                <a:off x="2544200" y="1218125"/>
                <a:ext cx="51400" cy="19800"/>
              </a:xfrm>
              <a:custGeom>
                <a:avLst/>
                <a:gdLst/>
                <a:ahLst/>
                <a:cxnLst/>
                <a:rect l="l" t="t" r="r" b="b"/>
                <a:pathLst>
                  <a:path w="2056" h="792" extrusionOk="0">
                    <a:moveTo>
                      <a:pt x="998" y="0"/>
                    </a:moveTo>
                    <a:cubicBezTo>
                      <a:pt x="600" y="0"/>
                      <a:pt x="210" y="222"/>
                      <a:pt x="1" y="560"/>
                    </a:cubicBezTo>
                    <a:cubicBezTo>
                      <a:pt x="316" y="378"/>
                      <a:pt x="634" y="282"/>
                      <a:pt x="943" y="282"/>
                    </a:cubicBezTo>
                    <a:cubicBezTo>
                      <a:pt x="1001" y="282"/>
                      <a:pt x="1058" y="285"/>
                      <a:pt x="1115" y="292"/>
                    </a:cubicBezTo>
                    <a:cubicBezTo>
                      <a:pt x="1473" y="335"/>
                      <a:pt x="1817" y="515"/>
                      <a:pt x="2055" y="791"/>
                    </a:cubicBezTo>
                    <a:cubicBezTo>
                      <a:pt x="1938" y="372"/>
                      <a:pt x="1541" y="51"/>
                      <a:pt x="1107" y="6"/>
                    </a:cubicBezTo>
                    <a:cubicBezTo>
                      <a:pt x="1071" y="2"/>
                      <a:pt x="1035" y="0"/>
                      <a:pt x="9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91;p44"/>
              <p:cNvSpPr/>
              <p:nvPr/>
            </p:nvSpPr>
            <p:spPr>
              <a:xfrm>
                <a:off x="2454075" y="1209300"/>
                <a:ext cx="38925" cy="18700"/>
              </a:xfrm>
              <a:custGeom>
                <a:avLst/>
                <a:gdLst/>
                <a:ahLst/>
                <a:cxnLst/>
                <a:rect l="l" t="t" r="r" b="b"/>
                <a:pathLst>
                  <a:path w="1557" h="748" extrusionOk="0">
                    <a:moveTo>
                      <a:pt x="698" y="0"/>
                    </a:moveTo>
                    <a:cubicBezTo>
                      <a:pt x="622" y="0"/>
                      <a:pt x="547" y="10"/>
                      <a:pt x="473" y="30"/>
                    </a:cubicBezTo>
                    <a:cubicBezTo>
                      <a:pt x="239" y="96"/>
                      <a:pt x="29" y="306"/>
                      <a:pt x="1" y="542"/>
                    </a:cubicBezTo>
                    <a:cubicBezTo>
                      <a:pt x="130" y="331"/>
                      <a:pt x="386" y="215"/>
                      <a:pt x="639" y="215"/>
                    </a:cubicBezTo>
                    <a:cubicBezTo>
                      <a:pt x="672" y="215"/>
                      <a:pt x="706" y="217"/>
                      <a:pt x="739" y="221"/>
                    </a:cubicBezTo>
                    <a:cubicBezTo>
                      <a:pt x="1022" y="259"/>
                      <a:pt x="1273" y="427"/>
                      <a:pt x="1556" y="748"/>
                    </a:cubicBezTo>
                    <a:cubicBezTo>
                      <a:pt x="1479" y="522"/>
                      <a:pt x="1346" y="279"/>
                      <a:pt x="1150" y="141"/>
                    </a:cubicBezTo>
                    <a:cubicBezTo>
                      <a:pt x="1016" y="47"/>
                      <a:pt x="859"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92;p44"/>
              <p:cNvSpPr/>
              <p:nvPr/>
            </p:nvSpPr>
            <p:spPr>
              <a:xfrm>
                <a:off x="2636650" y="1223500"/>
                <a:ext cx="61675" cy="60425"/>
              </a:xfrm>
              <a:custGeom>
                <a:avLst/>
                <a:gdLst/>
                <a:ahLst/>
                <a:cxnLst/>
                <a:rect l="l" t="t" r="r" b="b"/>
                <a:pathLst>
                  <a:path w="2467" h="2417" extrusionOk="0">
                    <a:moveTo>
                      <a:pt x="1486" y="0"/>
                    </a:moveTo>
                    <a:cubicBezTo>
                      <a:pt x="1042" y="0"/>
                      <a:pt x="475" y="302"/>
                      <a:pt x="144" y="576"/>
                    </a:cubicBezTo>
                    <a:lnTo>
                      <a:pt x="1" y="2167"/>
                    </a:lnTo>
                    <a:cubicBezTo>
                      <a:pt x="298" y="2322"/>
                      <a:pt x="630" y="2416"/>
                      <a:pt x="960" y="2416"/>
                    </a:cubicBezTo>
                    <a:cubicBezTo>
                      <a:pt x="1132" y="2416"/>
                      <a:pt x="1303" y="2390"/>
                      <a:pt x="1468" y="2335"/>
                    </a:cubicBezTo>
                    <a:cubicBezTo>
                      <a:pt x="1947" y="2172"/>
                      <a:pt x="2354" y="1725"/>
                      <a:pt x="2411" y="1191"/>
                    </a:cubicBezTo>
                    <a:cubicBezTo>
                      <a:pt x="2466" y="654"/>
                      <a:pt x="2108" y="82"/>
                      <a:pt x="1611" y="9"/>
                    </a:cubicBezTo>
                    <a:cubicBezTo>
                      <a:pt x="1571" y="3"/>
                      <a:pt x="1529" y="0"/>
                      <a:pt x="1486"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93;p44"/>
              <p:cNvSpPr/>
              <p:nvPr/>
            </p:nvSpPr>
            <p:spPr>
              <a:xfrm>
                <a:off x="2510100" y="1653650"/>
                <a:ext cx="184075" cy="169575"/>
              </a:xfrm>
              <a:custGeom>
                <a:avLst/>
                <a:gdLst/>
                <a:ahLst/>
                <a:cxnLst/>
                <a:rect l="l" t="t" r="r" b="b"/>
                <a:pathLst>
                  <a:path w="7363" h="6783" extrusionOk="0">
                    <a:moveTo>
                      <a:pt x="3405" y="0"/>
                    </a:moveTo>
                    <a:cubicBezTo>
                      <a:pt x="3393" y="0"/>
                      <a:pt x="3381" y="1"/>
                      <a:pt x="3369" y="2"/>
                    </a:cubicBezTo>
                    <a:cubicBezTo>
                      <a:pt x="3194" y="20"/>
                      <a:pt x="3068" y="180"/>
                      <a:pt x="3056" y="356"/>
                    </a:cubicBezTo>
                    <a:cubicBezTo>
                      <a:pt x="3023" y="745"/>
                      <a:pt x="3286" y="1048"/>
                      <a:pt x="3565" y="1294"/>
                    </a:cubicBezTo>
                    <a:cubicBezTo>
                      <a:pt x="3803" y="1500"/>
                      <a:pt x="4064" y="1693"/>
                      <a:pt x="4222" y="1969"/>
                    </a:cubicBezTo>
                    <a:cubicBezTo>
                      <a:pt x="4378" y="2242"/>
                      <a:pt x="4388" y="2634"/>
                      <a:pt x="4217" y="2862"/>
                    </a:cubicBezTo>
                    <a:cubicBezTo>
                      <a:pt x="3399" y="3625"/>
                      <a:pt x="2584" y="4390"/>
                      <a:pt x="1766" y="5152"/>
                    </a:cubicBezTo>
                    <a:cubicBezTo>
                      <a:pt x="1287" y="5187"/>
                      <a:pt x="808" y="5253"/>
                      <a:pt x="364" y="5436"/>
                    </a:cubicBezTo>
                    <a:cubicBezTo>
                      <a:pt x="256" y="5483"/>
                      <a:pt x="146" y="5539"/>
                      <a:pt x="75" y="5634"/>
                    </a:cubicBezTo>
                    <a:cubicBezTo>
                      <a:pt x="8" y="5732"/>
                      <a:pt x="0" y="5880"/>
                      <a:pt x="90" y="5958"/>
                    </a:cubicBezTo>
                    <a:cubicBezTo>
                      <a:pt x="153" y="6015"/>
                      <a:pt x="244" y="6023"/>
                      <a:pt x="329" y="6030"/>
                    </a:cubicBezTo>
                    <a:cubicBezTo>
                      <a:pt x="487" y="6038"/>
                      <a:pt x="640" y="6048"/>
                      <a:pt x="798" y="6058"/>
                    </a:cubicBezTo>
                    <a:lnTo>
                      <a:pt x="790" y="6065"/>
                    </a:lnTo>
                    <a:cubicBezTo>
                      <a:pt x="685" y="6163"/>
                      <a:pt x="575" y="6266"/>
                      <a:pt x="532" y="6407"/>
                    </a:cubicBezTo>
                    <a:cubicBezTo>
                      <a:pt x="489" y="6542"/>
                      <a:pt x="540" y="6723"/>
                      <a:pt x="675" y="6770"/>
                    </a:cubicBezTo>
                    <a:cubicBezTo>
                      <a:pt x="700" y="6779"/>
                      <a:pt x="726" y="6783"/>
                      <a:pt x="752" y="6783"/>
                    </a:cubicBezTo>
                    <a:cubicBezTo>
                      <a:pt x="829" y="6783"/>
                      <a:pt x="907" y="6750"/>
                      <a:pt x="979" y="6720"/>
                    </a:cubicBezTo>
                    <a:cubicBezTo>
                      <a:pt x="1380" y="6545"/>
                      <a:pt x="1779" y="6369"/>
                      <a:pt x="2245" y="6266"/>
                    </a:cubicBezTo>
                    <a:cubicBezTo>
                      <a:pt x="2684" y="6349"/>
                      <a:pt x="3126" y="6394"/>
                      <a:pt x="3585" y="6412"/>
                    </a:cubicBezTo>
                    <a:cubicBezTo>
                      <a:pt x="3597" y="6412"/>
                      <a:pt x="3609" y="6412"/>
                      <a:pt x="3622" y="6412"/>
                    </a:cubicBezTo>
                    <a:cubicBezTo>
                      <a:pt x="3827" y="6412"/>
                      <a:pt x="4030" y="6372"/>
                      <a:pt x="4225" y="6304"/>
                    </a:cubicBezTo>
                    <a:cubicBezTo>
                      <a:pt x="5271" y="5930"/>
                      <a:pt x="6314" y="5556"/>
                      <a:pt x="7363" y="5180"/>
                    </a:cubicBezTo>
                    <a:cubicBezTo>
                      <a:pt x="7250" y="4523"/>
                      <a:pt x="7195" y="3853"/>
                      <a:pt x="7185" y="3166"/>
                    </a:cubicBezTo>
                    <a:cubicBezTo>
                      <a:pt x="6545" y="2752"/>
                      <a:pt x="6342" y="1889"/>
                      <a:pt x="5752" y="1410"/>
                    </a:cubicBezTo>
                    <a:cubicBezTo>
                      <a:pt x="5188" y="945"/>
                      <a:pt x="4335" y="895"/>
                      <a:pt x="3856" y="343"/>
                    </a:cubicBezTo>
                    <a:cubicBezTo>
                      <a:pt x="3726" y="196"/>
                      <a:pt x="3604" y="0"/>
                      <a:pt x="3405"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94;p44"/>
              <p:cNvSpPr/>
              <p:nvPr/>
            </p:nvSpPr>
            <p:spPr>
              <a:xfrm>
                <a:off x="2567425" y="1784650"/>
                <a:ext cx="60850" cy="26475"/>
              </a:xfrm>
              <a:custGeom>
                <a:avLst/>
                <a:gdLst/>
                <a:ahLst/>
                <a:cxnLst/>
                <a:rect l="l" t="t" r="r" b="b"/>
                <a:pathLst>
                  <a:path w="2434" h="1059" extrusionOk="0">
                    <a:moveTo>
                      <a:pt x="2310" y="0"/>
                    </a:moveTo>
                    <a:cubicBezTo>
                      <a:pt x="2299" y="0"/>
                      <a:pt x="2288" y="2"/>
                      <a:pt x="2278" y="5"/>
                    </a:cubicBezTo>
                    <a:cubicBezTo>
                      <a:pt x="1525" y="236"/>
                      <a:pt x="785" y="519"/>
                      <a:pt x="80" y="848"/>
                    </a:cubicBezTo>
                    <a:cubicBezTo>
                      <a:pt x="25" y="873"/>
                      <a:pt x="0" y="938"/>
                      <a:pt x="28" y="994"/>
                    </a:cubicBezTo>
                    <a:cubicBezTo>
                      <a:pt x="45" y="1034"/>
                      <a:pt x="85" y="1059"/>
                      <a:pt x="125" y="1059"/>
                    </a:cubicBezTo>
                    <a:cubicBezTo>
                      <a:pt x="143" y="1059"/>
                      <a:pt x="158" y="1056"/>
                      <a:pt x="173" y="1049"/>
                    </a:cubicBezTo>
                    <a:cubicBezTo>
                      <a:pt x="868" y="725"/>
                      <a:pt x="1598" y="444"/>
                      <a:pt x="2343" y="216"/>
                    </a:cubicBezTo>
                    <a:cubicBezTo>
                      <a:pt x="2401" y="198"/>
                      <a:pt x="2433" y="136"/>
                      <a:pt x="2416" y="78"/>
                    </a:cubicBezTo>
                    <a:cubicBezTo>
                      <a:pt x="2401" y="31"/>
                      <a:pt x="2357" y="0"/>
                      <a:pt x="231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95;p44"/>
              <p:cNvSpPr/>
              <p:nvPr/>
            </p:nvSpPr>
            <p:spPr>
              <a:xfrm>
                <a:off x="2528650" y="1782000"/>
                <a:ext cx="30500" cy="24175"/>
              </a:xfrm>
              <a:custGeom>
                <a:avLst/>
                <a:gdLst/>
                <a:ahLst/>
                <a:cxnLst/>
                <a:rect l="l" t="t" r="r" b="b"/>
                <a:pathLst>
                  <a:path w="1220" h="967" extrusionOk="0">
                    <a:moveTo>
                      <a:pt x="1095" y="0"/>
                    </a:moveTo>
                    <a:cubicBezTo>
                      <a:pt x="1072" y="0"/>
                      <a:pt x="1049" y="8"/>
                      <a:pt x="1029" y="23"/>
                    </a:cubicBezTo>
                    <a:lnTo>
                      <a:pt x="58" y="768"/>
                    </a:lnTo>
                    <a:cubicBezTo>
                      <a:pt x="11" y="806"/>
                      <a:pt x="1" y="874"/>
                      <a:pt x="38" y="924"/>
                    </a:cubicBezTo>
                    <a:cubicBezTo>
                      <a:pt x="61" y="952"/>
                      <a:pt x="94" y="967"/>
                      <a:pt x="126" y="967"/>
                    </a:cubicBezTo>
                    <a:cubicBezTo>
                      <a:pt x="149" y="967"/>
                      <a:pt x="174" y="959"/>
                      <a:pt x="194" y="944"/>
                    </a:cubicBezTo>
                    <a:lnTo>
                      <a:pt x="1162" y="199"/>
                    </a:lnTo>
                    <a:cubicBezTo>
                      <a:pt x="1210" y="161"/>
                      <a:pt x="1220" y="91"/>
                      <a:pt x="1182" y="43"/>
                    </a:cubicBezTo>
                    <a:cubicBezTo>
                      <a:pt x="1160" y="15"/>
                      <a:pt x="1128" y="0"/>
                      <a:pt x="1095"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96;p44"/>
              <p:cNvSpPr/>
              <p:nvPr/>
            </p:nvSpPr>
            <p:spPr>
              <a:xfrm>
                <a:off x="2587675" y="1797850"/>
                <a:ext cx="39100" cy="16100"/>
              </a:xfrm>
              <a:custGeom>
                <a:avLst/>
                <a:gdLst/>
                <a:ahLst/>
                <a:cxnLst/>
                <a:rect l="l" t="t" r="r" b="b"/>
                <a:pathLst>
                  <a:path w="1564" h="644" extrusionOk="0">
                    <a:moveTo>
                      <a:pt x="1442" y="1"/>
                    </a:moveTo>
                    <a:cubicBezTo>
                      <a:pt x="1431" y="1"/>
                      <a:pt x="1419" y="2"/>
                      <a:pt x="1408" y="6"/>
                    </a:cubicBezTo>
                    <a:lnTo>
                      <a:pt x="91" y="430"/>
                    </a:lnTo>
                    <a:cubicBezTo>
                      <a:pt x="33" y="448"/>
                      <a:pt x="0" y="511"/>
                      <a:pt x="20" y="568"/>
                    </a:cubicBezTo>
                    <a:cubicBezTo>
                      <a:pt x="35" y="614"/>
                      <a:pt x="78" y="644"/>
                      <a:pt x="126" y="644"/>
                    </a:cubicBezTo>
                    <a:cubicBezTo>
                      <a:pt x="136" y="644"/>
                      <a:pt x="148" y="644"/>
                      <a:pt x="158" y="639"/>
                    </a:cubicBezTo>
                    <a:lnTo>
                      <a:pt x="1475" y="215"/>
                    </a:lnTo>
                    <a:cubicBezTo>
                      <a:pt x="1533" y="197"/>
                      <a:pt x="1563" y="134"/>
                      <a:pt x="1546" y="77"/>
                    </a:cubicBezTo>
                    <a:cubicBezTo>
                      <a:pt x="1530" y="31"/>
                      <a:pt x="1488" y="1"/>
                      <a:pt x="1442"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97;p44"/>
              <p:cNvSpPr/>
              <p:nvPr/>
            </p:nvSpPr>
            <p:spPr>
              <a:xfrm>
                <a:off x="2686325" y="1725625"/>
                <a:ext cx="47625" cy="71450"/>
              </a:xfrm>
              <a:custGeom>
                <a:avLst/>
                <a:gdLst/>
                <a:ahLst/>
                <a:cxnLst/>
                <a:rect l="l" t="t" r="r" b="b"/>
                <a:pathLst>
                  <a:path w="1905" h="2858" extrusionOk="0">
                    <a:moveTo>
                      <a:pt x="1375" y="1"/>
                    </a:moveTo>
                    <a:lnTo>
                      <a:pt x="0" y="71"/>
                    </a:lnTo>
                    <a:lnTo>
                      <a:pt x="23" y="2665"/>
                    </a:lnTo>
                    <a:lnTo>
                      <a:pt x="1904" y="2858"/>
                    </a:lnTo>
                    <a:lnTo>
                      <a:pt x="13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598;p44"/>
              <p:cNvSpPr/>
              <p:nvPr/>
            </p:nvSpPr>
            <p:spPr>
              <a:xfrm>
                <a:off x="2702500" y="1432675"/>
                <a:ext cx="198150" cy="370175"/>
              </a:xfrm>
              <a:custGeom>
                <a:avLst/>
                <a:gdLst/>
                <a:ahLst/>
                <a:cxnLst/>
                <a:rect l="l" t="t" r="r" b="b"/>
                <a:pathLst>
                  <a:path w="7926" h="14807" extrusionOk="0">
                    <a:moveTo>
                      <a:pt x="1300" y="1"/>
                    </a:moveTo>
                    <a:lnTo>
                      <a:pt x="412" y="1902"/>
                    </a:lnTo>
                    <a:lnTo>
                      <a:pt x="414" y="1902"/>
                    </a:lnTo>
                    <a:lnTo>
                      <a:pt x="126" y="8086"/>
                    </a:lnTo>
                    <a:lnTo>
                      <a:pt x="2630" y="10223"/>
                    </a:lnTo>
                    <a:lnTo>
                      <a:pt x="1" y="11668"/>
                    </a:lnTo>
                    <a:lnTo>
                      <a:pt x="96" y="14807"/>
                    </a:lnTo>
                    <a:cubicBezTo>
                      <a:pt x="96" y="14807"/>
                      <a:pt x="4963" y="14706"/>
                      <a:pt x="5740" y="14516"/>
                    </a:cubicBezTo>
                    <a:cubicBezTo>
                      <a:pt x="6518" y="14325"/>
                      <a:pt x="7925" y="12551"/>
                      <a:pt x="7925" y="11365"/>
                    </a:cubicBezTo>
                    <a:cubicBezTo>
                      <a:pt x="7925" y="10178"/>
                      <a:pt x="3871" y="2785"/>
                      <a:pt x="3329" y="1744"/>
                    </a:cubicBezTo>
                    <a:cubicBezTo>
                      <a:pt x="2790" y="701"/>
                      <a:pt x="1300" y="1"/>
                      <a:pt x="1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599;p44"/>
              <p:cNvSpPr/>
              <p:nvPr/>
            </p:nvSpPr>
            <p:spPr>
              <a:xfrm>
                <a:off x="2694400" y="1454325"/>
                <a:ext cx="24675" cy="188175"/>
              </a:xfrm>
              <a:custGeom>
                <a:avLst/>
                <a:gdLst/>
                <a:ahLst/>
                <a:cxnLst/>
                <a:rect l="l" t="t" r="r" b="b"/>
                <a:pathLst>
                  <a:path w="987" h="7527" extrusionOk="0">
                    <a:moveTo>
                      <a:pt x="853" y="0"/>
                    </a:moveTo>
                    <a:cubicBezTo>
                      <a:pt x="807" y="0"/>
                      <a:pt x="763" y="29"/>
                      <a:pt x="749" y="78"/>
                    </a:cubicBezTo>
                    <a:cubicBezTo>
                      <a:pt x="1" y="2456"/>
                      <a:pt x="3" y="5075"/>
                      <a:pt x="759" y="7448"/>
                    </a:cubicBezTo>
                    <a:cubicBezTo>
                      <a:pt x="771" y="7496"/>
                      <a:pt x="816" y="7526"/>
                      <a:pt x="861" y="7526"/>
                    </a:cubicBezTo>
                    <a:cubicBezTo>
                      <a:pt x="874" y="7526"/>
                      <a:pt x="884" y="7524"/>
                      <a:pt x="897" y="7521"/>
                    </a:cubicBezTo>
                    <a:cubicBezTo>
                      <a:pt x="954" y="7501"/>
                      <a:pt x="987" y="7441"/>
                      <a:pt x="967" y="7383"/>
                    </a:cubicBezTo>
                    <a:cubicBezTo>
                      <a:pt x="227" y="5050"/>
                      <a:pt x="224" y="2479"/>
                      <a:pt x="959" y="143"/>
                    </a:cubicBezTo>
                    <a:cubicBezTo>
                      <a:pt x="977" y="86"/>
                      <a:pt x="944" y="23"/>
                      <a:pt x="887" y="5"/>
                    </a:cubicBezTo>
                    <a:cubicBezTo>
                      <a:pt x="875" y="2"/>
                      <a:pt x="864" y="0"/>
                      <a:pt x="853"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600;p44"/>
              <p:cNvSpPr/>
              <p:nvPr/>
            </p:nvSpPr>
            <p:spPr>
              <a:xfrm>
                <a:off x="2776125" y="1681650"/>
                <a:ext cx="69075" cy="14525"/>
              </a:xfrm>
              <a:custGeom>
                <a:avLst/>
                <a:gdLst/>
                <a:ahLst/>
                <a:cxnLst/>
                <a:rect l="l" t="t" r="r" b="b"/>
                <a:pathLst>
                  <a:path w="2763" h="581" extrusionOk="0">
                    <a:moveTo>
                      <a:pt x="1099" y="0"/>
                    </a:moveTo>
                    <a:cubicBezTo>
                      <a:pt x="759" y="0"/>
                      <a:pt x="418" y="49"/>
                      <a:pt x="91" y="147"/>
                    </a:cubicBezTo>
                    <a:cubicBezTo>
                      <a:pt x="33" y="164"/>
                      <a:pt x="1" y="224"/>
                      <a:pt x="18" y="282"/>
                    </a:cubicBezTo>
                    <a:cubicBezTo>
                      <a:pt x="33" y="330"/>
                      <a:pt x="76" y="362"/>
                      <a:pt x="123" y="362"/>
                    </a:cubicBezTo>
                    <a:cubicBezTo>
                      <a:pt x="133" y="362"/>
                      <a:pt x="144" y="360"/>
                      <a:pt x="154" y="357"/>
                    </a:cubicBezTo>
                    <a:cubicBezTo>
                      <a:pt x="462" y="265"/>
                      <a:pt x="782" y="220"/>
                      <a:pt x="1101" y="220"/>
                    </a:cubicBezTo>
                    <a:cubicBezTo>
                      <a:pt x="1616" y="220"/>
                      <a:pt x="2129" y="338"/>
                      <a:pt x="2587" y="570"/>
                    </a:cubicBezTo>
                    <a:cubicBezTo>
                      <a:pt x="2605" y="578"/>
                      <a:pt x="2622" y="581"/>
                      <a:pt x="2637" y="581"/>
                    </a:cubicBezTo>
                    <a:cubicBezTo>
                      <a:pt x="2677" y="581"/>
                      <a:pt x="2717" y="560"/>
                      <a:pt x="2735" y="520"/>
                    </a:cubicBezTo>
                    <a:cubicBezTo>
                      <a:pt x="2763" y="468"/>
                      <a:pt x="2743" y="400"/>
                      <a:pt x="2687" y="372"/>
                    </a:cubicBezTo>
                    <a:cubicBezTo>
                      <a:pt x="2196" y="126"/>
                      <a:pt x="1648" y="0"/>
                      <a:pt x="1099" y="0"/>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601;p44"/>
              <p:cNvSpPr/>
              <p:nvPr/>
            </p:nvSpPr>
            <p:spPr>
              <a:xfrm>
                <a:off x="2776075" y="1642400"/>
                <a:ext cx="55575" cy="36025"/>
              </a:xfrm>
              <a:custGeom>
                <a:avLst/>
                <a:gdLst/>
                <a:ahLst/>
                <a:cxnLst/>
                <a:rect l="l" t="t" r="r" b="b"/>
                <a:pathLst>
                  <a:path w="2223" h="1441" extrusionOk="0">
                    <a:moveTo>
                      <a:pt x="2106" y="1"/>
                    </a:moveTo>
                    <a:cubicBezTo>
                      <a:pt x="2099" y="1"/>
                      <a:pt x="2092" y="2"/>
                      <a:pt x="2085" y="3"/>
                    </a:cubicBezTo>
                    <a:cubicBezTo>
                      <a:pt x="1280" y="154"/>
                      <a:pt x="535" y="613"/>
                      <a:pt x="35" y="1262"/>
                    </a:cubicBezTo>
                    <a:cubicBezTo>
                      <a:pt x="0" y="1310"/>
                      <a:pt x="8" y="1380"/>
                      <a:pt x="55" y="1415"/>
                    </a:cubicBezTo>
                    <a:cubicBezTo>
                      <a:pt x="75" y="1433"/>
                      <a:pt x="101" y="1441"/>
                      <a:pt x="123" y="1441"/>
                    </a:cubicBezTo>
                    <a:lnTo>
                      <a:pt x="123" y="1438"/>
                    </a:lnTo>
                    <a:cubicBezTo>
                      <a:pt x="156" y="1438"/>
                      <a:pt x="188" y="1423"/>
                      <a:pt x="211" y="1395"/>
                    </a:cubicBezTo>
                    <a:cubicBezTo>
                      <a:pt x="677" y="788"/>
                      <a:pt x="1375" y="359"/>
                      <a:pt x="2125" y="219"/>
                    </a:cubicBezTo>
                    <a:cubicBezTo>
                      <a:pt x="2185" y="206"/>
                      <a:pt x="2223" y="151"/>
                      <a:pt x="2213" y="91"/>
                    </a:cubicBezTo>
                    <a:cubicBezTo>
                      <a:pt x="2204" y="38"/>
                      <a:pt x="2157" y="1"/>
                      <a:pt x="2106" y="1"/>
                    </a:cubicBez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602;p44"/>
              <p:cNvSpPr/>
              <p:nvPr/>
            </p:nvSpPr>
            <p:spPr>
              <a:xfrm>
                <a:off x="2047450" y="1064850"/>
                <a:ext cx="84500" cy="1356625"/>
              </a:xfrm>
              <a:custGeom>
                <a:avLst/>
                <a:gdLst/>
                <a:ahLst/>
                <a:cxnLst/>
                <a:rect l="l" t="t" r="r" b="b"/>
                <a:pathLst>
                  <a:path w="3380" h="54265" extrusionOk="0">
                    <a:moveTo>
                      <a:pt x="2793" y="1"/>
                    </a:moveTo>
                    <a:cubicBezTo>
                      <a:pt x="2636" y="1"/>
                      <a:pt x="2504" y="124"/>
                      <a:pt x="2496" y="282"/>
                    </a:cubicBezTo>
                    <a:lnTo>
                      <a:pt x="8" y="53946"/>
                    </a:lnTo>
                    <a:cubicBezTo>
                      <a:pt x="0" y="54109"/>
                      <a:pt x="126" y="54244"/>
                      <a:pt x="289" y="54252"/>
                    </a:cubicBezTo>
                    <a:lnTo>
                      <a:pt x="580" y="54264"/>
                    </a:lnTo>
                    <a:cubicBezTo>
                      <a:pt x="584" y="54265"/>
                      <a:pt x="589" y="54265"/>
                      <a:pt x="593" y="54265"/>
                    </a:cubicBezTo>
                    <a:cubicBezTo>
                      <a:pt x="748" y="54265"/>
                      <a:pt x="878" y="54142"/>
                      <a:pt x="886" y="53986"/>
                    </a:cubicBezTo>
                    <a:lnTo>
                      <a:pt x="3374" y="322"/>
                    </a:lnTo>
                    <a:cubicBezTo>
                      <a:pt x="3379" y="161"/>
                      <a:pt x="3254" y="21"/>
                      <a:pt x="3093" y="16"/>
                    </a:cubicBezTo>
                    <a:lnTo>
                      <a:pt x="2802" y="1"/>
                    </a:lnTo>
                    <a:cubicBezTo>
                      <a:pt x="2799" y="1"/>
                      <a:pt x="2796" y="1"/>
                      <a:pt x="2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603;p44"/>
              <p:cNvSpPr/>
              <p:nvPr/>
            </p:nvSpPr>
            <p:spPr>
              <a:xfrm>
                <a:off x="2009575" y="2190025"/>
                <a:ext cx="117925" cy="18725"/>
              </a:xfrm>
              <a:custGeom>
                <a:avLst/>
                <a:gdLst/>
                <a:ahLst/>
                <a:cxnLst/>
                <a:rect l="l" t="t" r="r" b="b"/>
                <a:pathLst>
                  <a:path w="4717" h="749" extrusionOk="0">
                    <a:moveTo>
                      <a:pt x="359" y="1"/>
                    </a:moveTo>
                    <a:cubicBezTo>
                      <a:pt x="161" y="1"/>
                      <a:pt x="0" y="161"/>
                      <a:pt x="0" y="359"/>
                    </a:cubicBezTo>
                    <a:lnTo>
                      <a:pt x="0" y="390"/>
                    </a:lnTo>
                    <a:cubicBezTo>
                      <a:pt x="0" y="588"/>
                      <a:pt x="161" y="748"/>
                      <a:pt x="359" y="748"/>
                    </a:cubicBezTo>
                    <a:lnTo>
                      <a:pt x="4357" y="748"/>
                    </a:lnTo>
                    <a:cubicBezTo>
                      <a:pt x="4556" y="748"/>
                      <a:pt x="4716" y="588"/>
                      <a:pt x="4716" y="390"/>
                    </a:cubicBezTo>
                    <a:lnTo>
                      <a:pt x="4716" y="359"/>
                    </a:lnTo>
                    <a:cubicBezTo>
                      <a:pt x="4716" y="161"/>
                      <a:pt x="4556" y="1"/>
                      <a:pt x="4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604;p44"/>
              <p:cNvSpPr/>
              <p:nvPr/>
            </p:nvSpPr>
            <p:spPr>
              <a:xfrm>
                <a:off x="1851900" y="2393175"/>
                <a:ext cx="215450" cy="231375"/>
              </a:xfrm>
              <a:custGeom>
                <a:avLst/>
                <a:gdLst/>
                <a:ahLst/>
                <a:cxnLst/>
                <a:rect l="l" t="t" r="r" b="b"/>
                <a:pathLst>
                  <a:path w="8618" h="9255" extrusionOk="0">
                    <a:moveTo>
                      <a:pt x="8063" y="0"/>
                    </a:moveTo>
                    <a:lnTo>
                      <a:pt x="133" y="8630"/>
                    </a:lnTo>
                    <a:cubicBezTo>
                      <a:pt x="0" y="8775"/>
                      <a:pt x="10" y="9003"/>
                      <a:pt x="156" y="9136"/>
                    </a:cubicBezTo>
                    <a:lnTo>
                      <a:pt x="178" y="9159"/>
                    </a:lnTo>
                    <a:cubicBezTo>
                      <a:pt x="247" y="9223"/>
                      <a:pt x="334" y="9254"/>
                      <a:pt x="421" y="9254"/>
                    </a:cubicBezTo>
                    <a:cubicBezTo>
                      <a:pt x="518" y="9254"/>
                      <a:pt x="615" y="9215"/>
                      <a:pt x="685" y="9136"/>
                    </a:cubicBezTo>
                    <a:lnTo>
                      <a:pt x="8617" y="507"/>
                    </a:lnTo>
                    <a:lnTo>
                      <a:pt x="80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605;p44"/>
              <p:cNvSpPr/>
              <p:nvPr/>
            </p:nvSpPr>
            <p:spPr>
              <a:xfrm>
                <a:off x="2052525" y="2409350"/>
                <a:ext cx="112525" cy="202750"/>
              </a:xfrm>
              <a:custGeom>
                <a:avLst/>
                <a:gdLst/>
                <a:ahLst/>
                <a:cxnLst/>
                <a:rect l="l" t="t" r="r" b="b"/>
                <a:pathLst>
                  <a:path w="4501" h="8110" extrusionOk="0">
                    <a:moveTo>
                      <a:pt x="653" y="0"/>
                    </a:moveTo>
                    <a:lnTo>
                      <a:pt x="0" y="369"/>
                    </a:lnTo>
                    <a:lnTo>
                      <a:pt x="3783" y="7988"/>
                    </a:lnTo>
                    <a:cubicBezTo>
                      <a:pt x="3823" y="8068"/>
                      <a:pt x="3910" y="8109"/>
                      <a:pt x="4010" y="8109"/>
                    </a:cubicBezTo>
                    <a:cubicBezTo>
                      <a:pt x="4080" y="8109"/>
                      <a:pt x="4157" y="8089"/>
                      <a:pt x="4230" y="8048"/>
                    </a:cubicBezTo>
                    <a:cubicBezTo>
                      <a:pt x="4411" y="7945"/>
                      <a:pt x="4501" y="7754"/>
                      <a:pt x="4436" y="7619"/>
                    </a:cubicBezTo>
                    <a:lnTo>
                      <a:pt x="6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606;p44"/>
              <p:cNvSpPr/>
              <p:nvPr/>
            </p:nvSpPr>
            <p:spPr>
              <a:xfrm>
                <a:off x="2017150" y="2405700"/>
                <a:ext cx="53025" cy="245800"/>
              </a:xfrm>
              <a:custGeom>
                <a:avLst/>
                <a:gdLst/>
                <a:ahLst/>
                <a:cxnLst/>
                <a:rect l="l" t="t" r="r" b="b"/>
                <a:pathLst>
                  <a:path w="2121" h="9832" extrusionOk="0">
                    <a:moveTo>
                      <a:pt x="1378" y="1"/>
                    </a:moveTo>
                    <a:lnTo>
                      <a:pt x="33" y="9373"/>
                    </a:lnTo>
                    <a:cubicBezTo>
                      <a:pt x="1" y="9596"/>
                      <a:pt x="149" y="9804"/>
                      <a:pt x="362" y="9829"/>
                    </a:cubicBezTo>
                    <a:cubicBezTo>
                      <a:pt x="374" y="9831"/>
                      <a:pt x="386" y="9831"/>
                      <a:pt x="398" y="9831"/>
                    </a:cubicBezTo>
                    <a:cubicBezTo>
                      <a:pt x="581" y="9831"/>
                      <a:pt x="742" y="9689"/>
                      <a:pt x="771" y="9488"/>
                    </a:cubicBezTo>
                    <a:lnTo>
                      <a:pt x="2120" y="81"/>
                    </a:lnTo>
                    <a:lnTo>
                      <a:pt x="1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607;p44"/>
              <p:cNvSpPr/>
              <p:nvPr/>
            </p:nvSpPr>
            <p:spPr>
              <a:xfrm>
                <a:off x="1793950" y="1164200"/>
                <a:ext cx="584275" cy="833700"/>
              </a:xfrm>
              <a:custGeom>
                <a:avLst/>
                <a:gdLst/>
                <a:ahLst/>
                <a:cxnLst/>
                <a:rect l="l" t="t" r="r" b="b"/>
                <a:pathLst>
                  <a:path w="23371" h="33348" extrusionOk="0">
                    <a:moveTo>
                      <a:pt x="1940" y="1"/>
                    </a:moveTo>
                    <a:lnTo>
                      <a:pt x="0" y="33347"/>
                    </a:lnTo>
                    <a:lnTo>
                      <a:pt x="21431" y="33347"/>
                    </a:lnTo>
                    <a:lnTo>
                      <a:pt x="23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608;p44"/>
              <p:cNvSpPr/>
              <p:nvPr/>
            </p:nvSpPr>
            <p:spPr>
              <a:xfrm>
                <a:off x="1821850" y="1149475"/>
                <a:ext cx="576875" cy="29500"/>
              </a:xfrm>
              <a:custGeom>
                <a:avLst/>
                <a:gdLst/>
                <a:ahLst/>
                <a:cxnLst/>
                <a:rect l="l" t="t" r="r" b="b"/>
                <a:pathLst>
                  <a:path w="23075" h="1180" extrusionOk="0">
                    <a:moveTo>
                      <a:pt x="565" y="0"/>
                    </a:moveTo>
                    <a:cubicBezTo>
                      <a:pt x="254" y="0"/>
                      <a:pt x="1" y="253"/>
                      <a:pt x="1" y="564"/>
                    </a:cubicBezTo>
                    <a:lnTo>
                      <a:pt x="1" y="615"/>
                    </a:lnTo>
                    <a:cubicBezTo>
                      <a:pt x="1" y="928"/>
                      <a:pt x="254" y="1179"/>
                      <a:pt x="565" y="1179"/>
                    </a:cubicBezTo>
                    <a:lnTo>
                      <a:pt x="22510" y="1179"/>
                    </a:lnTo>
                    <a:cubicBezTo>
                      <a:pt x="22822" y="1179"/>
                      <a:pt x="23075" y="926"/>
                      <a:pt x="23075" y="615"/>
                    </a:cubicBezTo>
                    <a:lnTo>
                      <a:pt x="23075" y="564"/>
                    </a:lnTo>
                    <a:cubicBezTo>
                      <a:pt x="23075" y="253"/>
                      <a:pt x="22822"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609;p44"/>
              <p:cNvSpPr/>
              <p:nvPr/>
            </p:nvSpPr>
            <p:spPr>
              <a:xfrm>
                <a:off x="1773000" y="1983075"/>
                <a:ext cx="576825" cy="29500"/>
              </a:xfrm>
              <a:custGeom>
                <a:avLst/>
                <a:gdLst/>
                <a:ahLst/>
                <a:cxnLst/>
                <a:rect l="l" t="t" r="r" b="b"/>
                <a:pathLst>
                  <a:path w="23073" h="1180" extrusionOk="0">
                    <a:moveTo>
                      <a:pt x="565" y="0"/>
                    </a:moveTo>
                    <a:cubicBezTo>
                      <a:pt x="254" y="0"/>
                      <a:pt x="1" y="254"/>
                      <a:pt x="1" y="565"/>
                    </a:cubicBezTo>
                    <a:lnTo>
                      <a:pt x="1" y="615"/>
                    </a:lnTo>
                    <a:cubicBezTo>
                      <a:pt x="1" y="929"/>
                      <a:pt x="251" y="1179"/>
                      <a:pt x="565" y="1179"/>
                    </a:cubicBezTo>
                    <a:lnTo>
                      <a:pt x="22510" y="1179"/>
                    </a:lnTo>
                    <a:cubicBezTo>
                      <a:pt x="22819" y="1179"/>
                      <a:pt x="23072" y="926"/>
                      <a:pt x="23072" y="615"/>
                    </a:cubicBezTo>
                    <a:lnTo>
                      <a:pt x="23072" y="565"/>
                    </a:lnTo>
                    <a:cubicBezTo>
                      <a:pt x="23072" y="254"/>
                      <a:pt x="22819"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610;p44"/>
              <p:cNvSpPr/>
              <p:nvPr/>
            </p:nvSpPr>
            <p:spPr>
              <a:xfrm>
                <a:off x="1906825" y="1347650"/>
                <a:ext cx="60050" cy="414625"/>
              </a:xfrm>
              <a:custGeom>
                <a:avLst/>
                <a:gdLst/>
                <a:ahLst/>
                <a:cxnLst/>
                <a:rect l="l" t="t" r="r" b="b"/>
                <a:pathLst>
                  <a:path w="2402" h="16585" extrusionOk="0">
                    <a:moveTo>
                      <a:pt x="859" y="0"/>
                    </a:moveTo>
                    <a:lnTo>
                      <a:pt x="1" y="16585"/>
                    </a:lnTo>
                    <a:lnTo>
                      <a:pt x="1544" y="16585"/>
                    </a:lnTo>
                    <a:lnTo>
                      <a:pt x="2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611;p44"/>
              <p:cNvSpPr/>
              <p:nvPr/>
            </p:nvSpPr>
            <p:spPr>
              <a:xfrm>
                <a:off x="1973000" y="1386200"/>
                <a:ext cx="60675" cy="376075"/>
              </a:xfrm>
              <a:custGeom>
                <a:avLst/>
                <a:gdLst/>
                <a:ahLst/>
                <a:cxnLst/>
                <a:rect l="l" t="t" r="r" b="b"/>
                <a:pathLst>
                  <a:path w="2427" h="15043" extrusionOk="0">
                    <a:moveTo>
                      <a:pt x="881" y="1"/>
                    </a:moveTo>
                    <a:lnTo>
                      <a:pt x="1" y="15043"/>
                    </a:lnTo>
                    <a:lnTo>
                      <a:pt x="1543" y="15043"/>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612;p44"/>
              <p:cNvSpPr/>
              <p:nvPr/>
            </p:nvSpPr>
            <p:spPr>
              <a:xfrm>
                <a:off x="2033650" y="1466175"/>
                <a:ext cx="60100" cy="296100"/>
              </a:xfrm>
              <a:custGeom>
                <a:avLst/>
                <a:gdLst/>
                <a:ahLst/>
                <a:cxnLst/>
                <a:rect l="l" t="t" r="r" b="b"/>
                <a:pathLst>
                  <a:path w="2404" h="11844" extrusionOk="0">
                    <a:moveTo>
                      <a:pt x="858" y="0"/>
                    </a:moveTo>
                    <a:lnTo>
                      <a:pt x="0" y="11844"/>
                    </a:lnTo>
                    <a:lnTo>
                      <a:pt x="1543" y="11844"/>
                    </a:lnTo>
                    <a:lnTo>
                      <a:pt x="2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613;p44"/>
              <p:cNvSpPr/>
              <p:nvPr/>
            </p:nvSpPr>
            <p:spPr>
              <a:xfrm>
                <a:off x="2099750" y="1568150"/>
                <a:ext cx="51825" cy="194125"/>
              </a:xfrm>
              <a:custGeom>
                <a:avLst/>
                <a:gdLst/>
                <a:ahLst/>
                <a:cxnLst/>
                <a:rect l="l" t="t" r="r" b="b"/>
                <a:pathLst>
                  <a:path w="2073" h="7765" extrusionOk="0">
                    <a:moveTo>
                      <a:pt x="530" y="0"/>
                    </a:moveTo>
                    <a:lnTo>
                      <a:pt x="0" y="7765"/>
                    </a:lnTo>
                    <a:lnTo>
                      <a:pt x="1546" y="7765"/>
                    </a:lnTo>
                    <a:lnTo>
                      <a:pt x="2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614;p44"/>
              <p:cNvSpPr/>
              <p:nvPr/>
            </p:nvSpPr>
            <p:spPr>
              <a:xfrm>
                <a:off x="2171425" y="1557100"/>
                <a:ext cx="51825" cy="205175"/>
              </a:xfrm>
              <a:custGeom>
                <a:avLst/>
                <a:gdLst/>
                <a:ahLst/>
                <a:cxnLst/>
                <a:rect l="l" t="t" r="r" b="b"/>
                <a:pathLst>
                  <a:path w="2073" h="8207" extrusionOk="0">
                    <a:moveTo>
                      <a:pt x="530" y="1"/>
                    </a:moveTo>
                    <a:lnTo>
                      <a:pt x="1" y="8207"/>
                    </a:lnTo>
                    <a:lnTo>
                      <a:pt x="1546" y="8207"/>
                    </a:lnTo>
                    <a:lnTo>
                      <a:pt x="20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615;p44"/>
              <p:cNvSpPr/>
              <p:nvPr/>
            </p:nvSpPr>
            <p:spPr>
              <a:xfrm>
                <a:off x="2237600" y="1618875"/>
                <a:ext cx="47675" cy="143400"/>
              </a:xfrm>
              <a:custGeom>
                <a:avLst/>
                <a:gdLst/>
                <a:ahLst/>
                <a:cxnLst/>
                <a:rect l="l" t="t" r="r" b="b"/>
                <a:pathLst>
                  <a:path w="1907" h="5736" extrusionOk="0">
                    <a:moveTo>
                      <a:pt x="364" y="1"/>
                    </a:moveTo>
                    <a:lnTo>
                      <a:pt x="0" y="5736"/>
                    </a:lnTo>
                    <a:lnTo>
                      <a:pt x="1543" y="5736"/>
                    </a:lnTo>
                    <a:lnTo>
                      <a:pt x="1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616;p44"/>
              <p:cNvSpPr/>
              <p:nvPr/>
            </p:nvSpPr>
            <p:spPr>
              <a:xfrm>
                <a:off x="1871600" y="1758250"/>
                <a:ext cx="430050" cy="6975"/>
              </a:xfrm>
              <a:custGeom>
                <a:avLst/>
                <a:gdLst/>
                <a:ahLst/>
                <a:cxnLst/>
                <a:rect l="l" t="t" r="r" b="b"/>
                <a:pathLst>
                  <a:path w="17202" h="279" extrusionOk="0">
                    <a:moveTo>
                      <a:pt x="0" y="0"/>
                    </a:moveTo>
                    <a:lnTo>
                      <a:pt x="0" y="278"/>
                    </a:lnTo>
                    <a:lnTo>
                      <a:pt x="17202" y="278"/>
                    </a:lnTo>
                    <a:lnTo>
                      <a:pt x="172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617;p44"/>
              <p:cNvSpPr/>
              <p:nvPr/>
            </p:nvSpPr>
            <p:spPr>
              <a:xfrm>
                <a:off x="1870150" y="1304675"/>
                <a:ext cx="27625" cy="460475"/>
              </a:xfrm>
              <a:custGeom>
                <a:avLst/>
                <a:gdLst/>
                <a:ahLst/>
                <a:cxnLst/>
                <a:rect l="l" t="t" r="r" b="b"/>
                <a:pathLst>
                  <a:path w="1105" h="18419" extrusionOk="0">
                    <a:moveTo>
                      <a:pt x="826" y="1"/>
                    </a:moveTo>
                    <a:lnTo>
                      <a:pt x="0" y="18419"/>
                    </a:lnTo>
                    <a:lnTo>
                      <a:pt x="276" y="18419"/>
                    </a:lnTo>
                    <a:lnTo>
                      <a:pt x="1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618;p44"/>
              <p:cNvSpPr/>
              <p:nvPr/>
            </p:nvSpPr>
            <p:spPr>
              <a:xfrm>
                <a:off x="1899000" y="1823075"/>
                <a:ext cx="353800" cy="7750"/>
              </a:xfrm>
              <a:custGeom>
                <a:avLst/>
                <a:gdLst/>
                <a:ahLst/>
                <a:cxnLst/>
                <a:rect l="l" t="t" r="r" b="b"/>
                <a:pathLst>
                  <a:path w="14152" h="310" extrusionOk="0">
                    <a:moveTo>
                      <a:pt x="0" y="1"/>
                    </a:moveTo>
                    <a:lnTo>
                      <a:pt x="0" y="309"/>
                    </a:lnTo>
                    <a:lnTo>
                      <a:pt x="14151" y="309"/>
                    </a:lnTo>
                    <a:lnTo>
                      <a:pt x="14151"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619;p44"/>
              <p:cNvSpPr/>
              <p:nvPr/>
            </p:nvSpPr>
            <p:spPr>
              <a:xfrm>
                <a:off x="1893975" y="1857650"/>
                <a:ext cx="353800" cy="7725"/>
              </a:xfrm>
              <a:custGeom>
                <a:avLst/>
                <a:gdLst/>
                <a:ahLst/>
                <a:cxnLst/>
                <a:rect l="l" t="t" r="r" b="b"/>
                <a:pathLst>
                  <a:path w="14152" h="309" extrusionOk="0">
                    <a:moveTo>
                      <a:pt x="1" y="0"/>
                    </a:moveTo>
                    <a:lnTo>
                      <a:pt x="1" y="309"/>
                    </a:lnTo>
                    <a:lnTo>
                      <a:pt x="14152" y="309"/>
                    </a:lnTo>
                    <a:lnTo>
                      <a:pt x="14152" y="0"/>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620;p44"/>
              <p:cNvSpPr/>
              <p:nvPr/>
            </p:nvSpPr>
            <p:spPr>
              <a:xfrm>
                <a:off x="1888200" y="1892125"/>
                <a:ext cx="353750" cy="7750"/>
              </a:xfrm>
              <a:custGeom>
                <a:avLst/>
                <a:gdLst/>
                <a:ahLst/>
                <a:cxnLst/>
                <a:rect l="l" t="t" r="r" b="b"/>
                <a:pathLst>
                  <a:path w="14150" h="310" extrusionOk="0">
                    <a:moveTo>
                      <a:pt x="1" y="1"/>
                    </a:moveTo>
                    <a:lnTo>
                      <a:pt x="1" y="309"/>
                    </a:lnTo>
                    <a:lnTo>
                      <a:pt x="14149" y="309"/>
                    </a:lnTo>
                    <a:lnTo>
                      <a:pt x="14149" y="1"/>
                    </a:lnTo>
                    <a:close/>
                  </a:path>
                </a:pathLst>
              </a:custGeom>
              <a:solidFill>
                <a:srgbClr val="2A3052">
                  <a:alpha val="3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33"/>
          <p:cNvSpPr txBox="1">
            <a:spLocks noGrp="1"/>
          </p:cNvSpPr>
          <p:nvPr>
            <p:ph type="title"/>
          </p:nvPr>
        </p:nvSpPr>
        <p:spPr>
          <a:xfrm>
            <a:off x="715100" y="611200"/>
            <a:ext cx="7713900" cy="694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Why Meme Guide Is Needed?</a:t>
            </a:r>
            <a:endParaRPr dirty="0">
              <a:latin typeface="Arial" panose="020B0604020202020204" pitchFamily="34" charset="0"/>
              <a:cs typeface="Arial" panose="020B0604020202020204" pitchFamily="34" charset="0"/>
            </a:endParaRPr>
          </a:p>
        </p:txBody>
      </p:sp>
      <p:sp>
        <p:nvSpPr>
          <p:cNvPr id="1030" name="Google Shape;1030;p33"/>
          <p:cNvSpPr txBox="1"/>
          <p:nvPr/>
        </p:nvSpPr>
        <p:spPr>
          <a:xfrm>
            <a:off x="715000" y="1306000"/>
            <a:ext cx="3647755" cy="2881757"/>
          </a:xfrm>
          <a:prstGeom prst="rect">
            <a:avLst/>
          </a:prstGeom>
          <a:noFill/>
          <a:ln>
            <a:noFill/>
          </a:ln>
        </p:spPr>
        <p:txBody>
          <a:bodyPr spcFirstLastPara="1" wrap="square" lIns="91425" tIns="91425" rIns="0" bIns="91425" anchor="t" anchorCtr="0">
            <a:noAutofit/>
          </a:bodyPr>
          <a:lstStyle/>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ea typeface="Readex Pro"/>
                <a:cs typeface="Arial" panose="020B0604020202020204" pitchFamily="34" charset="0"/>
                <a:sym typeface="Readex Pro"/>
              </a:rPr>
              <a:t>Nearly 30% of people in China still know nothing about Internet</a:t>
            </a:r>
          </a:p>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cs typeface="Arial" panose="020B0604020202020204" pitchFamily="34" charset="0"/>
                <a:sym typeface="Readex Pro"/>
              </a:rPr>
              <a:t>The scale of Internet users and Internet availability rate are still increasing, which means more and more “beginner” access </a:t>
            </a:r>
            <a:r>
              <a:rPr lang="en-US" altLang="zh-CN" sz="1600" dirty="0">
                <a:solidFill>
                  <a:srgbClr val="101214"/>
                </a:solidFill>
                <a:latin typeface="Arial" panose="020B0604020202020204" pitchFamily="34" charset="0"/>
                <a:cs typeface="Arial" panose="020B0604020202020204" pitchFamily="34" charset="0"/>
                <a:sym typeface="Readex Pro"/>
              </a:rPr>
              <a:t>I</a:t>
            </a:r>
            <a:r>
              <a:rPr lang="en-US" sz="1600" dirty="0">
                <a:solidFill>
                  <a:srgbClr val="101214"/>
                </a:solidFill>
                <a:latin typeface="Arial" panose="020B0604020202020204" pitchFamily="34" charset="0"/>
                <a:cs typeface="Arial" panose="020B0604020202020204" pitchFamily="34" charset="0"/>
                <a:sym typeface="Readex Pro"/>
              </a:rPr>
              <a:t>nternet without any background knowledge</a:t>
            </a:r>
          </a:p>
          <a:p>
            <a:pPr marL="285750" lvl="0" indent="-285750" algn="l" rtl="0">
              <a:spcBef>
                <a:spcPts val="600"/>
              </a:spcBef>
              <a:spcAft>
                <a:spcPts val="600"/>
              </a:spcAft>
              <a:buFont typeface="Arial" panose="020B0604020202020204" pitchFamily="34" charset="0"/>
              <a:buChar char="•"/>
            </a:pPr>
            <a:r>
              <a:rPr lang="en-US" sz="1600" dirty="0">
                <a:solidFill>
                  <a:srgbClr val="101214"/>
                </a:solidFill>
                <a:latin typeface="Arial" panose="020B0604020202020204" pitchFamily="34" charset="0"/>
                <a:cs typeface="Arial" panose="020B0604020202020204" pitchFamily="34" charset="0"/>
                <a:sym typeface="Readex Pro"/>
              </a:rPr>
              <a:t>18.7% of China’s population is over 60 years old</a:t>
            </a:r>
            <a:endParaRPr sz="1600" dirty="0">
              <a:solidFill>
                <a:srgbClr val="101214"/>
              </a:solidFill>
              <a:latin typeface="Arial" panose="020B0604020202020204" pitchFamily="34" charset="0"/>
              <a:cs typeface="Arial" panose="020B0604020202020204" pitchFamily="34" charset="0"/>
              <a:sym typeface="Readex Pro"/>
            </a:endParaRPr>
          </a:p>
        </p:txBody>
      </p:sp>
      <p:pic>
        <p:nvPicPr>
          <p:cNvPr id="3" name="图片 2"/>
          <p:cNvPicPr>
            <a:picLocks noChangeAspect="1"/>
          </p:cNvPicPr>
          <p:nvPr/>
        </p:nvPicPr>
        <p:blipFill>
          <a:blip r:embed="rId3"/>
          <a:stretch>
            <a:fillRect/>
          </a:stretch>
        </p:blipFill>
        <p:spPr>
          <a:xfrm>
            <a:off x="4456506" y="1459172"/>
            <a:ext cx="4187759" cy="2331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34"/>
          <p:cNvSpPr txBox="1">
            <a:spLocks noGrp="1"/>
          </p:cNvSpPr>
          <p:nvPr>
            <p:ph type="title"/>
          </p:nvPr>
        </p:nvSpPr>
        <p:spPr>
          <a:xfrm>
            <a:off x="715100" y="13042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01</a:t>
            </a:r>
          </a:p>
        </p:txBody>
      </p:sp>
      <p:sp>
        <p:nvSpPr>
          <p:cNvPr id="1038" name="Google Shape;1038;p34"/>
          <p:cNvSpPr txBox="1">
            <a:spLocks noGrp="1"/>
          </p:cNvSpPr>
          <p:nvPr>
            <p:ph type="subTitle" idx="1"/>
          </p:nvPr>
        </p:nvSpPr>
        <p:spPr>
          <a:xfrm>
            <a:off x="715100" y="2145850"/>
            <a:ext cx="2451253"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What kinds of people need this app most?</a:t>
            </a:r>
          </a:p>
        </p:txBody>
      </p:sp>
      <p:sp>
        <p:nvSpPr>
          <p:cNvPr id="1039" name="Google Shape;1039;p34"/>
          <p:cNvSpPr txBox="1">
            <a:spLocks noGrp="1"/>
          </p:cNvSpPr>
          <p:nvPr>
            <p:ph type="subTitle" idx="2"/>
          </p:nvPr>
        </p:nvSpPr>
        <p:spPr>
          <a:xfrm>
            <a:off x="715010" y="1786255"/>
            <a:ext cx="267081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Target user group</a:t>
            </a:r>
          </a:p>
        </p:txBody>
      </p:sp>
      <p:sp>
        <p:nvSpPr>
          <p:cNvPr id="1040" name="Google Shape;1040;p34"/>
          <p:cNvSpPr txBox="1">
            <a:spLocks noGrp="1"/>
          </p:cNvSpPr>
          <p:nvPr>
            <p:ph type="title" idx="3"/>
          </p:nvPr>
        </p:nvSpPr>
        <p:spPr>
          <a:xfrm>
            <a:off x="715100" y="611200"/>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Business Plan</a:t>
            </a:r>
          </a:p>
        </p:txBody>
      </p:sp>
      <p:sp>
        <p:nvSpPr>
          <p:cNvPr id="1041" name="Google Shape;1041;p34"/>
          <p:cNvSpPr txBox="1">
            <a:spLocks noGrp="1"/>
          </p:cNvSpPr>
          <p:nvPr>
            <p:ph type="title" idx="4"/>
          </p:nvPr>
        </p:nvSpPr>
        <p:spPr>
          <a:xfrm>
            <a:off x="3321150" y="13042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02</a:t>
            </a:r>
          </a:p>
        </p:txBody>
      </p:sp>
      <p:sp>
        <p:nvSpPr>
          <p:cNvPr id="1042" name="Google Shape;1042;p34"/>
          <p:cNvSpPr txBox="1">
            <a:spLocks noGrp="1"/>
          </p:cNvSpPr>
          <p:nvPr>
            <p:ph type="subTitle" idx="5"/>
          </p:nvPr>
        </p:nvSpPr>
        <p:spPr>
          <a:xfrm>
            <a:off x="3321150" y="2145850"/>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There is no barrier in cyber world!</a:t>
            </a:r>
          </a:p>
        </p:txBody>
      </p:sp>
      <p:sp>
        <p:nvSpPr>
          <p:cNvPr id="1043" name="Google Shape;1043;p34"/>
          <p:cNvSpPr txBox="1">
            <a:spLocks noGrp="1"/>
          </p:cNvSpPr>
          <p:nvPr>
            <p:ph type="subTitle" idx="6"/>
          </p:nvPr>
        </p:nvSpPr>
        <p:spPr>
          <a:xfrm>
            <a:off x="3321050" y="1786255"/>
            <a:ext cx="273939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Sales Proposition</a:t>
            </a:r>
          </a:p>
        </p:txBody>
      </p:sp>
      <p:sp>
        <p:nvSpPr>
          <p:cNvPr id="1044" name="Google Shape;1044;p34"/>
          <p:cNvSpPr txBox="1">
            <a:spLocks noGrp="1"/>
          </p:cNvSpPr>
          <p:nvPr>
            <p:ph type="title" idx="7"/>
          </p:nvPr>
        </p:nvSpPr>
        <p:spPr>
          <a:xfrm>
            <a:off x="5927200" y="1304200"/>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03</a:t>
            </a:r>
          </a:p>
        </p:txBody>
      </p:sp>
      <p:sp>
        <p:nvSpPr>
          <p:cNvPr id="1045" name="Google Shape;1045;p34"/>
          <p:cNvSpPr txBox="1">
            <a:spLocks noGrp="1"/>
          </p:cNvSpPr>
          <p:nvPr>
            <p:ph type="subTitle" idx="8"/>
          </p:nvPr>
        </p:nvSpPr>
        <p:spPr>
          <a:xfrm>
            <a:off x="5927200" y="2145850"/>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How should we promote and advertise t</a:t>
            </a:r>
            <a:r>
              <a:rPr lang="en-US" dirty="0">
                <a:latin typeface="Arial" panose="020B0604020202020204" pitchFamily="34" charset="0"/>
                <a:cs typeface="Arial" panose="020B0604020202020204" pitchFamily="34" charset="0"/>
              </a:rPr>
              <a:t>he</a:t>
            </a:r>
            <a:r>
              <a:rPr lang="en-GB" dirty="0">
                <a:latin typeface="Arial" panose="020B0604020202020204" pitchFamily="34" charset="0"/>
                <a:cs typeface="Arial" panose="020B0604020202020204" pitchFamily="34" charset="0"/>
              </a:rPr>
              <a:t> app</a:t>
            </a:r>
            <a:r>
              <a:rPr lang="zh-CN" altLang="en-US"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1046" name="Google Shape;1046;p34"/>
          <p:cNvSpPr txBox="1">
            <a:spLocks noGrp="1"/>
          </p:cNvSpPr>
          <p:nvPr>
            <p:ph type="subTitle" idx="9"/>
          </p:nvPr>
        </p:nvSpPr>
        <p:spPr>
          <a:xfrm>
            <a:off x="5927090" y="1786255"/>
            <a:ext cx="2865120"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Marketing Channels</a:t>
            </a:r>
          </a:p>
        </p:txBody>
      </p:sp>
      <p:sp>
        <p:nvSpPr>
          <p:cNvPr id="1047" name="Google Shape;1047;p34"/>
          <p:cNvSpPr txBox="1">
            <a:spLocks noGrp="1"/>
          </p:cNvSpPr>
          <p:nvPr>
            <p:ph type="title" idx="13"/>
          </p:nvPr>
        </p:nvSpPr>
        <p:spPr>
          <a:xfrm>
            <a:off x="724207" y="2656523"/>
            <a:ext cx="2501700" cy="6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04</a:t>
            </a:r>
          </a:p>
        </p:txBody>
      </p:sp>
      <p:sp>
        <p:nvSpPr>
          <p:cNvPr id="1048" name="Google Shape;1048;p34"/>
          <p:cNvSpPr txBox="1">
            <a:spLocks noGrp="1"/>
          </p:cNvSpPr>
          <p:nvPr>
            <p:ph type="subTitle" idx="14"/>
          </p:nvPr>
        </p:nvSpPr>
        <p:spPr>
          <a:xfrm>
            <a:off x="723990" y="3820078"/>
            <a:ext cx="2501700" cy="5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How we make profit from it?</a:t>
            </a:r>
          </a:p>
        </p:txBody>
      </p:sp>
      <p:sp>
        <p:nvSpPr>
          <p:cNvPr id="1049" name="Google Shape;1049;p34"/>
          <p:cNvSpPr txBox="1">
            <a:spLocks noGrp="1"/>
          </p:cNvSpPr>
          <p:nvPr>
            <p:ph type="subTitle" idx="15"/>
          </p:nvPr>
        </p:nvSpPr>
        <p:spPr>
          <a:xfrm>
            <a:off x="723900" y="3460750"/>
            <a:ext cx="3691890" cy="511810"/>
          </a:xfrm>
          <a:prstGeom prst="rect">
            <a:avLst/>
          </a:prstGeom>
        </p:spPr>
        <p:txBody>
          <a:bodyPr spcFirstLastPara="1" wrap="square" lIns="91425" tIns="91425" rIns="91425" bIns="91425" anchor="b" anchorCtr="0">
            <a:noAutofit/>
          </a:bodyPr>
          <a:lstStyle/>
          <a:p>
            <a:pPr marL="0" marR="0" lvl="0" indent="0" algn="just">
              <a:spcBef>
                <a:spcPts val="0"/>
              </a:spcBef>
              <a:spcAft>
                <a:spcPts val="0"/>
              </a:spcAft>
            </a:pPr>
            <a:r>
              <a:rPr lang="en-US" altLang="zh-CN" dirty="0">
                <a:latin typeface="Arial" panose="020B0604020202020204" pitchFamily="34" charset="0"/>
                <a:cs typeface="Arial" panose="020B0604020202020204" pitchFamily="34" charset="0"/>
              </a:rPr>
              <a:t>Financial Key Metrics for Mobile App Business Plan</a:t>
            </a:r>
          </a:p>
        </p:txBody>
      </p:sp>
      <p:cxnSp>
        <p:nvCxnSpPr>
          <p:cNvPr id="1053" name="Google Shape;1053;p34"/>
          <p:cNvCxnSpPr/>
          <p:nvPr/>
        </p:nvCxnSpPr>
        <p:spPr>
          <a:xfrm>
            <a:off x="715100" y="4697005"/>
            <a:ext cx="636300" cy="0"/>
          </a:xfrm>
          <a:prstGeom prst="straightConnector1">
            <a:avLst/>
          </a:prstGeom>
          <a:noFill/>
          <a:ln w="38100" cap="flat" cmpd="sng">
            <a:solidFill>
              <a:schemeClr val="dk1"/>
            </a:solidFill>
            <a:prstDash val="solid"/>
            <a:round/>
            <a:headEnd type="none" w="med" len="med"/>
            <a:tailEnd type="none" w="med" len="med"/>
          </a:ln>
        </p:spPr>
      </p:cxnSp>
      <p:grpSp>
        <p:nvGrpSpPr>
          <p:cNvPr id="24" name="Google Shape;2489;p63"/>
          <p:cNvGrpSpPr/>
          <p:nvPr/>
        </p:nvGrpSpPr>
        <p:grpSpPr>
          <a:xfrm>
            <a:off x="5862686" y="2845401"/>
            <a:ext cx="2057472" cy="1726894"/>
            <a:chOff x="4437625" y="2590494"/>
            <a:chExt cx="2009643" cy="1686750"/>
          </a:xfrm>
        </p:grpSpPr>
        <p:sp>
          <p:nvSpPr>
            <p:cNvPr id="25" name="Google Shape;2490;p63"/>
            <p:cNvSpPr/>
            <p:nvPr/>
          </p:nvSpPr>
          <p:spPr>
            <a:xfrm>
              <a:off x="4437625" y="2590494"/>
              <a:ext cx="2009643" cy="1686750"/>
            </a:xfrm>
            <a:custGeom>
              <a:avLst/>
              <a:gdLst/>
              <a:ahLst/>
              <a:cxnLst/>
              <a:rect l="l" t="t" r="r" b="b"/>
              <a:pathLst>
                <a:path w="60079" h="50426" extrusionOk="0">
                  <a:moveTo>
                    <a:pt x="30362" y="36254"/>
                  </a:moveTo>
                  <a:cubicBezTo>
                    <a:pt x="30289" y="37198"/>
                    <a:pt x="30243" y="38281"/>
                    <a:pt x="30191" y="39498"/>
                  </a:cubicBezTo>
                  <a:cubicBezTo>
                    <a:pt x="30163" y="40157"/>
                    <a:pt x="30135" y="40828"/>
                    <a:pt x="30100" y="41516"/>
                  </a:cubicBezTo>
                  <a:lnTo>
                    <a:pt x="28718" y="41184"/>
                  </a:lnTo>
                  <a:lnTo>
                    <a:pt x="28718" y="37166"/>
                  </a:lnTo>
                  <a:cubicBezTo>
                    <a:pt x="29041" y="36927"/>
                    <a:pt x="29307" y="36615"/>
                    <a:pt x="29490" y="36254"/>
                  </a:cubicBezTo>
                  <a:close/>
                  <a:moveTo>
                    <a:pt x="22222" y="36254"/>
                  </a:moveTo>
                  <a:cubicBezTo>
                    <a:pt x="22409" y="36620"/>
                    <a:pt x="22680" y="36935"/>
                    <a:pt x="23009" y="37175"/>
                  </a:cubicBezTo>
                  <a:lnTo>
                    <a:pt x="23009" y="41232"/>
                  </a:lnTo>
                  <a:lnTo>
                    <a:pt x="20803" y="41760"/>
                  </a:lnTo>
                  <a:lnTo>
                    <a:pt x="20803" y="36254"/>
                  </a:lnTo>
                  <a:close/>
                  <a:moveTo>
                    <a:pt x="40558" y="37478"/>
                  </a:moveTo>
                  <a:lnTo>
                    <a:pt x="40558" y="42958"/>
                  </a:lnTo>
                  <a:cubicBezTo>
                    <a:pt x="40151" y="42642"/>
                    <a:pt x="39703" y="42338"/>
                    <a:pt x="39281" y="42068"/>
                  </a:cubicBezTo>
                  <a:cubicBezTo>
                    <a:pt x="39609" y="40922"/>
                    <a:pt x="40086" y="39230"/>
                    <a:pt x="40558" y="37478"/>
                  </a:cubicBezTo>
                  <a:close/>
                  <a:moveTo>
                    <a:pt x="15447" y="28960"/>
                  </a:moveTo>
                  <a:cubicBezTo>
                    <a:pt x="15558" y="29088"/>
                    <a:pt x="15680" y="29208"/>
                    <a:pt x="15810" y="29319"/>
                  </a:cubicBezTo>
                  <a:lnTo>
                    <a:pt x="15810" y="43972"/>
                  </a:lnTo>
                  <a:cubicBezTo>
                    <a:pt x="14354" y="44016"/>
                    <a:pt x="12977" y="44069"/>
                    <a:pt x="11693" y="44127"/>
                  </a:cubicBezTo>
                  <a:lnTo>
                    <a:pt x="11693" y="44127"/>
                  </a:lnTo>
                  <a:lnTo>
                    <a:pt x="11693" y="28960"/>
                  </a:lnTo>
                  <a:close/>
                  <a:moveTo>
                    <a:pt x="49668" y="28960"/>
                  </a:moveTo>
                  <a:lnTo>
                    <a:pt x="49668" y="44189"/>
                  </a:lnTo>
                  <a:cubicBezTo>
                    <a:pt x="48399" y="44124"/>
                    <a:pt x="47024" y="44066"/>
                    <a:pt x="45551" y="44015"/>
                  </a:cubicBezTo>
                  <a:lnTo>
                    <a:pt x="45551" y="28960"/>
                  </a:lnTo>
                  <a:close/>
                  <a:moveTo>
                    <a:pt x="27557" y="1"/>
                  </a:moveTo>
                  <a:cubicBezTo>
                    <a:pt x="26937" y="1"/>
                    <a:pt x="26317" y="91"/>
                    <a:pt x="25722" y="277"/>
                  </a:cubicBezTo>
                  <a:lnTo>
                    <a:pt x="25708" y="277"/>
                  </a:lnTo>
                  <a:cubicBezTo>
                    <a:pt x="24193" y="277"/>
                    <a:pt x="22725" y="857"/>
                    <a:pt x="21627" y="1901"/>
                  </a:cubicBezTo>
                  <a:cubicBezTo>
                    <a:pt x="21053" y="2444"/>
                    <a:pt x="20612" y="3083"/>
                    <a:pt x="20315" y="3801"/>
                  </a:cubicBezTo>
                  <a:cubicBezTo>
                    <a:pt x="19854" y="4923"/>
                    <a:pt x="19799" y="6072"/>
                    <a:pt x="19755" y="6990"/>
                  </a:cubicBezTo>
                  <a:lnTo>
                    <a:pt x="19538" y="11360"/>
                  </a:lnTo>
                  <a:cubicBezTo>
                    <a:pt x="19516" y="11806"/>
                    <a:pt x="19487" y="12418"/>
                    <a:pt x="19717" y="13075"/>
                  </a:cubicBezTo>
                  <a:cubicBezTo>
                    <a:pt x="19945" y="13735"/>
                    <a:pt x="20386" y="14272"/>
                    <a:pt x="20939" y="14601"/>
                  </a:cubicBezTo>
                  <a:cubicBezTo>
                    <a:pt x="20625" y="14954"/>
                    <a:pt x="20376" y="15298"/>
                    <a:pt x="20190" y="15636"/>
                  </a:cubicBezTo>
                  <a:cubicBezTo>
                    <a:pt x="20104" y="15791"/>
                    <a:pt x="20030" y="15958"/>
                    <a:pt x="19967" y="16137"/>
                  </a:cubicBezTo>
                  <a:lnTo>
                    <a:pt x="18182" y="16137"/>
                  </a:lnTo>
                  <a:cubicBezTo>
                    <a:pt x="16172" y="16137"/>
                    <a:pt x="14536" y="17774"/>
                    <a:pt x="14536" y="19783"/>
                  </a:cubicBezTo>
                  <a:lnTo>
                    <a:pt x="14536" y="23637"/>
                  </a:lnTo>
                  <a:lnTo>
                    <a:pt x="7432" y="23637"/>
                  </a:lnTo>
                  <a:cubicBezTo>
                    <a:pt x="6422" y="23637"/>
                    <a:pt x="5603" y="24456"/>
                    <a:pt x="5603" y="25468"/>
                  </a:cubicBezTo>
                  <a:lnTo>
                    <a:pt x="5603" y="27130"/>
                  </a:lnTo>
                  <a:cubicBezTo>
                    <a:pt x="5603" y="27880"/>
                    <a:pt x="6053" y="28525"/>
                    <a:pt x="6699" y="28807"/>
                  </a:cubicBezTo>
                  <a:lnTo>
                    <a:pt x="6699" y="44421"/>
                  </a:lnTo>
                  <a:cubicBezTo>
                    <a:pt x="5347" y="44524"/>
                    <a:pt x="4236" y="44637"/>
                    <a:pt x="3383" y="44755"/>
                  </a:cubicBezTo>
                  <a:cubicBezTo>
                    <a:pt x="2700" y="44852"/>
                    <a:pt x="2178" y="44953"/>
                    <a:pt x="1790" y="45065"/>
                  </a:cubicBezTo>
                  <a:cubicBezTo>
                    <a:pt x="175" y="45533"/>
                    <a:pt x="0" y="46642"/>
                    <a:pt x="0" y="47097"/>
                  </a:cubicBezTo>
                  <a:cubicBezTo>
                    <a:pt x="0" y="47683"/>
                    <a:pt x="253" y="48732"/>
                    <a:pt x="1944" y="49172"/>
                  </a:cubicBezTo>
                  <a:cubicBezTo>
                    <a:pt x="2397" y="49289"/>
                    <a:pt x="3011" y="49395"/>
                    <a:pt x="3820" y="49497"/>
                  </a:cubicBezTo>
                  <a:cubicBezTo>
                    <a:pt x="5283" y="49681"/>
                    <a:pt x="7363" y="49844"/>
                    <a:pt x="9996" y="49984"/>
                  </a:cubicBezTo>
                  <a:cubicBezTo>
                    <a:pt x="15356" y="50268"/>
                    <a:pt x="22473" y="50426"/>
                    <a:pt x="30039" y="50426"/>
                  </a:cubicBezTo>
                  <a:cubicBezTo>
                    <a:pt x="37606" y="50426"/>
                    <a:pt x="44724" y="50268"/>
                    <a:pt x="50083" y="49984"/>
                  </a:cubicBezTo>
                  <a:cubicBezTo>
                    <a:pt x="52718" y="49844"/>
                    <a:pt x="54795" y="49681"/>
                    <a:pt x="56259" y="49497"/>
                  </a:cubicBezTo>
                  <a:cubicBezTo>
                    <a:pt x="57069" y="49395"/>
                    <a:pt x="57683" y="49289"/>
                    <a:pt x="58135" y="49172"/>
                  </a:cubicBezTo>
                  <a:cubicBezTo>
                    <a:pt x="59827" y="48732"/>
                    <a:pt x="60079" y="47683"/>
                    <a:pt x="60079" y="47097"/>
                  </a:cubicBezTo>
                  <a:cubicBezTo>
                    <a:pt x="60079" y="46660"/>
                    <a:pt x="59920" y="45594"/>
                    <a:pt x="58448" y="45115"/>
                  </a:cubicBezTo>
                  <a:lnTo>
                    <a:pt x="58450" y="45115"/>
                  </a:lnTo>
                  <a:cubicBezTo>
                    <a:pt x="58115" y="45005"/>
                    <a:pt x="57675" y="44908"/>
                    <a:pt x="57106" y="44817"/>
                  </a:cubicBezTo>
                  <a:cubicBezTo>
                    <a:pt x="56469" y="44715"/>
                    <a:pt x="55652" y="44618"/>
                    <a:pt x="54661" y="44527"/>
                  </a:cubicBezTo>
                  <a:lnTo>
                    <a:pt x="54661" y="28935"/>
                  </a:lnTo>
                  <a:cubicBezTo>
                    <a:pt x="55527" y="28790"/>
                    <a:pt x="56187" y="28037"/>
                    <a:pt x="56187" y="27129"/>
                  </a:cubicBezTo>
                  <a:lnTo>
                    <a:pt x="56187" y="25466"/>
                  </a:lnTo>
                  <a:cubicBezTo>
                    <a:pt x="56187" y="24456"/>
                    <a:pt x="55368" y="23637"/>
                    <a:pt x="54357" y="23637"/>
                  </a:cubicBezTo>
                  <a:lnTo>
                    <a:pt x="49236" y="23637"/>
                  </a:lnTo>
                  <a:lnTo>
                    <a:pt x="50783" y="18312"/>
                  </a:lnTo>
                  <a:cubicBezTo>
                    <a:pt x="50836" y="18133"/>
                    <a:pt x="50860" y="17946"/>
                    <a:pt x="50856" y="17758"/>
                  </a:cubicBezTo>
                  <a:lnTo>
                    <a:pt x="50844" y="17189"/>
                  </a:lnTo>
                  <a:cubicBezTo>
                    <a:pt x="50820" y="16196"/>
                    <a:pt x="50007" y="15401"/>
                    <a:pt x="49013" y="15401"/>
                  </a:cubicBezTo>
                  <a:lnTo>
                    <a:pt x="37766" y="15401"/>
                  </a:lnTo>
                  <a:cubicBezTo>
                    <a:pt x="36952" y="15401"/>
                    <a:pt x="36236" y="15938"/>
                    <a:pt x="36009" y="16720"/>
                  </a:cubicBezTo>
                  <a:lnTo>
                    <a:pt x="35275" y="19236"/>
                  </a:lnTo>
                  <a:cubicBezTo>
                    <a:pt x="34894" y="19057"/>
                    <a:pt x="34487" y="18929"/>
                    <a:pt x="34065" y="18859"/>
                  </a:cubicBezTo>
                  <a:cubicBezTo>
                    <a:pt x="34016" y="18711"/>
                    <a:pt x="33967" y="18562"/>
                    <a:pt x="33917" y="18415"/>
                  </a:cubicBezTo>
                  <a:cubicBezTo>
                    <a:pt x="33084" y="15899"/>
                    <a:pt x="32859" y="15270"/>
                    <a:pt x="32568" y="14860"/>
                  </a:cubicBezTo>
                  <a:cubicBezTo>
                    <a:pt x="32609" y="14838"/>
                    <a:pt x="32651" y="14815"/>
                    <a:pt x="32691" y="14789"/>
                  </a:cubicBezTo>
                  <a:cubicBezTo>
                    <a:pt x="33194" y="14479"/>
                    <a:pt x="33610" y="14016"/>
                    <a:pt x="33896" y="13448"/>
                  </a:cubicBezTo>
                  <a:cubicBezTo>
                    <a:pt x="34243" y="12777"/>
                    <a:pt x="34392" y="11957"/>
                    <a:pt x="34315" y="11138"/>
                  </a:cubicBezTo>
                  <a:cubicBezTo>
                    <a:pt x="34263" y="10584"/>
                    <a:pt x="34132" y="10090"/>
                    <a:pt x="34018" y="9654"/>
                  </a:cubicBezTo>
                  <a:cubicBezTo>
                    <a:pt x="33948" y="9396"/>
                    <a:pt x="33883" y="9152"/>
                    <a:pt x="33848" y="8941"/>
                  </a:cubicBezTo>
                  <a:cubicBezTo>
                    <a:pt x="33780" y="8528"/>
                    <a:pt x="33789" y="8037"/>
                    <a:pt x="33799" y="7517"/>
                  </a:cubicBezTo>
                  <a:cubicBezTo>
                    <a:pt x="33806" y="7084"/>
                    <a:pt x="33814" y="6637"/>
                    <a:pt x="33783" y="6165"/>
                  </a:cubicBezTo>
                  <a:cubicBezTo>
                    <a:pt x="33780" y="5912"/>
                    <a:pt x="33763" y="5662"/>
                    <a:pt x="33731" y="5429"/>
                  </a:cubicBezTo>
                  <a:cubicBezTo>
                    <a:pt x="33526" y="3829"/>
                    <a:pt x="32703" y="2345"/>
                    <a:pt x="31472" y="1355"/>
                  </a:cubicBezTo>
                  <a:cubicBezTo>
                    <a:pt x="30368" y="467"/>
                    <a:pt x="28963" y="1"/>
                    <a:pt x="27557"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491;p63"/>
            <p:cNvGrpSpPr/>
            <p:nvPr/>
          </p:nvGrpSpPr>
          <p:grpSpPr>
            <a:xfrm>
              <a:off x="4498855" y="2651708"/>
              <a:ext cx="1887182" cy="1564323"/>
              <a:chOff x="238125" y="2164500"/>
              <a:chExt cx="1410450" cy="1169150"/>
            </a:xfrm>
          </p:grpSpPr>
          <p:sp>
            <p:nvSpPr>
              <p:cNvPr id="27" name="Google Shape;2492;p63"/>
              <p:cNvSpPr/>
              <p:nvPr/>
            </p:nvSpPr>
            <p:spPr>
              <a:xfrm>
                <a:off x="238125" y="3258750"/>
                <a:ext cx="1410450" cy="74900"/>
              </a:xfrm>
              <a:custGeom>
                <a:avLst/>
                <a:gdLst/>
                <a:ahLst/>
                <a:cxnLst/>
                <a:rect l="l" t="t" r="r" b="b"/>
                <a:pathLst>
                  <a:path w="56418" h="2996" extrusionOk="0">
                    <a:moveTo>
                      <a:pt x="28208" y="0"/>
                    </a:moveTo>
                    <a:cubicBezTo>
                      <a:pt x="20727" y="0"/>
                      <a:pt x="13553" y="158"/>
                      <a:pt x="8262" y="438"/>
                    </a:cubicBezTo>
                    <a:cubicBezTo>
                      <a:pt x="2972" y="719"/>
                      <a:pt x="0" y="1100"/>
                      <a:pt x="0" y="1498"/>
                    </a:cubicBezTo>
                    <a:cubicBezTo>
                      <a:pt x="0" y="1894"/>
                      <a:pt x="2972" y="2275"/>
                      <a:pt x="8262" y="2556"/>
                    </a:cubicBezTo>
                    <a:cubicBezTo>
                      <a:pt x="13553" y="2838"/>
                      <a:pt x="20727" y="2996"/>
                      <a:pt x="28208" y="2996"/>
                    </a:cubicBezTo>
                    <a:cubicBezTo>
                      <a:pt x="35689" y="2996"/>
                      <a:pt x="42865" y="2838"/>
                      <a:pt x="48156" y="2556"/>
                    </a:cubicBezTo>
                    <a:cubicBezTo>
                      <a:pt x="53445" y="2275"/>
                      <a:pt x="56418" y="1894"/>
                      <a:pt x="56418" y="1498"/>
                    </a:cubicBezTo>
                    <a:cubicBezTo>
                      <a:pt x="56418" y="1100"/>
                      <a:pt x="53445" y="719"/>
                      <a:pt x="48156" y="438"/>
                    </a:cubicBezTo>
                    <a:cubicBezTo>
                      <a:pt x="42865" y="158"/>
                      <a:pt x="35689" y="0"/>
                      <a:pt x="28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93;p63"/>
              <p:cNvSpPr/>
              <p:nvPr/>
            </p:nvSpPr>
            <p:spPr>
              <a:xfrm>
                <a:off x="654625" y="3260175"/>
                <a:ext cx="33325" cy="33300"/>
              </a:xfrm>
              <a:custGeom>
                <a:avLst/>
                <a:gdLst/>
                <a:ahLst/>
                <a:cxnLst/>
                <a:rect l="l" t="t" r="r" b="b"/>
                <a:pathLst>
                  <a:path w="1333" h="1332" extrusionOk="0">
                    <a:moveTo>
                      <a:pt x="666" y="0"/>
                    </a:moveTo>
                    <a:cubicBezTo>
                      <a:pt x="299" y="0"/>
                      <a:pt x="1" y="298"/>
                      <a:pt x="1" y="665"/>
                    </a:cubicBezTo>
                    <a:cubicBezTo>
                      <a:pt x="1" y="1032"/>
                      <a:pt x="299" y="1331"/>
                      <a:pt x="666" y="1331"/>
                    </a:cubicBezTo>
                    <a:cubicBezTo>
                      <a:pt x="1034" y="1331"/>
                      <a:pt x="1332" y="1032"/>
                      <a:pt x="1332" y="665"/>
                    </a:cubicBezTo>
                    <a:cubicBezTo>
                      <a:pt x="1332" y="298"/>
                      <a:pt x="1034" y="0"/>
                      <a:pt x="6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94;p63"/>
              <p:cNvSpPr/>
              <p:nvPr/>
            </p:nvSpPr>
            <p:spPr>
              <a:xfrm>
                <a:off x="650125" y="3178950"/>
                <a:ext cx="382525" cy="87800"/>
              </a:xfrm>
              <a:custGeom>
                <a:avLst/>
                <a:gdLst/>
                <a:ahLst/>
                <a:cxnLst/>
                <a:rect l="l" t="t" r="r" b="b"/>
                <a:pathLst>
                  <a:path w="15301" h="3512" extrusionOk="0">
                    <a:moveTo>
                      <a:pt x="7650" y="1"/>
                    </a:moveTo>
                    <a:lnTo>
                      <a:pt x="1382" y="1502"/>
                    </a:lnTo>
                    <a:cubicBezTo>
                      <a:pt x="1008" y="1591"/>
                      <a:pt x="698" y="1852"/>
                      <a:pt x="548" y="2207"/>
                    </a:cubicBezTo>
                    <a:lnTo>
                      <a:pt x="0" y="3496"/>
                    </a:lnTo>
                    <a:lnTo>
                      <a:pt x="1660" y="3511"/>
                    </a:lnTo>
                    <a:cubicBezTo>
                      <a:pt x="1796" y="3044"/>
                      <a:pt x="2197" y="2703"/>
                      <a:pt x="2681" y="2645"/>
                    </a:cubicBezTo>
                    <a:lnTo>
                      <a:pt x="7650" y="2051"/>
                    </a:lnTo>
                    <a:lnTo>
                      <a:pt x="12620" y="2645"/>
                    </a:lnTo>
                    <a:cubicBezTo>
                      <a:pt x="13101" y="2703"/>
                      <a:pt x="13505" y="3044"/>
                      <a:pt x="13639" y="3511"/>
                    </a:cubicBezTo>
                    <a:lnTo>
                      <a:pt x="15301" y="3496"/>
                    </a:lnTo>
                    <a:lnTo>
                      <a:pt x="14753" y="2207"/>
                    </a:lnTo>
                    <a:cubicBezTo>
                      <a:pt x="14602" y="1852"/>
                      <a:pt x="14292" y="1591"/>
                      <a:pt x="13919" y="1502"/>
                    </a:cubicBezTo>
                    <a:lnTo>
                      <a:pt x="7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95;p63"/>
              <p:cNvSpPr/>
              <p:nvPr/>
            </p:nvSpPr>
            <p:spPr>
              <a:xfrm>
                <a:off x="994800" y="3260175"/>
                <a:ext cx="33300" cy="33300"/>
              </a:xfrm>
              <a:custGeom>
                <a:avLst/>
                <a:gdLst/>
                <a:ahLst/>
                <a:cxnLst/>
                <a:rect l="l" t="t" r="r" b="b"/>
                <a:pathLst>
                  <a:path w="1332" h="1332" extrusionOk="0">
                    <a:moveTo>
                      <a:pt x="667" y="0"/>
                    </a:moveTo>
                    <a:cubicBezTo>
                      <a:pt x="298" y="0"/>
                      <a:pt x="0" y="298"/>
                      <a:pt x="0" y="665"/>
                    </a:cubicBezTo>
                    <a:cubicBezTo>
                      <a:pt x="0" y="1032"/>
                      <a:pt x="298" y="1331"/>
                      <a:pt x="667" y="1331"/>
                    </a:cubicBezTo>
                    <a:cubicBezTo>
                      <a:pt x="1034" y="1331"/>
                      <a:pt x="1332" y="1032"/>
                      <a:pt x="1332" y="665"/>
                    </a:cubicBezTo>
                    <a:cubicBezTo>
                      <a:pt x="1332" y="298"/>
                      <a:pt x="1034" y="0"/>
                      <a:pt x="667" y="0"/>
                    </a:cubicBezTo>
                    <a:close/>
                  </a:path>
                </a:pathLst>
              </a:custGeom>
              <a:solidFill>
                <a:srgbClr val="304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96;p63"/>
              <p:cNvSpPr/>
              <p:nvPr/>
            </p:nvSpPr>
            <p:spPr>
              <a:xfrm>
                <a:off x="684400" y="2696500"/>
                <a:ext cx="121200" cy="251650"/>
              </a:xfrm>
              <a:custGeom>
                <a:avLst/>
                <a:gdLst/>
                <a:ahLst/>
                <a:cxnLst/>
                <a:rect l="l" t="t" r="r" b="b"/>
                <a:pathLst>
                  <a:path w="4848" h="10066" fill="none" extrusionOk="0">
                    <a:moveTo>
                      <a:pt x="1483" y="0"/>
                    </a:moveTo>
                    <a:cubicBezTo>
                      <a:pt x="1483" y="0"/>
                      <a:pt x="1" y="8620"/>
                      <a:pt x="4847" y="10065"/>
                    </a:cubicBezTo>
                  </a:path>
                </a:pathLst>
              </a:custGeom>
              <a:noFill/>
              <a:ln w="3850" cap="flat" cmpd="sng">
                <a:solidFill>
                  <a:srgbClr val="4672A6"/>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97;p63"/>
              <p:cNvSpPr/>
              <p:nvPr/>
            </p:nvSpPr>
            <p:spPr>
              <a:xfrm>
                <a:off x="813325" y="3003800"/>
                <a:ext cx="51200" cy="182700"/>
              </a:xfrm>
              <a:custGeom>
                <a:avLst/>
                <a:gdLst/>
                <a:ahLst/>
                <a:cxnLst/>
                <a:rect l="l" t="t" r="r" b="b"/>
                <a:pathLst>
                  <a:path w="2048" h="7308" extrusionOk="0">
                    <a:moveTo>
                      <a:pt x="0" y="1"/>
                    </a:moveTo>
                    <a:lnTo>
                      <a:pt x="0" y="7308"/>
                    </a:lnTo>
                    <a:lnTo>
                      <a:pt x="2047" y="7308"/>
                    </a:lnTo>
                    <a:lnTo>
                      <a:pt x="20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98;p63"/>
              <p:cNvSpPr/>
              <p:nvPr/>
            </p:nvSpPr>
            <p:spPr>
              <a:xfrm>
                <a:off x="786625" y="2964750"/>
                <a:ext cx="104225" cy="49950"/>
              </a:xfrm>
              <a:custGeom>
                <a:avLst/>
                <a:gdLst/>
                <a:ahLst/>
                <a:cxnLst/>
                <a:rect l="l" t="t" r="r" b="b"/>
                <a:pathLst>
                  <a:path w="4169" h="1998" extrusionOk="0">
                    <a:moveTo>
                      <a:pt x="1" y="0"/>
                    </a:moveTo>
                    <a:lnTo>
                      <a:pt x="1" y="1248"/>
                    </a:lnTo>
                    <a:cubicBezTo>
                      <a:pt x="1" y="1661"/>
                      <a:pt x="337" y="1998"/>
                      <a:pt x="754" y="1998"/>
                    </a:cubicBezTo>
                    <a:lnTo>
                      <a:pt x="3418" y="1998"/>
                    </a:lnTo>
                    <a:cubicBezTo>
                      <a:pt x="3833" y="1998"/>
                      <a:pt x="4169" y="1661"/>
                      <a:pt x="4169" y="1248"/>
                    </a:cubicBezTo>
                    <a:lnTo>
                      <a:pt x="4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99;p63"/>
              <p:cNvSpPr/>
              <p:nvPr/>
            </p:nvSpPr>
            <p:spPr>
              <a:xfrm>
                <a:off x="654550" y="2905425"/>
                <a:ext cx="348575" cy="45800"/>
              </a:xfrm>
              <a:custGeom>
                <a:avLst/>
                <a:gdLst/>
                <a:ahLst/>
                <a:cxnLst/>
                <a:rect l="l" t="t" r="r" b="b"/>
                <a:pathLst>
                  <a:path w="13943" h="1832" extrusionOk="0">
                    <a:moveTo>
                      <a:pt x="1731" y="1"/>
                    </a:moveTo>
                    <a:cubicBezTo>
                      <a:pt x="777" y="1"/>
                      <a:pt x="1" y="775"/>
                      <a:pt x="1" y="1731"/>
                    </a:cubicBezTo>
                    <a:lnTo>
                      <a:pt x="1" y="1832"/>
                    </a:lnTo>
                    <a:lnTo>
                      <a:pt x="13942" y="1832"/>
                    </a:lnTo>
                    <a:lnTo>
                      <a:pt x="13942" y="1731"/>
                    </a:lnTo>
                    <a:cubicBezTo>
                      <a:pt x="13942" y="777"/>
                      <a:pt x="13168" y="1"/>
                      <a:pt x="122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00;p63"/>
              <p:cNvSpPr/>
              <p:nvPr/>
            </p:nvSpPr>
            <p:spPr>
              <a:xfrm>
                <a:off x="650400" y="2941875"/>
                <a:ext cx="359925" cy="37500"/>
              </a:xfrm>
              <a:custGeom>
                <a:avLst/>
                <a:gdLst/>
                <a:ahLst/>
                <a:cxnLst/>
                <a:rect l="l" t="t" r="r" b="b"/>
                <a:pathLst>
                  <a:path w="14397" h="1500" extrusionOk="0">
                    <a:moveTo>
                      <a:pt x="289" y="0"/>
                    </a:moveTo>
                    <a:cubicBezTo>
                      <a:pt x="128" y="0"/>
                      <a:pt x="0" y="130"/>
                      <a:pt x="0" y="289"/>
                    </a:cubicBezTo>
                    <a:lnTo>
                      <a:pt x="0" y="1211"/>
                    </a:lnTo>
                    <a:cubicBezTo>
                      <a:pt x="0" y="1370"/>
                      <a:pt x="128" y="1498"/>
                      <a:pt x="289" y="1500"/>
                    </a:cubicBezTo>
                    <a:lnTo>
                      <a:pt x="14110" y="1500"/>
                    </a:lnTo>
                    <a:cubicBezTo>
                      <a:pt x="14269" y="1500"/>
                      <a:pt x="14397" y="1370"/>
                      <a:pt x="14397" y="1211"/>
                    </a:cubicBezTo>
                    <a:lnTo>
                      <a:pt x="14397" y="289"/>
                    </a:lnTo>
                    <a:cubicBezTo>
                      <a:pt x="14397" y="128"/>
                      <a:pt x="14267" y="0"/>
                      <a:pt x="14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01;p63"/>
              <p:cNvSpPr/>
              <p:nvPr/>
            </p:nvSpPr>
            <p:spPr>
              <a:xfrm>
                <a:off x="601500" y="2567975"/>
                <a:ext cx="316200" cy="260000"/>
              </a:xfrm>
              <a:custGeom>
                <a:avLst/>
                <a:gdLst/>
                <a:ahLst/>
                <a:cxnLst/>
                <a:rect l="l" t="t" r="r" b="b"/>
                <a:pathLst>
                  <a:path w="12648" h="10400" extrusionOk="0">
                    <a:moveTo>
                      <a:pt x="1816" y="0"/>
                    </a:moveTo>
                    <a:cubicBezTo>
                      <a:pt x="815" y="0"/>
                      <a:pt x="0" y="811"/>
                      <a:pt x="0" y="1816"/>
                    </a:cubicBezTo>
                    <a:lnTo>
                      <a:pt x="0" y="8584"/>
                    </a:lnTo>
                    <a:cubicBezTo>
                      <a:pt x="0" y="9588"/>
                      <a:pt x="815" y="10400"/>
                      <a:pt x="1816" y="10400"/>
                    </a:cubicBezTo>
                    <a:lnTo>
                      <a:pt x="10832" y="10400"/>
                    </a:lnTo>
                    <a:cubicBezTo>
                      <a:pt x="11833" y="10400"/>
                      <a:pt x="12647" y="9588"/>
                      <a:pt x="12647" y="8584"/>
                    </a:cubicBezTo>
                    <a:lnTo>
                      <a:pt x="12647" y="1816"/>
                    </a:lnTo>
                    <a:cubicBezTo>
                      <a:pt x="12647" y="813"/>
                      <a:pt x="11834" y="0"/>
                      <a:pt x="10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02;p63"/>
              <p:cNvSpPr/>
              <p:nvPr/>
            </p:nvSpPr>
            <p:spPr>
              <a:xfrm>
                <a:off x="643750" y="2591300"/>
                <a:ext cx="266300" cy="213350"/>
              </a:xfrm>
              <a:custGeom>
                <a:avLst/>
                <a:gdLst/>
                <a:ahLst/>
                <a:cxnLst/>
                <a:rect l="l" t="t" r="r" b="b"/>
                <a:pathLst>
                  <a:path w="10652" h="8534" extrusionOk="0">
                    <a:moveTo>
                      <a:pt x="1408" y="0"/>
                    </a:moveTo>
                    <a:cubicBezTo>
                      <a:pt x="630" y="0"/>
                      <a:pt x="1" y="630"/>
                      <a:pt x="1" y="1407"/>
                    </a:cubicBezTo>
                    <a:lnTo>
                      <a:pt x="1" y="7127"/>
                    </a:lnTo>
                    <a:cubicBezTo>
                      <a:pt x="1" y="7904"/>
                      <a:pt x="630" y="8533"/>
                      <a:pt x="1408" y="8533"/>
                    </a:cubicBezTo>
                    <a:lnTo>
                      <a:pt x="9247" y="8533"/>
                    </a:lnTo>
                    <a:cubicBezTo>
                      <a:pt x="10023" y="8533"/>
                      <a:pt x="10652" y="7904"/>
                      <a:pt x="10652" y="7127"/>
                    </a:cubicBezTo>
                    <a:lnTo>
                      <a:pt x="10652" y="1407"/>
                    </a:lnTo>
                    <a:cubicBezTo>
                      <a:pt x="10652" y="630"/>
                      <a:pt x="10023" y="0"/>
                      <a:pt x="9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3;p63"/>
              <p:cNvSpPr/>
              <p:nvPr/>
            </p:nvSpPr>
            <p:spPr>
              <a:xfrm>
                <a:off x="1035550" y="3182575"/>
                <a:ext cx="175100" cy="92400"/>
              </a:xfrm>
              <a:custGeom>
                <a:avLst/>
                <a:gdLst/>
                <a:ahLst/>
                <a:cxnLst/>
                <a:rect l="l" t="t" r="r" b="b"/>
                <a:pathLst>
                  <a:path w="7004" h="3696" extrusionOk="0">
                    <a:moveTo>
                      <a:pt x="331" y="1"/>
                    </a:moveTo>
                    <a:cubicBezTo>
                      <a:pt x="331" y="1"/>
                      <a:pt x="229" y="604"/>
                      <a:pt x="152" y="1283"/>
                    </a:cubicBezTo>
                    <a:cubicBezTo>
                      <a:pt x="61" y="2054"/>
                      <a:pt x="1" y="2921"/>
                      <a:pt x="155" y="3112"/>
                    </a:cubicBezTo>
                    <a:cubicBezTo>
                      <a:pt x="234" y="3211"/>
                      <a:pt x="3489" y="3695"/>
                      <a:pt x="5412" y="3695"/>
                    </a:cubicBezTo>
                    <a:cubicBezTo>
                      <a:pt x="6123" y="3695"/>
                      <a:pt x="6652" y="3629"/>
                      <a:pt x="6771" y="3453"/>
                    </a:cubicBezTo>
                    <a:cubicBezTo>
                      <a:pt x="7004" y="3110"/>
                      <a:pt x="6597" y="2594"/>
                      <a:pt x="5981" y="2074"/>
                    </a:cubicBezTo>
                    <a:cubicBezTo>
                      <a:pt x="4886" y="1150"/>
                      <a:pt x="3129" y="212"/>
                      <a:pt x="3129" y="212"/>
                    </a:cubicBezTo>
                    <a:lnTo>
                      <a:pt x="3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04;p63"/>
              <p:cNvSpPr/>
              <p:nvPr/>
            </p:nvSpPr>
            <p:spPr>
              <a:xfrm>
                <a:off x="1039300" y="3182625"/>
                <a:ext cx="145800" cy="55600"/>
              </a:xfrm>
              <a:custGeom>
                <a:avLst/>
                <a:gdLst/>
                <a:ahLst/>
                <a:cxnLst/>
                <a:rect l="l" t="t" r="r" b="b"/>
                <a:pathLst>
                  <a:path w="5832" h="2224" extrusionOk="0">
                    <a:moveTo>
                      <a:pt x="181" y="0"/>
                    </a:moveTo>
                    <a:cubicBezTo>
                      <a:pt x="181" y="0"/>
                      <a:pt x="79" y="602"/>
                      <a:pt x="1" y="1281"/>
                    </a:cubicBezTo>
                    <a:cubicBezTo>
                      <a:pt x="4" y="1282"/>
                      <a:pt x="5" y="1282"/>
                      <a:pt x="7" y="1284"/>
                    </a:cubicBezTo>
                    <a:cubicBezTo>
                      <a:pt x="471" y="1591"/>
                      <a:pt x="1029" y="1711"/>
                      <a:pt x="1574" y="1825"/>
                    </a:cubicBezTo>
                    <a:cubicBezTo>
                      <a:pt x="2529" y="2025"/>
                      <a:pt x="3520" y="2224"/>
                      <a:pt x="4488" y="2224"/>
                    </a:cubicBezTo>
                    <a:cubicBezTo>
                      <a:pt x="4943" y="2224"/>
                      <a:pt x="5393" y="2180"/>
                      <a:pt x="5831" y="2072"/>
                    </a:cubicBezTo>
                    <a:cubicBezTo>
                      <a:pt x="4736" y="1148"/>
                      <a:pt x="2979" y="210"/>
                      <a:pt x="2979" y="210"/>
                    </a:cubicBezTo>
                    <a:lnTo>
                      <a:pt x="181" y="0"/>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05;p63"/>
              <p:cNvSpPr/>
              <p:nvPr/>
            </p:nvSpPr>
            <p:spPr>
              <a:xfrm>
                <a:off x="996025" y="2820200"/>
                <a:ext cx="216025" cy="374675"/>
              </a:xfrm>
              <a:custGeom>
                <a:avLst/>
                <a:gdLst/>
                <a:ahLst/>
                <a:cxnLst/>
                <a:rect l="l" t="t" r="r" b="b"/>
                <a:pathLst>
                  <a:path w="8641" h="14987" extrusionOk="0">
                    <a:moveTo>
                      <a:pt x="1786" y="1"/>
                    </a:moveTo>
                    <a:lnTo>
                      <a:pt x="1" y="1087"/>
                    </a:lnTo>
                    <a:lnTo>
                      <a:pt x="3367" y="3715"/>
                    </a:lnTo>
                    <a:lnTo>
                      <a:pt x="2208" y="14727"/>
                    </a:lnTo>
                    <a:lnTo>
                      <a:pt x="4948" y="14986"/>
                    </a:lnTo>
                    <a:cubicBezTo>
                      <a:pt x="4948" y="14986"/>
                      <a:pt x="8641" y="2361"/>
                      <a:pt x="8247" y="1495"/>
                    </a:cubicBezTo>
                    <a:cubicBezTo>
                      <a:pt x="7760" y="420"/>
                      <a:pt x="4598" y="1"/>
                      <a:pt x="4598"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06;p63"/>
              <p:cNvSpPr/>
              <p:nvPr/>
            </p:nvSpPr>
            <p:spPr>
              <a:xfrm>
                <a:off x="959525" y="3198275"/>
                <a:ext cx="118475" cy="116275"/>
              </a:xfrm>
              <a:custGeom>
                <a:avLst/>
                <a:gdLst/>
                <a:ahLst/>
                <a:cxnLst/>
                <a:rect l="l" t="t" r="r" b="b"/>
                <a:pathLst>
                  <a:path w="4739" h="4651" extrusionOk="0">
                    <a:moveTo>
                      <a:pt x="1234" y="1"/>
                    </a:moveTo>
                    <a:cubicBezTo>
                      <a:pt x="1234" y="1"/>
                      <a:pt x="913" y="730"/>
                      <a:pt x="611" y="1512"/>
                    </a:cubicBezTo>
                    <a:cubicBezTo>
                      <a:pt x="296" y="2322"/>
                      <a:pt x="0" y="3187"/>
                      <a:pt x="91" y="3362"/>
                    </a:cubicBezTo>
                    <a:cubicBezTo>
                      <a:pt x="263" y="3690"/>
                      <a:pt x="1757" y="4651"/>
                      <a:pt x="2861" y="4651"/>
                    </a:cubicBezTo>
                    <a:cubicBezTo>
                      <a:pt x="2904" y="4651"/>
                      <a:pt x="2945" y="4649"/>
                      <a:pt x="2986" y="4647"/>
                    </a:cubicBezTo>
                    <a:cubicBezTo>
                      <a:pt x="4097" y="4571"/>
                      <a:pt x="4739" y="3820"/>
                      <a:pt x="4706" y="3474"/>
                    </a:cubicBezTo>
                    <a:cubicBezTo>
                      <a:pt x="4694" y="3342"/>
                      <a:pt x="4513" y="2836"/>
                      <a:pt x="4298" y="2266"/>
                    </a:cubicBezTo>
                    <a:cubicBezTo>
                      <a:pt x="3952" y="1359"/>
                      <a:pt x="3517" y="291"/>
                      <a:pt x="3517" y="291"/>
                    </a:cubicBezTo>
                    <a:lnTo>
                      <a:pt x="12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07;p63"/>
              <p:cNvSpPr/>
              <p:nvPr/>
            </p:nvSpPr>
            <p:spPr>
              <a:xfrm>
                <a:off x="974775" y="3198275"/>
                <a:ext cx="92200" cy="85800"/>
              </a:xfrm>
              <a:custGeom>
                <a:avLst/>
                <a:gdLst/>
                <a:ahLst/>
                <a:cxnLst/>
                <a:rect l="l" t="t" r="r" b="b"/>
                <a:pathLst>
                  <a:path w="3688" h="3432" extrusionOk="0">
                    <a:moveTo>
                      <a:pt x="624" y="1"/>
                    </a:moveTo>
                    <a:cubicBezTo>
                      <a:pt x="624" y="1"/>
                      <a:pt x="305" y="730"/>
                      <a:pt x="1" y="1512"/>
                    </a:cubicBezTo>
                    <a:cubicBezTo>
                      <a:pt x="95" y="1810"/>
                      <a:pt x="221" y="2097"/>
                      <a:pt x="391" y="2359"/>
                    </a:cubicBezTo>
                    <a:cubicBezTo>
                      <a:pt x="710" y="2853"/>
                      <a:pt x="1199" y="3257"/>
                      <a:pt x="1775" y="3388"/>
                    </a:cubicBezTo>
                    <a:cubicBezTo>
                      <a:pt x="1900" y="3417"/>
                      <a:pt x="2029" y="3431"/>
                      <a:pt x="2159" y="3431"/>
                    </a:cubicBezTo>
                    <a:cubicBezTo>
                      <a:pt x="2623" y="3431"/>
                      <a:pt x="3088" y="3246"/>
                      <a:pt x="3377" y="2888"/>
                    </a:cubicBezTo>
                    <a:cubicBezTo>
                      <a:pt x="3527" y="2708"/>
                      <a:pt x="3623" y="2493"/>
                      <a:pt x="3688" y="2266"/>
                    </a:cubicBezTo>
                    <a:cubicBezTo>
                      <a:pt x="3344" y="1359"/>
                      <a:pt x="2907" y="291"/>
                      <a:pt x="2907" y="291"/>
                    </a:cubicBezTo>
                    <a:lnTo>
                      <a:pt x="624" y="1"/>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08;p63"/>
              <p:cNvSpPr/>
              <p:nvPr/>
            </p:nvSpPr>
            <p:spPr>
              <a:xfrm>
                <a:off x="911275" y="2831425"/>
                <a:ext cx="224000" cy="383450"/>
              </a:xfrm>
              <a:custGeom>
                <a:avLst/>
                <a:gdLst/>
                <a:ahLst/>
                <a:cxnLst/>
                <a:rect l="l" t="t" r="r" b="b"/>
                <a:pathLst>
                  <a:path w="8960" h="15338" extrusionOk="0">
                    <a:moveTo>
                      <a:pt x="3155" y="1"/>
                    </a:moveTo>
                    <a:cubicBezTo>
                      <a:pt x="1" y="941"/>
                      <a:pt x="1855" y="4963"/>
                      <a:pt x="1861" y="4963"/>
                    </a:cubicBezTo>
                    <a:cubicBezTo>
                      <a:pt x="1861" y="4963"/>
                      <a:pt x="1861" y="4963"/>
                      <a:pt x="1861" y="4963"/>
                    </a:cubicBezTo>
                    <a:lnTo>
                      <a:pt x="3986" y="5045"/>
                    </a:lnTo>
                    <a:cubicBezTo>
                      <a:pt x="3260" y="6334"/>
                      <a:pt x="3378" y="10433"/>
                      <a:pt x="3055" y="15054"/>
                    </a:cubicBezTo>
                    <a:lnTo>
                      <a:pt x="5405" y="15338"/>
                    </a:lnTo>
                    <a:cubicBezTo>
                      <a:pt x="5405" y="15338"/>
                      <a:pt x="8959" y="3049"/>
                      <a:pt x="8768" y="2248"/>
                    </a:cubicBezTo>
                    <a:cubicBezTo>
                      <a:pt x="8577" y="1447"/>
                      <a:pt x="3155" y="1"/>
                      <a:pt x="315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09;p63"/>
              <p:cNvSpPr/>
              <p:nvPr/>
            </p:nvSpPr>
            <p:spPr>
              <a:xfrm>
                <a:off x="1031700" y="2843875"/>
                <a:ext cx="102300" cy="364800"/>
              </a:xfrm>
              <a:custGeom>
                <a:avLst/>
                <a:gdLst/>
                <a:ahLst/>
                <a:cxnLst/>
                <a:rect l="l" t="t" r="r" b="b"/>
                <a:pathLst>
                  <a:path w="4092" h="14592" fill="none" extrusionOk="0">
                    <a:moveTo>
                      <a:pt x="1" y="1"/>
                    </a:moveTo>
                    <a:cubicBezTo>
                      <a:pt x="1176" y="352"/>
                      <a:pt x="2325" y="784"/>
                      <a:pt x="3488" y="1341"/>
                    </a:cubicBezTo>
                    <a:cubicBezTo>
                      <a:pt x="3883" y="1531"/>
                      <a:pt x="4091" y="1974"/>
                      <a:pt x="3987" y="2399"/>
                    </a:cubicBezTo>
                    <a:cubicBezTo>
                      <a:pt x="2973" y="6482"/>
                      <a:pt x="1881" y="10549"/>
                      <a:pt x="713" y="14591"/>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10;p63"/>
              <p:cNvSpPr/>
              <p:nvPr/>
            </p:nvSpPr>
            <p:spPr>
              <a:xfrm>
                <a:off x="714975" y="2777950"/>
                <a:ext cx="435575" cy="181725"/>
              </a:xfrm>
              <a:custGeom>
                <a:avLst/>
                <a:gdLst/>
                <a:ahLst/>
                <a:cxnLst/>
                <a:rect l="l" t="t" r="r" b="b"/>
                <a:pathLst>
                  <a:path w="17423" h="7269" extrusionOk="0">
                    <a:moveTo>
                      <a:pt x="10509" y="0"/>
                    </a:moveTo>
                    <a:lnTo>
                      <a:pt x="434" y="588"/>
                    </a:lnTo>
                    <a:cubicBezTo>
                      <a:pt x="434" y="588"/>
                      <a:pt x="1" y="2238"/>
                      <a:pt x="286" y="3358"/>
                    </a:cubicBezTo>
                    <a:cubicBezTo>
                      <a:pt x="570" y="4480"/>
                      <a:pt x="1653" y="5885"/>
                      <a:pt x="4096" y="6352"/>
                    </a:cubicBezTo>
                    <a:cubicBezTo>
                      <a:pt x="6538" y="6821"/>
                      <a:pt x="10157" y="7268"/>
                      <a:pt x="10157" y="7268"/>
                    </a:cubicBezTo>
                    <a:cubicBezTo>
                      <a:pt x="10157" y="7268"/>
                      <a:pt x="8829" y="4848"/>
                      <a:pt x="10310" y="3500"/>
                    </a:cubicBezTo>
                    <a:cubicBezTo>
                      <a:pt x="11792" y="2152"/>
                      <a:pt x="17422" y="1996"/>
                      <a:pt x="17422" y="1996"/>
                    </a:cubicBezTo>
                    <a:lnTo>
                      <a:pt x="105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11;p63"/>
              <p:cNvSpPr/>
              <p:nvPr/>
            </p:nvSpPr>
            <p:spPr>
              <a:xfrm>
                <a:off x="762300" y="2249925"/>
                <a:ext cx="244025" cy="200300"/>
              </a:xfrm>
              <a:custGeom>
                <a:avLst/>
                <a:gdLst/>
                <a:ahLst/>
                <a:cxnLst/>
                <a:rect l="l" t="t" r="r" b="b"/>
                <a:pathLst>
                  <a:path w="9761" h="8012" extrusionOk="0">
                    <a:moveTo>
                      <a:pt x="8961" y="7925"/>
                    </a:moveTo>
                    <a:cubicBezTo>
                      <a:pt x="8961" y="7925"/>
                      <a:pt x="8961" y="7925"/>
                      <a:pt x="8961" y="7925"/>
                    </a:cubicBezTo>
                    <a:lnTo>
                      <a:pt x="8961" y="7926"/>
                    </a:lnTo>
                    <a:cubicBezTo>
                      <a:pt x="8961" y="7926"/>
                      <a:pt x="8961" y="7925"/>
                      <a:pt x="8961" y="7925"/>
                    </a:cubicBezTo>
                    <a:close/>
                    <a:moveTo>
                      <a:pt x="8267" y="1"/>
                    </a:moveTo>
                    <a:cubicBezTo>
                      <a:pt x="5272" y="1"/>
                      <a:pt x="2280" y="1192"/>
                      <a:pt x="38" y="3317"/>
                    </a:cubicBezTo>
                    <a:cubicBezTo>
                      <a:pt x="244" y="4735"/>
                      <a:pt x="1" y="5849"/>
                      <a:pt x="206" y="7266"/>
                    </a:cubicBezTo>
                    <a:cubicBezTo>
                      <a:pt x="493" y="7133"/>
                      <a:pt x="794" y="7081"/>
                      <a:pt x="1098" y="7081"/>
                    </a:cubicBezTo>
                    <a:cubicBezTo>
                      <a:pt x="1933" y="7081"/>
                      <a:pt x="2796" y="7470"/>
                      <a:pt x="3474" y="7635"/>
                    </a:cubicBezTo>
                    <a:cubicBezTo>
                      <a:pt x="4398" y="7858"/>
                      <a:pt x="5332" y="7926"/>
                      <a:pt x="6280" y="7999"/>
                    </a:cubicBezTo>
                    <a:cubicBezTo>
                      <a:pt x="6379" y="8007"/>
                      <a:pt x="6486" y="8011"/>
                      <a:pt x="6599" y="8011"/>
                    </a:cubicBezTo>
                    <a:cubicBezTo>
                      <a:pt x="7317" y="8011"/>
                      <a:pt x="8259" y="7828"/>
                      <a:pt x="8862" y="7140"/>
                    </a:cubicBezTo>
                    <a:cubicBezTo>
                      <a:pt x="8927" y="7352"/>
                      <a:pt x="8964" y="7787"/>
                      <a:pt x="8961" y="7925"/>
                    </a:cubicBezTo>
                    <a:lnTo>
                      <a:pt x="8961" y="7925"/>
                    </a:lnTo>
                    <a:cubicBezTo>
                      <a:pt x="9560" y="7556"/>
                      <a:pt x="9760" y="6762"/>
                      <a:pt x="9694" y="6060"/>
                    </a:cubicBezTo>
                    <a:cubicBezTo>
                      <a:pt x="9629" y="5358"/>
                      <a:pt x="9361" y="4690"/>
                      <a:pt x="9243" y="3994"/>
                    </a:cubicBezTo>
                    <a:cubicBezTo>
                      <a:pt x="9072" y="2963"/>
                      <a:pt x="9243" y="1892"/>
                      <a:pt x="9146" y="863"/>
                    </a:cubicBezTo>
                    <a:cubicBezTo>
                      <a:pt x="9118" y="579"/>
                      <a:pt x="9072" y="299"/>
                      <a:pt x="8992" y="24"/>
                    </a:cubicBezTo>
                    <a:cubicBezTo>
                      <a:pt x="8751" y="8"/>
                      <a:pt x="8509" y="1"/>
                      <a:pt x="8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12;p63"/>
              <p:cNvSpPr/>
              <p:nvPr/>
            </p:nvSpPr>
            <p:spPr>
              <a:xfrm>
                <a:off x="709700" y="2454850"/>
                <a:ext cx="277025" cy="402700"/>
              </a:xfrm>
              <a:custGeom>
                <a:avLst/>
                <a:gdLst/>
                <a:ahLst/>
                <a:cxnLst/>
                <a:rect l="l" t="t" r="r" b="b"/>
                <a:pathLst>
                  <a:path w="11081" h="16108" extrusionOk="0">
                    <a:moveTo>
                      <a:pt x="4636" y="1"/>
                    </a:moveTo>
                    <a:cubicBezTo>
                      <a:pt x="4636" y="1"/>
                      <a:pt x="1889" y="1642"/>
                      <a:pt x="1100" y="3075"/>
                    </a:cubicBezTo>
                    <a:cubicBezTo>
                      <a:pt x="311" y="4508"/>
                      <a:pt x="1488" y="8855"/>
                      <a:pt x="1424" y="9466"/>
                    </a:cubicBezTo>
                    <a:cubicBezTo>
                      <a:pt x="1361" y="10078"/>
                      <a:pt x="1" y="14968"/>
                      <a:pt x="1" y="14968"/>
                    </a:cubicBezTo>
                    <a:cubicBezTo>
                      <a:pt x="1" y="14968"/>
                      <a:pt x="1403" y="16108"/>
                      <a:pt x="2188" y="16108"/>
                    </a:cubicBezTo>
                    <a:cubicBezTo>
                      <a:pt x="2973" y="16108"/>
                      <a:pt x="6752" y="14468"/>
                      <a:pt x="7607" y="14434"/>
                    </a:cubicBezTo>
                    <a:cubicBezTo>
                      <a:pt x="8460" y="14399"/>
                      <a:pt x="11081" y="13618"/>
                      <a:pt x="11081" y="13618"/>
                    </a:cubicBezTo>
                    <a:cubicBezTo>
                      <a:pt x="11081" y="13618"/>
                      <a:pt x="9598" y="10416"/>
                      <a:pt x="9564" y="9978"/>
                    </a:cubicBezTo>
                    <a:cubicBezTo>
                      <a:pt x="9529" y="9540"/>
                      <a:pt x="10133" y="8065"/>
                      <a:pt x="10265" y="7342"/>
                    </a:cubicBezTo>
                    <a:cubicBezTo>
                      <a:pt x="10396" y="6620"/>
                      <a:pt x="9541" y="2927"/>
                      <a:pt x="9177" y="2228"/>
                    </a:cubicBezTo>
                    <a:cubicBezTo>
                      <a:pt x="8879" y="1657"/>
                      <a:pt x="4636" y="1"/>
                      <a:pt x="4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13;p63"/>
              <p:cNvSpPr/>
              <p:nvPr/>
            </p:nvSpPr>
            <p:spPr>
              <a:xfrm>
                <a:off x="907675" y="2491425"/>
                <a:ext cx="263375" cy="280950"/>
              </a:xfrm>
              <a:custGeom>
                <a:avLst/>
                <a:gdLst/>
                <a:ahLst/>
                <a:cxnLst/>
                <a:rect l="l" t="t" r="r" b="b"/>
                <a:pathLst>
                  <a:path w="10535" h="11238" extrusionOk="0">
                    <a:moveTo>
                      <a:pt x="269" y="0"/>
                    </a:moveTo>
                    <a:lnTo>
                      <a:pt x="1" y="1626"/>
                    </a:lnTo>
                    <a:lnTo>
                      <a:pt x="1463" y="10954"/>
                    </a:lnTo>
                    <a:lnTo>
                      <a:pt x="9745" y="11237"/>
                    </a:lnTo>
                    <a:lnTo>
                      <a:pt x="10535" y="7805"/>
                    </a:lnTo>
                    <a:cubicBezTo>
                      <a:pt x="10535" y="7805"/>
                      <a:pt x="5063" y="7634"/>
                      <a:pt x="4761" y="7356"/>
                    </a:cubicBezTo>
                    <a:cubicBezTo>
                      <a:pt x="4457" y="7080"/>
                      <a:pt x="2801" y="1489"/>
                      <a:pt x="2463" y="1015"/>
                    </a:cubicBezTo>
                    <a:cubicBezTo>
                      <a:pt x="2125" y="540"/>
                      <a:pt x="269"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14;p63"/>
              <p:cNvSpPr/>
              <p:nvPr/>
            </p:nvSpPr>
            <p:spPr>
              <a:xfrm>
                <a:off x="946475" y="2534250"/>
                <a:ext cx="34350" cy="247575"/>
              </a:xfrm>
              <a:custGeom>
                <a:avLst/>
                <a:gdLst/>
                <a:ahLst/>
                <a:cxnLst/>
                <a:rect l="l" t="t" r="r" b="b"/>
                <a:pathLst>
                  <a:path w="1374" h="9903" fill="none" extrusionOk="0">
                    <a:moveTo>
                      <a:pt x="1" y="1"/>
                    </a:moveTo>
                    <a:cubicBezTo>
                      <a:pt x="326" y="1122"/>
                      <a:pt x="584" y="2262"/>
                      <a:pt x="801" y="3405"/>
                    </a:cubicBezTo>
                    <a:cubicBezTo>
                      <a:pt x="864" y="3737"/>
                      <a:pt x="848" y="4079"/>
                      <a:pt x="752" y="4405"/>
                    </a:cubicBezTo>
                    <a:cubicBezTo>
                      <a:pt x="598" y="4937"/>
                      <a:pt x="439" y="5474"/>
                      <a:pt x="271" y="6031"/>
                    </a:cubicBezTo>
                    <a:cubicBezTo>
                      <a:pt x="180" y="6336"/>
                      <a:pt x="175" y="6661"/>
                      <a:pt x="255" y="6970"/>
                    </a:cubicBezTo>
                    <a:cubicBezTo>
                      <a:pt x="516" y="7986"/>
                      <a:pt x="892" y="8971"/>
                      <a:pt x="1374" y="9902"/>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15;p63"/>
              <p:cNvSpPr/>
              <p:nvPr/>
            </p:nvSpPr>
            <p:spPr>
              <a:xfrm>
                <a:off x="790375" y="2419650"/>
                <a:ext cx="111325" cy="171525"/>
              </a:xfrm>
              <a:custGeom>
                <a:avLst/>
                <a:gdLst/>
                <a:ahLst/>
                <a:cxnLst/>
                <a:rect l="l" t="t" r="r" b="b"/>
                <a:pathLst>
                  <a:path w="4453" h="6861" extrusionOk="0">
                    <a:moveTo>
                      <a:pt x="1295" y="1"/>
                    </a:moveTo>
                    <a:cubicBezTo>
                      <a:pt x="1295" y="1"/>
                      <a:pt x="1287" y="24"/>
                      <a:pt x="1278" y="64"/>
                    </a:cubicBezTo>
                    <a:cubicBezTo>
                      <a:pt x="1255" y="150"/>
                      <a:pt x="1211" y="317"/>
                      <a:pt x="1154" y="517"/>
                    </a:cubicBezTo>
                    <a:cubicBezTo>
                      <a:pt x="1009" y="1028"/>
                      <a:pt x="789" y="1757"/>
                      <a:pt x="655" y="1943"/>
                    </a:cubicBezTo>
                    <a:cubicBezTo>
                      <a:pt x="388" y="2310"/>
                      <a:pt x="1" y="2626"/>
                      <a:pt x="1" y="2626"/>
                    </a:cubicBezTo>
                    <a:lnTo>
                      <a:pt x="4266" y="6860"/>
                    </a:lnTo>
                    <a:lnTo>
                      <a:pt x="4452" y="2916"/>
                    </a:lnTo>
                    <a:lnTo>
                      <a:pt x="3769" y="2510"/>
                    </a:lnTo>
                    <a:lnTo>
                      <a:pt x="3786" y="2325"/>
                    </a:lnTo>
                    <a:lnTo>
                      <a:pt x="3900" y="1025"/>
                    </a:lnTo>
                    <a:lnTo>
                      <a:pt x="1770" y="189"/>
                    </a:lnTo>
                    <a:lnTo>
                      <a:pt x="1295" y="1"/>
                    </a:ln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16;p63"/>
              <p:cNvSpPr/>
              <p:nvPr/>
            </p:nvSpPr>
            <p:spPr>
              <a:xfrm>
                <a:off x="819225" y="2421225"/>
                <a:ext cx="68675" cy="56575"/>
              </a:xfrm>
              <a:custGeom>
                <a:avLst/>
                <a:gdLst/>
                <a:ahLst/>
                <a:cxnLst/>
                <a:rect l="l" t="t" r="r" b="b"/>
                <a:pathLst>
                  <a:path w="2747" h="2263" extrusionOk="0">
                    <a:moveTo>
                      <a:pt x="124" y="1"/>
                    </a:moveTo>
                    <a:cubicBezTo>
                      <a:pt x="101" y="87"/>
                      <a:pt x="57" y="254"/>
                      <a:pt x="0" y="454"/>
                    </a:cubicBezTo>
                    <a:cubicBezTo>
                      <a:pt x="292" y="937"/>
                      <a:pt x="690" y="1355"/>
                      <a:pt x="1157" y="1670"/>
                    </a:cubicBezTo>
                    <a:cubicBezTo>
                      <a:pt x="1600" y="1967"/>
                      <a:pt x="2106" y="2168"/>
                      <a:pt x="2632" y="2262"/>
                    </a:cubicBezTo>
                    <a:lnTo>
                      <a:pt x="2746" y="962"/>
                    </a:lnTo>
                    <a:lnTo>
                      <a:pt x="616" y="124"/>
                    </a:lnTo>
                    <a:cubicBezTo>
                      <a:pt x="454" y="87"/>
                      <a:pt x="290" y="45"/>
                      <a:pt x="124" y="1"/>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17;p63"/>
              <p:cNvSpPr/>
              <p:nvPr/>
            </p:nvSpPr>
            <p:spPr>
              <a:xfrm>
                <a:off x="785350" y="2452975"/>
                <a:ext cx="111675" cy="138200"/>
              </a:xfrm>
              <a:custGeom>
                <a:avLst/>
                <a:gdLst/>
                <a:ahLst/>
                <a:cxnLst/>
                <a:rect l="l" t="t" r="r" b="b"/>
                <a:pathLst>
                  <a:path w="4467" h="5528" extrusionOk="0">
                    <a:moveTo>
                      <a:pt x="1107" y="0"/>
                    </a:moveTo>
                    <a:lnTo>
                      <a:pt x="1107" y="0"/>
                    </a:lnTo>
                    <a:cubicBezTo>
                      <a:pt x="836" y="139"/>
                      <a:pt x="556" y="316"/>
                      <a:pt x="334" y="523"/>
                    </a:cubicBezTo>
                    <a:cubicBezTo>
                      <a:pt x="109" y="730"/>
                      <a:pt x="1" y="1037"/>
                      <a:pt x="38" y="1341"/>
                    </a:cubicBezTo>
                    <a:cubicBezTo>
                      <a:pt x="89" y="1771"/>
                      <a:pt x="109" y="2049"/>
                      <a:pt x="200" y="2562"/>
                    </a:cubicBezTo>
                    <a:cubicBezTo>
                      <a:pt x="866" y="2814"/>
                      <a:pt x="1695" y="3107"/>
                      <a:pt x="2352" y="3429"/>
                    </a:cubicBezTo>
                    <a:cubicBezTo>
                      <a:pt x="2241" y="3767"/>
                      <a:pt x="2111" y="4227"/>
                      <a:pt x="1980" y="4693"/>
                    </a:cubicBezTo>
                    <a:cubicBezTo>
                      <a:pt x="2893" y="5103"/>
                      <a:pt x="3668" y="5345"/>
                      <a:pt x="4467" y="5527"/>
                    </a:cubicBezTo>
                    <a:cubicBezTo>
                      <a:pt x="3867" y="3513"/>
                      <a:pt x="2642" y="1700"/>
                      <a:pt x="967" y="465"/>
                    </a:cubicBezTo>
                    <a:cubicBezTo>
                      <a:pt x="996" y="304"/>
                      <a:pt x="1061" y="164"/>
                      <a:pt x="1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18;p63"/>
              <p:cNvSpPr/>
              <p:nvPr/>
            </p:nvSpPr>
            <p:spPr>
              <a:xfrm>
                <a:off x="884575" y="2457600"/>
                <a:ext cx="56600" cy="133575"/>
              </a:xfrm>
              <a:custGeom>
                <a:avLst/>
                <a:gdLst/>
                <a:ahLst/>
                <a:cxnLst/>
                <a:rect l="l" t="t" r="r" b="b"/>
                <a:pathLst>
                  <a:path w="2264" h="5343" extrusionOk="0">
                    <a:moveTo>
                      <a:pt x="89" y="0"/>
                    </a:moveTo>
                    <a:cubicBezTo>
                      <a:pt x="47" y="310"/>
                      <a:pt x="27" y="668"/>
                      <a:pt x="1" y="992"/>
                    </a:cubicBezTo>
                    <a:cubicBezTo>
                      <a:pt x="127" y="1268"/>
                      <a:pt x="248" y="1585"/>
                      <a:pt x="274" y="1932"/>
                    </a:cubicBezTo>
                    <a:cubicBezTo>
                      <a:pt x="360" y="3062"/>
                      <a:pt x="411" y="4211"/>
                      <a:pt x="498" y="5341"/>
                    </a:cubicBezTo>
                    <a:lnTo>
                      <a:pt x="498" y="5341"/>
                    </a:lnTo>
                    <a:cubicBezTo>
                      <a:pt x="998" y="4922"/>
                      <a:pt x="1470" y="4410"/>
                      <a:pt x="1826" y="3866"/>
                    </a:cubicBezTo>
                    <a:cubicBezTo>
                      <a:pt x="1494" y="3514"/>
                      <a:pt x="1136" y="3243"/>
                      <a:pt x="744" y="3033"/>
                    </a:cubicBezTo>
                    <a:cubicBezTo>
                      <a:pt x="1129" y="2729"/>
                      <a:pt x="1869" y="2135"/>
                      <a:pt x="2264" y="1844"/>
                    </a:cubicBezTo>
                    <a:cubicBezTo>
                      <a:pt x="1924" y="1295"/>
                      <a:pt x="1062" y="573"/>
                      <a:pt x="749" y="332"/>
                    </a:cubicBezTo>
                    <a:cubicBezTo>
                      <a:pt x="511" y="150"/>
                      <a:pt x="248" y="25"/>
                      <a:pt x="89" y="0"/>
                    </a:cubicBezTo>
                    <a:close/>
                    <a:moveTo>
                      <a:pt x="498" y="5341"/>
                    </a:moveTo>
                    <a:lnTo>
                      <a:pt x="498" y="5341"/>
                    </a:lnTo>
                    <a:cubicBezTo>
                      <a:pt x="497" y="5341"/>
                      <a:pt x="497" y="5342"/>
                      <a:pt x="496" y="5342"/>
                    </a:cubicBezTo>
                    <a:lnTo>
                      <a:pt x="498" y="5342"/>
                    </a:lnTo>
                    <a:cubicBezTo>
                      <a:pt x="498" y="5342"/>
                      <a:pt x="498" y="5341"/>
                      <a:pt x="498" y="53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19;p63"/>
              <p:cNvSpPr/>
              <p:nvPr/>
            </p:nvSpPr>
            <p:spPr>
              <a:xfrm>
                <a:off x="926475" y="2634500"/>
                <a:ext cx="158400" cy="107600"/>
              </a:xfrm>
              <a:custGeom>
                <a:avLst/>
                <a:gdLst/>
                <a:ahLst/>
                <a:cxnLst/>
                <a:rect l="l" t="t" r="r" b="b"/>
                <a:pathLst>
                  <a:path w="6336" h="4304" extrusionOk="0">
                    <a:moveTo>
                      <a:pt x="4015" y="1"/>
                    </a:moveTo>
                    <a:cubicBezTo>
                      <a:pt x="3807" y="1"/>
                      <a:pt x="3602" y="50"/>
                      <a:pt x="3417" y="146"/>
                    </a:cubicBezTo>
                    <a:cubicBezTo>
                      <a:pt x="2541" y="609"/>
                      <a:pt x="929" y="1454"/>
                      <a:pt x="22" y="1931"/>
                    </a:cubicBezTo>
                    <a:cubicBezTo>
                      <a:pt x="0" y="2366"/>
                      <a:pt x="194" y="3832"/>
                      <a:pt x="336" y="4304"/>
                    </a:cubicBezTo>
                    <a:lnTo>
                      <a:pt x="1404" y="3452"/>
                    </a:lnTo>
                    <a:cubicBezTo>
                      <a:pt x="1511" y="3484"/>
                      <a:pt x="1626" y="3499"/>
                      <a:pt x="1742" y="3499"/>
                    </a:cubicBezTo>
                    <a:cubicBezTo>
                      <a:pt x="2171" y="3499"/>
                      <a:pt x="2630" y="3290"/>
                      <a:pt x="2905" y="2926"/>
                    </a:cubicBezTo>
                    <a:cubicBezTo>
                      <a:pt x="2955" y="2917"/>
                      <a:pt x="3005" y="2913"/>
                      <a:pt x="3054" y="2913"/>
                    </a:cubicBezTo>
                    <a:cubicBezTo>
                      <a:pt x="3270" y="2913"/>
                      <a:pt x="3479" y="2991"/>
                      <a:pt x="3661" y="3114"/>
                    </a:cubicBezTo>
                    <a:cubicBezTo>
                      <a:pt x="3773" y="3190"/>
                      <a:pt x="3876" y="3285"/>
                      <a:pt x="4000" y="3347"/>
                    </a:cubicBezTo>
                    <a:cubicBezTo>
                      <a:pt x="4069" y="3382"/>
                      <a:pt x="4147" y="3404"/>
                      <a:pt x="4224" y="3404"/>
                    </a:cubicBezTo>
                    <a:cubicBezTo>
                      <a:pt x="4285" y="3404"/>
                      <a:pt x="4344" y="3390"/>
                      <a:pt x="4396" y="3358"/>
                    </a:cubicBezTo>
                    <a:cubicBezTo>
                      <a:pt x="4514" y="3287"/>
                      <a:pt x="4557" y="3099"/>
                      <a:pt x="4452" y="3009"/>
                    </a:cubicBezTo>
                    <a:lnTo>
                      <a:pt x="4452" y="3009"/>
                    </a:lnTo>
                    <a:cubicBezTo>
                      <a:pt x="4555" y="3090"/>
                      <a:pt x="4697" y="3147"/>
                      <a:pt x="4831" y="3147"/>
                    </a:cubicBezTo>
                    <a:cubicBezTo>
                      <a:pt x="4885" y="3147"/>
                      <a:pt x="4938" y="3138"/>
                      <a:pt x="4987" y="3117"/>
                    </a:cubicBezTo>
                    <a:cubicBezTo>
                      <a:pt x="5144" y="3049"/>
                      <a:pt x="5243" y="2867"/>
                      <a:pt x="5219" y="2699"/>
                    </a:cubicBezTo>
                    <a:lnTo>
                      <a:pt x="5219" y="2699"/>
                    </a:lnTo>
                    <a:cubicBezTo>
                      <a:pt x="5247" y="2780"/>
                      <a:pt x="5339" y="2824"/>
                      <a:pt x="5433" y="2824"/>
                    </a:cubicBezTo>
                    <a:cubicBezTo>
                      <a:pt x="5497" y="2824"/>
                      <a:pt x="5563" y="2803"/>
                      <a:pt x="5609" y="2759"/>
                    </a:cubicBezTo>
                    <a:cubicBezTo>
                      <a:pt x="5732" y="2639"/>
                      <a:pt x="5738" y="2445"/>
                      <a:pt x="5709" y="2275"/>
                    </a:cubicBezTo>
                    <a:cubicBezTo>
                      <a:pt x="5632" y="1831"/>
                      <a:pt x="5357" y="1427"/>
                      <a:pt x="4975" y="1188"/>
                    </a:cubicBezTo>
                    <a:lnTo>
                      <a:pt x="4975" y="1188"/>
                    </a:lnTo>
                    <a:cubicBezTo>
                      <a:pt x="5305" y="1354"/>
                      <a:pt x="5636" y="1521"/>
                      <a:pt x="5965" y="1687"/>
                    </a:cubicBezTo>
                    <a:cubicBezTo>
                      <a:pt x="6016" y="1713"/>
                      <a:pt x="6068" y="1738"/>
                      <a:pt x="6125" y="1738"/>
                    </a:cubicBezTo>
                    <a:cubicBezTo>
                      <a:pt x="6127" y="1738"/>
                      <a:pt x="6128" y="1738"/>
                      <a:pt x="6130" y="1738"/>
                    </a:cubicBezTo>
                    <a:cubicBezTo>
                      <a:pt x="6249" y="1735"/>
                      <a:pt x="6334" y="1609"/>
                      <a:pt x="6334" y="1491"/>
                    </a:cubicBezTo>
                    <a:cubicBezTo>
                      <a:pt x="6335" y="1371"/>
                      <a:pt x="6272" y="1263"/>
                      <a:pt x="6206" y="1166"/>
                    </a:cubicBezTo>
                    <a:cubicBezTo>
                      <a:pt x="5726" y="473"/>
                      <a:pt x="4902" y="35"/>
                      <a:pt x="4060" y="1"/>
                    </a:cubicBezTo>
                    <a:cubicBezTo>
                      <a:pt x="4045" y="1"/>
                      <a:pt x="4030" y="1"/>
                      <a:pt x="401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20;p63"/>
              <p:cNvSpPr/>
              <p:nvPr/>
            </p:nvSpPr>
            <p:spPr>
              <a:xfrm>
                <a:off x="1003950" y="2681175"/>
                <a:ext cx="33400" cy="26725"/>
              </a:xfrm>
              <a:custGeom>
                <a:avLst/>
                <a:gdLst/>
                <a:ahLst/>
                <a:cxnLst/>
                <a:rect l="l" t="t" r="r" b="b"/>
                <a:pathLst>
                  <a:path w="1336" h="1069" fill="none" extrusionOk="0">
                    <a:moveTo>
                      <a:pt x="1336" y="1068"/>
                    </a:moveTo>
                    <a:cubicBezTo>
                      <a:pt x="1040" y="569"/>
                      <a:pt x="555" y="180"/>
                      <a:pt x="0" y="1"/>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21;p63"/>
              <p:cNvSpPr/>
              <p:nvPr/>
            </p:nvSpPr>
            <p:spPr>
              <a:xfrm>
                <a:off x="1019550" y="2663450"/>
                <a:ext cx="36500" cy="36450"/>
              </a:xfrm>
              <a:custGeom>
                <a:avLst/>
                <a:gdLst/>
                <a:ahLst/>
                <a:cxnLst/>
                <a:rect l="l" t="t" r="r" b="b"/>
                <a:pathLst>
                  <a:path w="1460" h="1458" fill="none" extrusionOk="0">
                    <a:moveTo>
                      <a:pt x="1460" y="1458"/>
                    </a:moveTo>
                    <a:cubicBezTo>
                      <a:pt x="1261" y="768"/>
                      <a:pt x="690" y="201"/>
                      <a:pt x="1" y="0"/>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22;p63"/>
              <p:cNvSpPr/>
              <p:nvPr/>
            </p:nvSpPr>
            <p:spPr>
              <a:xfrm>
                <a:off x="751075" y="2684375"/>
                <a:ext cx="186950" cy="101575"/>
              </a:xfrm>
              <a:custGeom>
                <a:avLst/>
                <a:gdLst/>
                <a:ahLst/>
                <a:cxnLst/>
                <a:rect l="l" t="t" r="r" b="b"/>
                <a:pathLst>
                  <a:path w="7478" h="4063" fill="none" extrusionOk="0">
                    <a:moveTo>
                      <a:pt x="1" y="1"/>
                    </a:moveTo>
                    <a:cubicBezTo>
                      <a:pt x="339" y="1125"/>
                      <a:pt x="736" y="2231"/>
                      <a:pt x="1241" y="3404"/>
                    </a:cubicBezTo>
                    <a:cubicBezTo>
                      <a:pt x="1417" y="3812"/>
                      <a:pt x="1835" y="4062"/>
                      <a:pt x="2279" y="4028"/>
                    </a:cubicBezTo>
                    <a:cubicBezTo>
                      <a:pt x="3946" y="3903"/>
                      <a:pt x="5953" y="3364"/>
                      <a:pt x="7477" y="3010"/>
                    </a:cubicBezTo>
                    <a:cubicBezTo>
                      <a:pt x="7437" y="2791"/>
                      <a:pt x="7400" y="2571"/>
                      <a:pt x="7360" y="2350"/>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23;p63"/>
              <p:cNvSpPr/>
              <p:nvPr/>
            </p:nvSpPr>
            <p:spPr>
              <a:xfrm>
                <a:off x="814875" y="2583350"/>
                <a:ext cx="111200" cy="114875"/>
              </a:xfrm>
              <a:custGeom>
                <a:avLst/>
                <a:gdLst/>
                <a:ahLst/>
                <a:cxnLst/>
                <a:rect l="l" t="t" r="r" b="b"/>
                <a:pathLst>
                  <a:path w="4448" h="4595" fill="none" extrusionOk="0">
                    <a:moveTo>
                      <a:pt x="0" y="1"/>
                    </a:moveTo>
                    <a:cubicBezTo>
                      <a:pt x="268" y="1707"/>
                      <a:pt x="603" y="2976"/>
                      <a:pt x="1067" y="4594"/>
                    </a:cubicBezTo>
                    <a:cubicBezTo>
                      <a:pt x="1964" y="4455"/>
                      <a:pt x="3355" y="4184"/>
                      <a:pt x="4447" y="3960"/>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24;p63"/>
              <p:cNvSpPr/>
              <p:nvPr/>
            </p:nvSpPr>
            <p:spPr>
              <a:xfrm>
                <a:off x="826500" y="2703275"/>
                <a:ext cx="12525" cy="31150"/>
              </a:xfrm>
              <a:custGeom>
                <a:avLst/>
                <a:gdLst/>
                <a:ahLst/>
                <a:cxnLst/>
                <a:rect l="l" t="t" r="r" b="b"/>
                <a:pathLst>
                  <a:path w="501" h="1246" fill="none" extrusionOk="0">
                    <a:moveTo>
                      <a:pt x="501" y="1"/>
                    </a:moveTo>
                    <a:cubicBezTo>
                      <a:pt x="201" y="345"/>
                      <a:pt x="24" y="789"/>
                      <a:pt x="1" y="1246"/>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25;p63"/>
              <p:cNvSpPr/>
              <p:nvPr/>
            </p:nvSpPr>
            <p:spPr>
              <a:xfrm>
                <a:off x="801900" y="2698700"/>
                <a:ext cx="27750" cy="13825"/>
              </a:xfrm>
              <a:custGeom>
                <a:avLst/>
                <a:gdLst/>
                <a:ahLst/>
                <a:cxnLst/>
                <a:rect l="l" t="t" r="r" b="b"/>
                <a:pathLst>
                  <a:path w="1110" h="553" fill="none" extrusionOk="0">
                    <a:moveTo>
                      <a:pt x="1110" y="0"/>
                    </a:moveTo>
                    <a:cubicBezTo>
                      <a:pt x="692" y="50"/>
                      <a:pt x="292" y="250"/>
                      <a:pt x="1" y="552"/>
                    </a:cubicBezTo>
                  </a:path>
                </a:pathLst>
              </a:custGeom>
              <a:noFill/>
              <a:ln w="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26;p63"/>
              <p:cNvSpPr/>
              <p:nvPr/>
            </p:nvSpPr>
            <p:spPr>
              <a:xfrm>
                <a:off x="751300" y="2176675"/>
                <a:ext cx="222925" cy="278800"/>
              </a:xfrm>
              <a:custGeom>
                <a:avLst/>
                <a:gdLst/>
                <a:ahLst/>
                <a:cxnLst/>
                <a:rect l="l" t="t" r="r" b="b"/>
                <a:pathLst>
                  <a:path w="8917" h="11152" extrusionOk="0">
                    <a:moveTo>
                      <a:pt x="4646" y="1"/>
                    </a:moveTo>
                    <a:cubicBezTo>
                      <a:pt x="4055" y="1"/>
                      <a:pt x="3462" y="124"/>
                      <a:pt x="2924" y="367"/>
                    </a:cubicBezTo>
                    <a:cubicBezTo>
                      <a:pt x="1668" y="935"/>
                      <a:pt x="726" y="2112"/>
                      <a:pt x="365" y="3440"/>
                    </a:cubicBezTo>
                    <a:cubicBezTo>
                      <a:pt x="1" y="4770"/>
                      <a:pt x="837" y="7449"/>
                      <a:pt x="837" y="7449"/>
                    </a:cubicBezTo>
                    <a:cubicBezTo>
                      <a:pt x="837" y="7449"/>
                      <a:pt x="1386" y="9334"/>
                      <a:pt x="2608" y="10213"/>
                    </a:cubicBezTo>
                    <a:cubicBezTo>
                      <a:pt x="3424" y="10799"/>
                      <a:pt x="4415" y="11151"/>
                      <a:pt x="5418" y="11151"/>
                    </a:cubicBezTo>
                    <a:cubicBezTo>
                      <a:pt x="5505" y="11151"/>
                      <a:pt x="5593" y="11149"/>
                      <a:pt x="5681" y="11143"/>
                    </a:cubicBezTo>
                    <a:cubicBezTo>
                      <a:pt x="6222" y="11111"/>
                      <a:pt x="6770" y="10975"/>
                      <a:pt x="7215" y="10664"/>
                    </a:cubicBezTo>
                    <a:cubicBezTo>
                      <a:pt x="7694" y="10332"/>
                      <a:pt x="8025" y="9812"/>
                      <a:pt x="8184" y="9251"/>
                    </a:cubicBezTo>
                    <a:cubicBezTo>
                      <a:pt x="8344" y="8692"/>
                      <a:pt x="8340" y="8094"/>
                      <a:pt x="8229" y="7520"/>
                    </a:cubicBezTo>
                    <a:cubicBezTo>
                      <a:pt x="8679" y="6318"/>
                      <a:pt x="8917" y="5044"/>
                      <a:pt x="8732" y="3802"/>
                    </a:cubicBezTo>
                    <a:cubicBezTo>
                      <a:pt x="8550" y="2561"/>
                      <a:pt x="7908" y="1359"/>
                      <a:pt x="6868" y="657"/>
                    </a:cubicBezTo>
                    <a:cubicBezTo>
                      <a:pt x="6217" y="218"/>
                      <a:pt x="5433" y="1"/>
                      <a:pt x="4646"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27;p63"/>
              <p:cNvSpPr/>
              <p:nvPr/>
            </p:nvSpPr>
            <p:spPr>
              <a:xfrm>
                <a:off x="725675" y="2164500"/>
                <a:ext cx="265900" cy="294850"/>
              </a:xfrm>
              <a:custGeom>
                <a:avLst/>
                <a:gdLst/>
                <a:ahLst/>
                <a:cxnLst/>
                <a:rect l="l" t="t" r="r" b="b"/>
                <a:pathLst>
                  <a:path w="10636" h="11794" extrusionOk="0">
                    <a:moveTo>
                      <a:pt x="6228" y="0"/>
                    </a:moveTo>
                    <a:cubicBezTo>
                      <a:pt x="5696" y="0"/>
                      <a:pt x="5164" y="94"/>
                      <a:pt x="4668" y="288"/>
                    </a:cubicBezTo>
                    <a:cubicBezTo>
                      <a:pt x="4570" y="281"/>
                      <a:pt x="4473" y="278"/>
                      <a:pt x="4377" y="278"/>
                    </a:cubicBezTo>
                    <a:cubicBezTo>
                      <a:pt x="3301" y="278"/>
                      <a:pt x="2285" y="704"/>
                      <a:pt x="1552" y="1400"/>
                    </a:cubicBezTo>
                    <a:cubicBezTo>
                      <a:pt x="1174" y="1758"/>
                      <a:pt x="873" y="2188"/>
                      <a:pt x="676" y="2668"/>
                    </a:cubicBezTo>
                    <a:cubicBezTo>
                      <a:pt x="341" y="3481"/>
                      <a:pt x="293" y="4376"/>
                      <a:pt x="252" y="5253"/>
                    </a:cubicBezTo>
                    <a:cubicBezTo>
                      <a:pt x="178" y="6708"/>
                      <a:pt x="107" y="8164"/>
                      <a:pt x="33" y="9619"/>
                    </a:cubicBezTo>
                    <a:cubicBezTo>
                      <a:pt x="16" y="9963"/>
                      <a:pt x="0" y="10321"/>
                      <a:pt x="114" y="10648"/>
                    </a:cubicBezTo>
                    <a:cubicBezTo>
                      <a:pt x="227" y="10976"/>
                      <a:pt x="506" y="11272"/>
                      <a:pt x="852" y="11300"/>
                    </a:cubicBezTo>
                    <a:cubicBezTo>
                      <a:pt x="802" y="11129"/>
                      <a:pt x="795" y="10987"/>
                      <a:pt x="787" y="10845"/>
                    </a:cubicBezTo>
                    <a:lnTo>
                      <a:pt x="787" y="10845"/>
                    </a:lnTo>
                    <a:cubicBezTo>
                      <a:pt x="1057" y="11422"/>
                      <a:pt x="1693" y="11794"/>
                      <a:pt x="2325" y="11794"/>
                    </a:cubicBezTo>
                    <a:cubicBezTo>
                      <a:pt x="2484" y="11794"/>
                      <a:pt x="2642" y="11770"/>
                      <a:pt x="2794" y="11721"/>
                    </a:cubicBezTo>
                    <a:cubicBezTo>
                      <a:pt x="2376" y="10298"/>
                      <a:pt x="2303" y="8774"/>
                      <a:pt x="2581" y="7316"/>
                    </a:cubicBezTo>
                    <a:cubicBezTo>
                      <a:pt x="4217" y="5878"/>
                      <a:pt x="5289" y="4391"/>
                      <a:pt x="5470" y="2187"/>
                    </a:cubicBezTo>
                    <a:cubicBezTo>
                      <a:pt x="6360" y="4001"/>
                      <a:pt x="8233" y="4945"/>
                      <a:pt x="10571" y="5034"/>
                    </a:cubicBezTo>
                    <a:cubicBezTo>
                      <a:pt x="10633" y="4638"/>
                      <a:pt x="10636" y="4232"/>
                      <a:pt x="10582" y="3831"/>
                    </a:cubicBezTo>
                    <a:cubicBezTo>
                      <a:pt x="10440" y="2719"/>
                      <a:pt x="9869" y="1658"/>
                      <a:pt x="8992" y="953"/>
                    </a:cubicBezTo>
                    <a:cubicBezTo>
                      <a:pt x="8217" y="329"/>
                      <a:pt x="7221" y="0"/>
                      <a:pt x="6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28;p63"/>
              <p:cNvSpPr/>
              <p:nvPr/>
            </p:nvSpPr>
            <p:spPr>
              <a:xfrm>
                <a:off x="764450" y="2164525"/>
                <a:ext cx="225775" cy="95875"/>
              </a:xfrm>
              <a:custGeom>
                <a:avLst/>
                <a:gdLst/>
                <a:ahLst/>
                <a:cxnLst/>
                <a:rect l="l" t="t" r="r" b="b"/>
                <a:pathLst>
                  <a:path w="9031" h="3835" extrusionOk="0">
                    <a:moveTo>
                      <a:pt x="4677" y="1"/>
                    </a:moveTo>
                    <a:cubicBezTo>
                      <a:pt x="4145" y="1"/>
                      <a:pt x="3613" y="95"/>
                      <a:pt x="3117" y="289"/>
                    </a:cubicBezTo>
                    <a:cubicBezTo>
                      <a:pt x="3019" y="282"/>
                      <a:pt x="2922" y="278"/>
                      <a:pt x="2826" y="278"/>
                    </a:cubicBezTo>
                    <a:cubicBezTo>
                      <a:pt x="1750" y="278"/>
                      <a:pt x="734" y="704"/>
                      <a:pt x="1" y="1401"/>
                    </a:cubicBezTo>
                    <a:cubicBezTo>
                      <a:pt x="669" y="1069"/>
                      <a:pt x="1421" y="891"/>
                      <a:pt x="2179" y="891"/>
                    </a:cubicBezTo>
                    <a:cubicBezTo>
                      <a:pt x="2611" y="891"/>
                      <a:pt x="3045" y="949"/>
                      <a:pt x="3465" y="1069"/>
                    </a:cubicBezTo>
                    <a:cubicBezTo>
                      <a:pt x="3843" y="972"/>
                      <a:pt x="4233" y="925"/>
                      <a:pt x="4623" y="925"/>
                    </a:cubicBezTo>
                    <a:cubicBezTo>
                      <a:pt x="5650" y="925"/>
                      <a:pt x="6680" y="1254"/>
                      <a:pt x="7504" y="1870"/>
                    </a:cubicBezTo>
                    <a:cubicBezTo>
                      <a:pt x="8176" y="2374"/>
                      <a:pt x="8704" y="3064"/>
                      <a:pt x="9031" y="3835"/>
                    </a:cubicBezTo>
                    <a:cubicBezTo>
                      <a:pt x="8889" y="2720"/>
                      <a:pt x="8318" y="1658"/>
                      <a:pt x="7441" y="953"/>
                    </a:cubicBezTo>
                    <a:cubicBezTo>
                      <a:pt x="6666" y="330"/>
                      <a:pt x="5670" y="1"/>
                      <a:pt x="46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529;p63"/>
              <p:cNvSpPr/>
              <p:nvPr/>
            </p:nvSpPr>
            <p:spPr>
              <a:xfrm>
                <a:off x="736975" y="2338700"/>
                <a:ext cx="59450" cy="59250"/>
              </a:xfrm>
              <a:custGeom>
                <a:avLst/>
                <a:gdLst/>
                <a:ahLst/>
                <a:cxnLst/>
                <a:rect l="l" t="t" r="r" b="b"/>
                <a:pathLst>
                  <a:path w="2378" h="2370" extrusionOk="0">
                    <a:moveTo>
                      <a:pt x="1265" y="1"/>
                    </a:moveTo>
                    <a:cubicBezTo>
                      <a:pt x="1207" y="1"/>
                      <a:pt x="1150" y="5"/>
                      <a:pt x="1092" y="13"/>
                    </a:cubicBezTo>
                    <a:cubicBezTo>
                      <a:pt x="693" y="70"/>
                      <a:pt x="330" y="339"/>
                      <a:pt x="165" y="707"/>
                    </a:cubicBezTo>
                    <a:cubicBezTo>
                      <a:pt x="0" y="1074"/>
                      <a:pt x="43" y="1529"/>
                      <a:pt x="282" y="1853"/>
                    </a:cubicBezTo>
                    <a:cubicBezTo>
                      <a:pt x="509" y="2162"/>
                      <a:pt x="889" y="2335"/>
                      <a:pt x="1270" y="2364"/>
                    </a:cubicBezTo>
                    <a:cubicBezTo>
                      <a:pt x="1314" y="2368"/>
                      <a:pt x="1359" y="2369"/>
                      <a:pt x="1404" y="2369"/>
                    </a:cubicBezTo>
                    <a:cubicBezTo>
                      <a:pt x="1740" y="2369"/>
                      <a:pt x="2072" y="2271"/>
                      <a:pt x="2377" y="2126"/>
                    </a:cubicBezTo>
                    <a:lnTo>
                      <a:pt x="2191" y="396"/>
                    </a:lnTo>
                    <a:cubicBezTo>
                      <a:pt x="1952" y="146"/>
                      <a:pt x="1609" y="1"/>
                      <a:pt x="126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530;p63"/>
              <p:cNvSpPr/>
              <p:nvPr/>
            </p:nvSpPr>
            <p:spPr>
              <a:xfrm>
                <a:off x="970350" y="2271450"/>
                <a:ext cx="35975" cy="178450"/>
              </a:xfrm>
              <a:custGeom>
                <a:avLst/>
                <a:gdLst/>
                <a:ahLst/>
                <a:cxnLst/>
                <a:rect l="l" t="t" r="r" b="b"/>
                <a:pathLst>
                  <a:path w="1439" h="7138" extrusionOk="0">
                    <a:moveTo>
                      <a:pt x="610" y="7123"/>
                    </a:moveTo>
                    <a:cubicBezTo>
                      <a:pt x="609" y="7123"/>
                      <a:pt x="609" y="7124"/>
                      <a:pt x="608" y="7124"/>
                    </a:cubicBezTo>
                    <a:lnTo>
                      <a:pt x="610" y="7124"/>
                    </a:lnTo>
                    <a:cubicBezTo>
                      <a:pt x="610" y="7124"/>
                      <a:pt x="610" y="7123"/>
                      <a:pt x="610" y="7123"/>
                    </a:cubicBezTo>
                    <a:close/>
                    <a:moveTo>
                      <a:pt x="824" y="1"/>
                    </a:moveTo>
                    <a:lnTo>
                      <a:pt x="824" y="1"/>
                    </a:lnTo>
                    <a:cubicBezTo>
                      <a:pt x="577" y="110"/>
                      <a:pt x="337" y="237"/>
                      <a:pt x="105" y="414"/>
                    </a:cubicBezTo>
                    <a:cubicBezTo>
                      <a:pt x="576" y="1491"/>
                      <a:pt x="304" y="2729"/>
                      <a:pt x="403" y="3900"/>
                    </a:cubicBezTo>
                    <a:cubicBezTo>
                      <a:pt x="437" y="4315"/>
                      <a:pt x="520" y="4725"/>
                      <a:pt x="497" y="5140"/>
                    </a:cubicBezTo>
                    <a:cubicBezTo>
                      <a:pt x="477" y="5555"/>
                      <a:pt x="334" y="5987"/>
                      <a:pt x="2" y="6239"/>
                    </a:cubicBezTo>
                    <a:cubicBezTo>
                      <a:pt x="20" y="6240"/>
                      <a:pt x="39" y="6241"/>
                      <a:pt x="57" y="6241"/>
                    </a:cubicBezTo>
                    <a:cubicBezTo>
                      <a:pt x="184" y="6241"/>
                      <a:pt x="310" y="6204"/>
                      <a:pt x="415" y="6140"/>
                    </a:cubicBezTo>
                    <a:lnTo>
                      <a:pt x="415" y="6140"/>
                    </a:lnTo>
                    <a:cubicBezTo>
                      <a:pt x="363" y="6455"/>
                      <a:pt x="203" y="6888"/>
                      <a:pt x="1" y="7138"/>
                    </a:cubicBezTo>
                    <a:cubicBezTo>
                      <a:pt x="218" y="7070"/>
                      <a:pt x="437" y="6999"/>
                      <a:pt x="594" y="6785"/>
                    </a:cubicBezTo>
                    <a:cubicBezTo>
                      <a:pt x="604" y="6897"/>
                      <a:pt x="613" y="6989"/>
                      <a:pt x="610" y="7123"/>
                    </a:cubicBezTo>
                    <a:lnTo>
                      <a:pt x="610" y="7123"/>
                    </a:lnTo>
                    <a:cubicBezTo>
                      <a:pt x="1209" y="6754"/>
                      <a:pt x="1438" y="5900"/>
                      <a:pt x="1372" y="5199"/>
                    </a:cubicBezTo>
                    <a:cubicBezTo>
                      <a:pt x="1307" y="4497"/>
                      <a:pt x="1039" y="3829"/>
                      <a:pt x="921" y="3133"/>
                    </a:cubicBezTo>
                    <a:cubicBezTo>
                      <a:pt x="750" y="2102"/>
                      <a:pt x="921" y="1031"/>
                      <a:pt x="8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531;p63"/>
              <p:cNvSpPr/>
              <p:nvPr/>
            </p:nvSpPr>
            <p:spPr>
              <a:xfrm>
                <a:off x="836800" y="2295625"/>
                <a:ext cx="51275" cy="17275"/>
              </a:xfrm>
              <a:custGeom>
                <a:avLst/>
                <a:gdLst/>
                <a:ahLst/>
                <a:cxnLst/>
                <a:rect l="l" t="t" r="r" b="b"/>
                <a:pathLst>
                  <a:path w="2051" h="691" extrusionOk="0">
                    <a:moveTo>
                      <a:pt x="1225" y="0"/>
                    </a:moveTo>
                    <a:cubicBezTo>
                      <a:pt x="1029" y="0"/>
                      <a:pt x="833" y="53"/>
                      <a:pt x="658" y="140"/>
                    </a:cubicBezTo>
                    <a:cubicBezTo>
                      <a:pt x="406" y="263"/>
                      <a:pt x="189" y="450"/>
                      <a:pt x="1" y="690"/>
                    </a:cubicBezTo>
                    <a:cubicBezTo>
                      <a:pt x="350" y="541"/>
                      <a:pt x="732" y="469"/>
                      <a:pt x="1129" y="469"/>
                    </a:cubicBezTo>
                    <a:cubicBezTo>
                      <a:pt x="1430" y="469"/>
                      <a:pt x="1739" y="510"/>
                      <a:pt x="2051" y="590"/>
                    </a:cubicBezTo>
                    <a:cubicBezTo>
                      <a:pt x="1991" y="315"/>
                      <a:pt x="1748" y="103"/>
                      <a:pt x="1475" y="32"/>
                    </a:cubicBezTo>
                    <a:cubicBezTo>
                      <a:pt x="1393" y="10"/>
                      <a:pt x="1309" y="0"/>
                      <a:pt x="1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532;p63"/>
              <p:cNvSpPr/>
              <p:nvPr/>
            </p:nvSpPr>
            <p:spPr>
              <a:xfrm>
                <a:off x="931550" y="2303875"/>
                <a:ext cx="38775" cy="12750"/>
              </a:xfrm>
              <a:custGeom>
                <a:avLst/>
                <a:gdLst/>
                <a:ahLst/>
                <a:cxnLst/>
                <a:rect l="l" t="t" r="r" b="b"/>
                <a:pathLst>
                  <a:path w="1551" h="510" extrusionOk="0">
                    <a:moveTo>
                      <a:pt x="924" y="1"/>
                    </a:moveTo>
                    <a:cubicBezTo>
                      <a:pt x="785" y="1"/>
                      <a:pt x="645" y="35"/>
                      <a:pt x="517" y="90"/>
                    </a:cubicBezTo>
                    <a:cubicBezTo>
                      <a:pt x="315" y="178"/>
                      <a:pt x="140" y="311"/>
                      <a:pt x="1" y="467"/>
                    </a:cubicBezTo>
                    <a:cubicBezTo>
                      <a:pt x="228" y="414"/>
                      <a:pt x="460" y="389"/>
                      <a:pt x="690" y="389"/>
                    </a:cubicBezTo>
                    <a:cubicBezTo>
                      <a:pt x="989" y="389"/>
                      <a:pt x="1283" y="431"/>
                      <a:pt x="1551" y="510"/>
                    </a:cubicBezTo>
                    <a:cubicBezTo>
                      <a:pt x="1540" y="292"/>
                      <a:pt x="1364" y="104"/>
                      <a:pt x="1156" y="36"/>
                    </a:cubicBezTo>
                    <a:cubicBezTo>
                      <a:pt x="1081" y="12"/>
                      <a:pt x="1002" y="1"/>
                      <a:pt x="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533;p63"/>
              <p:cNvSpPr/>
              <p:nvPr/>
            </p:nvSpPr>
            <p:spPr>
              <a:xfrm>
                <a:off x="862300" y="2354325"/>
                <a:ext cx="12750" cy="12750"/>
              </a:xfrm>
              <a:custGeom>
                <a:avLst/>
                <a:gdLst/>
                <a:ahLst/>
                <a:cxnLst/>
                <a:rect l="l" t="t" r="r" b="b"/>
                <a:pathLst>
                  <a:path w="510" h="510" extrusionOk="0">
                    <a:moveTo>
                      <a:pt x="255" y="0"/>
                    </a:moveTo>
                    <a:cubicBezTo>
                      <a:pt x="114" y="0"/>
                      <a:pt x="0" y="115"/>
                      <a:pt x="0" y="255"/>
                    </a:cubicBezTo>
                    <a:cubicBezTo>
                      <a:pt x="0" y="395"/>
                      <a:pt x="114" y="510"/>
                      <a:pt x="255" y="510"/>
                    </a:cubicBezTo>
                    <a:cubicBezTo>
                      <a:pt x="395" y="510"/>
                      <a:pt x="509" y="395"/>
                      <a:pt x="509" y="255"/>
                    </a:cubicBezTo>
                    <a:cubicBezTo>
                      <a:pt x="509" y="115"/>
                      <a:pt x="395" y="0"/>
                      <a:pt x="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534;p63"/>
              <p:cNvSpPr/>
              <p:nvPr/>
            </p:nvSpPr>
            <p:spPr>
              <a:xfrm>
                <a:off x="930400" y="2360675"/>
                <a:ext cx="12750" cy="12775"/>
              </a:xfrm>
              <a:custGeom>
                <a:avLst/>
                <a:gdLst/>
                <a:ahLst/>
                <a:cxnLst/>
                <a:rect l="l" t="t" r="r" b="b"/>
                <a:pathLst>
                  <a:path w="510" h="511" extrusionOk="0">
                    <a:moveTo>
                      <a:pt x="255" y="1"/>
                    </a:moveTo>
                    <a:cubicBezTo>
                      <a:pt x="115" y="1"/>
                      <a:pt x="0" y="115"/>
                      <a:pt x="0" y="256"/>
                    </a:cubicBezTo>
                    <a:cubicBezTo>
                      <a:pt x="0" y="396"/>
                      <a:pt x="115" y="510"/>
                      <a:pt x="255" y="510"/>
                    </a:cubicBezTo>
                    <a:cubicBezTo>
                      <a:pt x="395" y="510"/>
                      <a:pt x="509" y="396"/>
                      <a:pt x="509" y="256"/>
                    </a:cubicBezTo>
                    <a:cubicBezTo>
                      <a:pt x="509" y="115"/>
                      <a:pt x="395" y="1"/>
                      <a:pt x="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535;p63"/>
              <p:cNvSpPr/>
              <p:nvPr/>
            </p:nvSpPr>
            <p:spPr>
              <a:xfrm>
                <a:off x="903400" y="2389725"/>
                <a:ext cx="20850" cy="11175"/>
              </a:xfrm>
              <a:custGeom>
                <a:avLst/>
                <a:gdLst/>
                <a:ahLst/>
                <a:cxnLst/>
                <a:rect l="l" t="t" r="r" b="b"/>
                <a:pathLst>
                  <a:path w="834" h="447" extrusionOk="0">
                    <a:moveTo>
                      <a:pt x="814" y="1"/>
                    </a:moveTo>
                    <a:lnTo>
                      <a:pt x="814" y="1"/>
                    </a:lnTo>
                    <a:cubicBezTo>
                      <a:pt x="556" y="144"/>
                      <a:pt x="283" y="258"/>
                      <a:pt x="1" y="341"/>
                    </a:cubicBezTo>
                    <a:cubicBezTo>
                      <a:pt x="94" y="410"/>
                      <a:pt x="210" y="446"/>
                      <a:pt x="325" y="446"/>
                    </a:cubicBezTo>
                    <a:cubicBezTo>
                      <a:pt x="397" y="446"/>
                      <a:pt x="469" y="432"/>
                      <a:pt x="534" y="403"/>
                    </a:cubicBezTo>
                    <a:cubicBezTo>
                      <a:pt x="706" y="328"/>
                      <a:pt x="834" y="159"/>
                      <a:pt x="814" y="1"/>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536;p63"/>
              <p:cNvSpPr/>
              <p:nvPr/>
            </p:nvSpPr>
            <p:spPr>
              <a:xfrm>
                <a:off x="870400" y="2403000"/>
                <a:ext cx="38300" cy="20075"/>
              </a:xfrm>
              <a:custGeom>
                <a:avLst/>
                <a:gdLst/>
                <a:ahLst/>
                <a:cxnLst/>
                <a:rect l="l" t="t" r="r" b="b"/>
                <a:pathLst>
                  <a:path w="1532" h="803" fill="none" extrusionOk="0">
                    <a:moveTo>
                      <a:pt x="1532" y="676"/>
                    </a:moveTo>
                    <a:cubicBezTo>
                      <a:pt x="949" y="802"/>
                      <a:pt x="300" y="515"/>
                      <a:pt x="0" y="0"/>
                    </a:cubicBezTo>
                  </a:path>
                </a:pathLst>
              </a:custGeom>
              <a:noFill/>
              <a:ln w="500" cap="rnd" cmpd="sng">
                <a:solidFill>
                  <a:srgbClr val="E0605A"/>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537;p63"/>
              <p:cNvSpPr/>
              <p:nvPr/>
            </p:nvSpPr>
            <p:spPr>
              <a:xfrm>
                <a:off x="975775" y="2733400"/>
                <a:ext cx="378700" cy="21800"/>
              </a:xfrm>
              <a:custGeom>
                <a:avLst/>
                <a:gdLst/>
                <a:ahLst/>
                <a:cxnLst/>
                <a:rect l="l" t="t" r="r" b="b"/>
                <a:pathLst>
                  <a:path w="15148" h="872" extrusionOk="0">
                    <a:moveTo>
                      <a:pt x="120" y="0"/>
                    </a:moveTo>
                    <a:cubicBezTo>
                      <a:pt x="53" y="0"/>
                      <a:pt x="1" y="53"/>
                      <a:pt x="1" y="118"/>
                    </a:cubicBezTo>
                    <a:lnTo>
                      <a:pt x="1" y="468"/>
                    </a:lnTo>
                    <a:cubicBezTo>
                      <a:pt x="1" y="690"/>
                      <a:pt x="183" y="872"/>
                      <a:pt x="405" y="872"/>
                    </a:cubicBezTo>
                    <a:lnTo>
                      <a:pt x="14741" y="872"/>
                    </a:lnTo>
                    <a:cubicBezTo>
                      <a:pt x="14965" y="870"/>
                      <a:pt x="15147" y="688"/>
                      <a:pt x="15147" y="466"/>
                    </a:cubicBezTo>
                    <a:lnTo>
                      <a:pt x="15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538;p63"/>
              <p:cNvSpPr/>
              <p:nvPr/>
            </p:nvSpPr>
            <p:spPr>
              <a:xfrm>
                <a:off x="955075" y="2733400"/>
                <a:ext cx="125825" cy="21800"/>
              </a:xfrm>
              <a:custGeom>
                <a:avLst/>
                <a:gdLst/>
                <a:ahLst/>
                <a:cxnLst/>
                <a:rect l="l" t="t" r="r" b="b"/>
                <a:pathLst>
                  <a:path w="5033" h="872" extrusionOk="0">
                    <a:moveTo>
                      <a:pt x="118" y="0"/>
                    </a:moveTo>
                    <a:cubicBezTo>
                      <a:pt x="53" y="0"/>
                      <a:pt x="1" y="53"/>
                      <a:pt x="1" y="118"/>
                    </a:cubicBezTo>
                    <a:lnTo>
                      <a:pt x="1" y="468"/>
                    </a:lnTo>
                    <a:cubicBezTo>
                      <a:pt x="1" y="690"/>
                      <a:pt x="181" y="872"/>
                      <a:pt x="405" y="872"/>
                    </a:cubicBezTo>
                    <a:lnTo>
                      <a:pt x="4628" y="872"/>
                    </a:lnTo>
                    <a:cubicBezTo>
                      <a:pt x="4852" y="870"/>
                      <a:pt x="5032" y="688"/>
                      <a:pt x="5032" y="466"/>
                    </a:cubicBezTo>
                    <a:lnTo>
                      <a:pt x="50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539;p63"/>
              <p:cNvSpPr/>
              <p:nvPr/>
            </p:nvSpPr>
            <p:spPr>
              <a:xfrm>
                <a:off x="1080875" y="2549575"/>
                <a:ext cx="337150" cy="195275"/>
              </a:xfrm>
              <a:custGeom>
                <a:avLst/>
                <a:gdLst/>
                <a:ahLst/>
                <a:cxnLst/>
                <a:rect l="l" t="t" r="r" b="b"/>
                <a:pathLst>
                  <a:path w="13486" h="7811" extrusionOk="0">
                    <a:moveTo>
                      <a:pt x="2225" y="0"/>
                    </a:moveTo>
                    <a:lnTo>
                      <a:pt x="0" y="7630"/>
                    </a:lnTo>
                    <a:lnTo>
                      <a:pt x="292" y="7810"/>
                    </a:lnTo>
                    <a:lnTo>
                      <a:pt x="11380" y="7810"/>
                    </a:lnTo>
                    <a:lnTo>
                      <a:pt x="13485" y="569"/>
                    </a:lnTo>
                    <a:lnTo>
                      <a:pt x="134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540;p63"/>
              <p:cNvSpPr/>
              <p:nvPr/>
            </p:nvSpPr>
            <p:spPr>
              <a:xfrm>
                <a:off x="1088075" y="2563100"/>
                <a:ext cx="329950" cy="181750"/>
              </a:xfrm>
              <a:custGeom>
                <a:avLst/>
                <a:gdLst/>
                <a:ahLst/>
                <a:cxnLst/>
                <a:rect l="l" t="t" r="r" b="b"/>
                <a:pathLst>
                  <a:path w="13198" h="7270" extrusionOk="0">
                    <a:moveTo>
                      <a:pt x="2319" y="1"/>
                    </a:moveTo>
                    <a:lnTo>
                      <a:pt x="1" y="7269"/>
                    </a:lnTo>
                    <a:lnTo>
                      <a:pt x="11092" y="7269"/>
                    </a:lnTo>
                    <a:lnTo>
                      <a:pt x="13197" y="28"/>
                    </a:lnTo>
                    <a:lnTo>
                      <a:pt x="23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541;p63"/>
              <p:cNvSpPr/>
              <p:nvPr/>
            </p:nvSpPr>
            <p:spPr>
              <a:xfrm>
                <a:off x="1221900" y="2634325"/>
                <a:ext cx="79800" cy="41300"/>
              </a:xfrm>
              <a:custGeom>
                <a:avLst/>
                <a:gdLst/>
                <a:ahLst/>
                <a:cxnLst/>
                <a:rect l="l" t="t" r="r" b="b"/>
                <a:pathLst>
                  <a:path w="3192" h="1652" extrusionOk="0">
                    <a:moveTo>
                      <a:pt x="1595" y="1"/>
                    </a:moveTo>
                    <a:cubicBezTo>
                      <a:pt x="715" y="1"/>
                      <a:pt x="0" y="369"/>
                      <a:pt x="0" y="826"/>
                    </a:cubicBezTo>
                    <a:cubicBezTo>
                      <a:pt x="0" y="1281"/>
                      <a:pt x="715" y="1651"/>
                      <a:pt x="1595" y="1651"/>
                    </a:cubicBezTo>
                    <a:cubicBezTo>
                      <a:pt x="2478" y="1651"/>
                      <a:pt x="3192" y="1281"/>
                      <a:pt x="3192" y="826"/>
                    </a:cubicBezTo>
                    <a:cubicBezTo>
                      <a:pt x="3192" y="369"/>
                      <a:pt x="2478" y="1"/>
                      <a:pt x="159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542;p63"/>
              <p:cNvSpPr/>
              <p:nvPr/>
            </p:nvSpPr>
            <p:spPr>
              <a:xfrm>
                <a:off x="405600" y="2785200"/>
                <a:ext cx="33300" cy="495125"/>
              </a:xfrm>
              <a:custGeom>
                <a:avLst/>
                <a:gdLst/>
                <a:ahLst/>
                <a:cxnLst/>
                <a:rect l="l" t="t" r="r" b="b"/>
                <a:pathLst>
                  <a:path w="1332" h="19805" extrusionOk="0">
                    <a:moveTo>
                      <a:pt x="0" y="0"/>
                    </a:moveTo>
                    <a:lnTo>
                      <a:pt x="0" y="19138"/>
                    </a:lnTo>
                    <a:cubicBezTo>
                      <a:pt x="0" y="19505"/>
                      <a:pt x="298" y="19804"/>
                      <a:pt x="665" y="19804"/>
                    </a:cubicBezTo>
                    <a:cubicBezTo>
                      <a:pt x="1034" y="19804"/>
                      <a:pt x="1331" y="19507"/>
                      <a:pt x="1331" y="19138"/>
                    </a:cubicBezTo>
                    <a:lnTo>
                      <a:pt x="13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543;p63"/>
              <p:cNvSpPr/>
              <p:nvPr/>
            </p:nvSpPr>
            <p:spPr>
              <a:xfrm>
                <a:off x="633350" y="2785200"/>
                <a:ext cx="33300" cy="529600"/>
              </a:xfrm>
              <a:custGeom>
                <a:avLst/>
                <a:gdLst/>
                <a:ahLst/>
                <a:cxnLst/>
                <a:rect l="l" t="t" r="r" b="b"/>
                <a:pathLst>
                  <a:path w="1332" h="21184" extrusionOk="0">
                    <a:moveTo>
                      <a:pt x="0" y="0"/>
                    </a:moveTo>
                    <a:lnTo>
                      <a:pt x="0" y="20516"/>
                    </a:lnTo>
                    <a:cubicBezTo>
                      <a:pt x="0" y="20884"/>
                      <a:pt x="298" y="21182"/>
                      <a:pt x="665" y="21183"/>
                    </a:cubicBezTo>
                    <a:cubicBezTo>
                      <a:pt x="1032" y="21183"/>
                      <a:pt x="1332" y="20886"/>
                      <a:pt x="1332" y="20519"/>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544;p63"/>
              <p:cNvSpPr/>
              <p:nvPr/>
            </p:nvSpPr>
            <p:spPr>
              <a:xfrm>
                <a:off x="1252050" y="2785200"/>
                <a:ext cx="33300" cy="495125"/>
              </a:xfrm>
              <a:custGeom>
                <a:avLst/>
                <a:gdLst/>
                <a:ahLst/>
                <a:cxnLst/>
                <a:rect l="l" t="t" r="r" b="b"/>
                <a:pathLst>
                  <a:path w="1332" h="19805" extrusionOk="0">
                    <a:moveTo>
                      <a:pt x="1" y="0"/>
                    </a:moveTo>
                    <a:lnTo>
                      <a:pt x="1" y="19138"/>
                    </a:lnTo>
                    <a:cubicBezTo>
                      <a:pt x="1" y="19505"/>
                      <a:pt x="298" y="19804"/>
                      <a:pt x="667" y="19804"/>
                    </a:cubicBezTo>
                    <a:cubicBezTo>
                      <a:pt x="1034" y="19804"/>
                      <a:pt x="1332" y="19507"/>
                      <a:pt x="1332" y="19138"/>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545;p63"/>
              <p:cNvSpPr/>
              <p:nvPr/>
            </p:nvSpPr>
            <p:spPr>
              <a:xfrm>
                <a:off x="1479800" y="2785200"/>
                <a:ext cx="33325" cy="529600"/>
              </a:xfrm>
              <a:custGeom>
                <a:avLst/>
                <a:gdLst/>
                <a:ahLst/>
                <a:cxnLst/>
                <a:rect l="l" t="t" r="r" b="b"/>
                <a:pathLst>
                  <a:path w="1333" h="21184" extrusionOk="0">
                    <a:moveTo>
                      <a:pt x="1" y="0"/>
                    </a:moveTo>
                    <a:lnTo>
                      <a:pt x="1" y="20516"/>
                    </a:lnTo>
                    <a:cubicBezTo>
                      <a:pt x="1" y="20884"/>
                      <a:pt x="299" y="21182"/>
                      <a:pt x="666" y="21183"/>
                    </a:cubicBezTo>
                    <a:cubicBezTo>
                      <a:pt x="1034" y="21183"/>
                      <a:pt x="1332" y="20886"/>
                      <a:pt x="1332" y="20519"/>
                    </a:cubicBezTo>
                    <a:lnTo>
                      <a:pt x="1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546;p63"/>
              <p:cNvSpPr/>
              <p:nvPr/>
            </p:nvSpPr>
            <p:spPr>
              <a:xfrm>
                <a:off x="395325" y="2755425"/>
                <a:ext cx="1155925" cy="41600"/>
              </a:xfrm>
              <a:custGeom>
                <a:avLst/>
                <a:gdLst/>
                <a:ahLst/>
                <a:cxnLst/>
                <a:rect l="l" t="t" r="r" b="b"/>
                <a:pathLst>
                  <a:path w="46237" h="1664" extrusionOk="0">
                    <a:moveTo>
                      <a:pt x="1" y="0"/>
                    </a:moveTo>
                    <a:lnTo>
                      <a:pt x="1" y="1663"/>
                    </a:lnTo>
                    <a:lnTo>
                      <a:pt x="46237" y="1663"/>
                    </a:lnTo>
                    <a:lnTo>
                      <a:pt x="46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547;p63"/>
              <p:cNvSpPr/>
              <p:nvPr/>
            </p:nvSpPr>
            <p:spPr>
              <a:xfrm>
                <a:off x="378175" y="2755425"/>
                <a:ext cx="301700" cy="41600"/>
              </a:xfrm>
              <a:custGeom>
                <a:avLst/>
                <a:gdLst/>
                <a:ahLst/>
                <a:cxnLst/>
                <a:rect l="l" t="t" r="r" b="b"/>
                <a:pathLst>
                  <a:path w="12068" h="1664" extrusionOk="0">
                    <a:moveTo>
                      <a:pt x="0" y="0"/>
                    </a:moveTo>
                    <a:lnTo>
                      <a:pt x="0" y="1663"/>
                    </a:lnTo>
                    <a:lnTo>
                      <a:pt x="12068" y="1663"/>
                    </a:lnTo>
                    <a:lnTo>
                      <a:pt x="120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36"/>
          <p:cNvSpPr txBox="1">
            <a:spLocks noGrp="1"/>
          </p:cNvSpPr>
          <p:nvPr>
            <p:ph type="title"/>
          </p:nvPr>
        </p:nvSpPr>
        <p:spPr>
          <a:xfrm>
            <a:off x="715010" y="1766570"/>
            <a:ext cx="5523865" cy="8864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Target User Group</a:t>
            </a:r>
          </a:p>
        </p:txBody>
      </p:sp>
      <p:sp>
        <p:nvSpPr>
          <p:cNvPr id="1193" name="Google Shape;1193;p36"/>
          <p:cNvSpPr txBox="1">
            <a:spLocks noGrp="1"/>
          </p:cNvSpPr>
          <p:nvPr>
            <p:ph type="title" idx="2"/>
          </p:nvPr>
        </p:nvSpPr>
        <p:spPr>
          <a:xfrm>
            <a:off x="715100" y="689125"/>
            <a:ext cx="5177400" cy="10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01</a:t>
            </a:r>
          </a:p>
        </p:txBody>
      </p:sp>
      <p:sp>
        <p:nvSpPr>
          <p:cNvPr id="1194" name="Google Shape;1194;p36"/>
          <p:cNvSpPr txBox="1">
            <a:spLocks noGrp="1"/>
          </p:cNvSpPr>
          <p:nvPr>
            <p:ph type="subTitle" idx="1"/>
          </p:nvPr>
        </p:nvSpPr>
        <p:spPr>
          <a:xfrm>
            <a:off x="715100" y="2500525"/>
            <a:ext cx="5177400" cy="432300"/>
          </a:xfrm>
          <a:prstGeom prst="rect">
            <a:avLst/>
          </a:prstGeom>
        </p:spPr>
        <p:txBody>
          <a:bodyPr spcFirstLastPara="1" wrap="square" lIns="91425" tIns="91425" rIns="91425" bIns="91425" anchor="t" anchorCtr="0">
            <a:noAutofit/>
          </a:bodyPr>
          <a:lstStyle/>
          <a:p>
            <a:pPr marL="0" indent="0"/>
            <a:r>
              <a:rPr lang="en-US" altLang="zh-CN" dirty="0">
                <a:latin typeface="Arial" panose="020B0604020202020204" pitchFamily="34" charset="0"/>
                <a:cs typeface="Arial" panose="020B0604020202020204" pitchFamily="34" charset="0"/>
              </a:rPr>
              <a:t>What kinds of people need this app most?</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grpSp>
        <p:nvGrpSpPr>
          <p:cNvPr id="1195" name="Google Shape;1195;p36"/>
          <p:cNvGrpSpPr/>
          <p:nvPr/>
        </p:nvGrpSpPr>
        <p:grpSpPr>
          <a:xfrm>
            <a:off x="5491117" y="2784758"/>
            <a:ext cx="1247751" cy="1077282"/>
            <a:chOff x="4521850" y="630688"/>
            <a:chExt cx="756350" cy="653175"/>
          </a:xfrm>
        </p:grpSpPr>
        <p:sp>
          <p:nvSpPr>
            <p:cNvPr id="1196" name="Google Shape;1196;p36"/>
            <p:cNvSpPr/>
            <p:nvPr/>
          </p:nvSpPr>
          <p:spPr>
            <a:xfrm>
              <a:off x="4521850" y="630688"/>
              <a:ext cx="756350" cy="653175"/>
            </a:xfrm>
            <a:custGeom>
              <a:avLst/>
              <a:gdLst/>
              <a:ahLst/>
              <a:cxnLst/>
              <a:rect l="l" t="t" r="r" b="b"/>
              <a:pathLst>
                <a:path w="30254" h="26127" extrusionOk="0">
                  <a:moveTo>
                    <a:pt x="15952" y="0"/>
                  </a:moveTo>
                  <a:cubicBezTo>
                    <a:pt x="14247" y="0"/>
                    <a:pt x="12741" y="591"/>
                    <a:pt x="11715" y="1541"/>
                  </a:cubicBezTo>
                  <a:cubicBezTo>
                    <a:pt x="10710" y="761"/>
                    <a:pt x="9344" y="289"/>
                    <a:pt x="7818" y="289"/>
                  </a:cubicBezTo>
                  <a:cubicBezTo>
                    <a:pt x="4657" y="289"/>
                    <a:pt x="2179" y="2318"/>
                    <a:pt x="2179" y="4908"/>
                  </a:cubicBezTo>
                  <a:lnTo>
                    <a:pt x="2179" y="6324"/>
                  </a:lnTo>
                  <a:cubicBezTo>
                    <a:pt x="2179" y="6487"/>
                    <a:pt x="2196" y="6645"/>
                    <a:pt x="2228" y="6799"/>
                  </a:cubicBezTo>
                  <a:cubicBezTo>
                    <a:pt x="2301" y="7286"/>
                    <a:pt x="2464" y="7754"/>
                    <a:pt x="2712" y="8191"/>
                  </a:cubicBezTo>
                  <a:lnTo>
                    <a:pt x="2712" y="8273"/>
                  </a:lnTo>
                  <a:cubicBezTo>
                    <a:pt x="2712" y="8436"/>
                    <a:pt x="2729" y="8596"/>
                    <a:pt x="2761" y="8750"/>
                  </a:cubicBezTo>
                  <a:cubicBezTo>
                    <a:pt x="2834" y="9234"/>
                    <a:pt x="2996" y="9701"/>
                    <a:pt x="3242" y="10137"/>
                  </a:cubicBezTo>
                  <a:lnTo>
                    <a:pt x="3242" y="10225"/>
                  </a:lnTo>
                  <a:cubicBezTo>
                    <a:pt x="3242" y="10310"/>
                    <a:pt x="3247" y="10394"/>
                    <a:pt x="3256" y="10476"/>
                  </a:cubicBezTo>
                  <a:lnTo>
                    <a:pt x="2763" y="10574"/>
                  </a:lnTo>
                  <a:cubicBezTo>
                    <a:pt x="2045" y="10714"/>
                    <a:pt x="1433" y="11180"/>
                    <a:pt x="1107" y="11835"/>
                  </a:cubicBezTo>
                  <a:cubicBezTo>
                    <a:pt x="926" y="12200"/>
                    <a:pt x="846" y="12602"/>
                    <a:pt x="865" y="12998"/>
                  </a:cubicBezTo>
                  <a:cubicBezTo>
                    <a:pt x="818" y="13146"/>
                    <a:pt x="788" y="13295"/>
                    <a:pt x="771" y="13447"/>
                  </a:cubicBezTo>
                  <a:cubicBezTo>
                    <a:pt x="766" y="13458"/>
                    <a:pt x="762" y="13468"/>
                    <a:pt x="759" y="13479"/>
                  </a:cubicBezTo>
                  <a:cubicBezTo>
                    <a:pt x="757" y="13481"/>
                    <a:pt x="756" y="13484"/>
                    <a:pt x="756" y="13485"/>
                  </a:cubicBezTo>
                  <a:cubicBezTo>
                    <a:pt x="696" y="13604"/>
                    <a:pt x="649" y="13724"/>
                    <a:pt x="611" y="13849"/>
                  </a:cubicBezTo>
                  <a:cubicBezTo>
                    <a:pt x="488" y="14123"/>
                    <a:pt x="419" y="14416"/>
                    <a:pt x="405" y="14709"/>
                  </a:cubicBezTo>
                  <a:cubicBezTo>
                    <a:pt x="358" y="14811"/>
                    <a:pt x="319" y="14916"/>
                    <a:pt x="287" y="15023"/>
                  </a:cubicBezTo>
                  <a:cubicBezTo>
                    <a:pt x="0" y="15660"/>
                    <a:pt x="11" y="16390"/>
                    <a:pt x="319" y="17021"/>
                  </a:cubicBezTo>
                  <a:lnTo>
                    <a:pt x="4132" y="24808"/>
                  </a:lnTo>
                  <a:cubicBezTo>
                    <a:pt x="4532" y="25627"/>
                    <a:pt x="5360" y="26127"/>
                    <a:pt x="6244" y="26127"/>
                  </a:cubicBezTo>
                  <a:cubicBezTo>
                    <a:pt x="6407" y="26127"/>
                    <a:pt x="6571" y="26110"/>
                    <a:pt x="6735" y="26075"/>
                  </a:cubicBezTo>
                  <a:lnTo>
                    <a:pt x="27586" y="21624"/>
                  </a:lnTo>
                  <a:cubicBezTo>
                    <a:pt x="28320" y="21467"/>
                    <a:pt x="28937" y="20971"/>
                    <a:pt x="29243" y="20284"/>
                  </a:cubicBezTo>
                  <a:cubicBezTo>
                    <a:pt x="29282" y="20196"/>
                    <a:pt x="29316" y="20106"/>
                    <a:pt x="29343" y="20016"/>
                  </a:cubicBezTo>
                  <a:cubicBezTo>
                    <a:pt x="29346" y="20010"/>
                    <a:pt x="29349" y="20004"/>
                    <a:pt x="29352" y="19998"/>
                  </a:cubicBezTo>
                  <a:cubicBezTo>
                    <a:pt x="29380" y="19935"/>
                    <a:pt x="29406" y="19871"/>
                    <a:pt x="29427" y="19806"/>
                  </a:cubicBezTo>
                  <a:cubicBezTo>
                    <a:pt x="29441" y="19778"/>
                    <a:pt x="29454" y="19751"/>
                    <a:pt x="29467" y="19722"/>
                  </a:cubicBezTo>
                  <a:cubicBezTo>
                    <a:pt x="29508" y="19629"/>
                    <a:pt x="29544" y="19535"/>
                    <a:pt x="29573" y="19439"/>
                  </a:cubicBezTo>
                  <a:cubicBezTo>
                    <a:pt x="29573" y="19437"/>
                    <a:pt x="29573" y="19437"/>
                    <a:pt x="29573" y="19436"/>
                  </a:cubicBezTo>
                  <a:cubicBezTo>
                    <a:pt x="29696" y="19162"/>
                    <a:pt x="29763" y="18872"/>
                    <a:pt x="29776" y="18582"/>
                  </a:cubicBezTo>
                  <a:cubicBezTo>
                    <a:pt x="29780" y="18572"/>
                    <a:pt x="29785" y="18562"/>
                    <a:pt x="29789" y="18553"/>
                  </a:cubicBezTo>
                  <a:cubicBezTo>
                    <a:pt x="29830" y="18460"/>
                    <a:pt x="29867" y="18365"/>
                    <a:pt x="29894" y="18269"/>
                  </a:cubicBezTo>
                  <a:cubicBezTo>
                    <a:pt x="29896" y="18268"/>
                    <a:pt x="29896" y="18268"/>
                    <a:pt x="29896" y="18266"/>
                  </a:cubicBezTo>
                  <a:cubicBezTo>
                    <a:pt x="29996" y="18043"/>
                    <a:pt x="30060" y="17807"/>
                    <a:pt x="30086" y="17568"/>
                  </a:cubicBezTo>
                  <a:cubicBezTo>
                    <a:pt x="30197" y="17266"/>
                    <a:pt x="30243" y="16948"/>
                    <a:pt x="30226" y="16633"/>
                  </a:cubicBezTo>
                  <a:cubicBezTo>
                    <a:pt x="30231" y="16543"/>
                    <a:pt x="30231" y="16453"/>
                    <a:pt x="30225" y="16363"/>
                  </a:cubicBezTo>
                  <a:cubicBezTo>
                    <a:pt x="30254" y="15911"/>
                    <a:pt x="30150" y="15456"/>
                    <a:pt x="29920" y="15052"/>
                  </a:cubicBezTo>
                  <a:lnTo>
                    <a:pt x="29920" y="15054"/>
                  </a:lnTo>
                  <a:lnTo>
                    <a:pt x="25725" y="7708"/>
                  </a:lnTo>
                  <a:cubicBezTo>
                    <a:pt x="25301" y="6965"/>
                    <a:pt x="24514" y="6522"/>
                    <a:pt x="23683" y="6522"/>
                  </a:cubicBezTo>
                  <a:cubicBezTo>
                    <a:pt x="23533" y="6522"/>
                    <a:pt x="23382" y="6536"/>
                    <a:pt x="23231" y="6566"/>
                  </a:cubicBezTo>
                  <a:lnTo>
                    <a:pt x="22221" y="6764"/>
                  </a:lnTo>
                  <a:lnTo>
                    <a:pt x="22221" y="6598"/>
                  </a:lnTo>
                  <a:cubicBezTo>
                    <a:pt x="22221" y="5838"/>
                    <a:pt x="22001" y="5100"/>
                    <a:pt x="21588" y="4443"/>
                  </a:cubicBezTo>
                  <a:cubicBezTo>
                    <a:pt x="21478" y="1938"/>
                    <a:pt x="19042" y="0"/>
                    <a:pt x="1595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7" name="Google Shape;1197;p36"/>
            <p:cNvGrpSpPr/>
            <p:nvPr/>
          </p:nvGrpSpPr>
          <p:grpSpPr>
            <a:xfrm>
              <a:off x="4581938" y="689488"/>
              <a:ext cx="636175" cy="535575"/>
              <a:chOff x="387800" y="2473750"/>
              <a:chExt cx="636175" cy="535575"/>
            </a:xfrm>
          </p:grpSpPr>
          <p:sp>
            <p:nvSpPr>
              <p:cNvPr id="1198" name="Google Shape;1198;p36"/>
              <p:cNvSpPr/>
              <p:nvPr/>
            </p:nvSpPr>
            <p:spPr>
              <a:xfrm>
                <a:off x="479375" y="2652375"/>
                <a:ext cx="164350" cy="113275"/>
              </a:xfrm>
              <a:custGeom>
                <a:avLst/>
                <a:gdLst/>
                <a:ahLst/>
                <a:cxnLst/>
                <a:rect l="l" t="t" r="r" b="b"/>
                <a:pathLst>
                  <a:path w="6574" h="4531" extrusionOk="0">
                    <a:moveTo>
                      <a:pt x="3287" y="0"/>
                    </a:moveTo>
                    <a:cubicBezTo>
                      <a:pt x="2177" y="0"/>
                      <a:pt x="1199" y="381"/>
                      <a:pt x="604" y="959"/>
                    </a:cubicBezTo>
                    <a:lnTo>
                      <a:pt x="1" y="959"/>
                    </a:lnTo>
                    <a:lnTo>
                      <a:pt x="1" y="2376"/>
                    </a:lnTo>
                    <a:lnTo>
                      <a:pt x="9" y="2376"/>
                    </a:lnTo>
                    <a:cubicBezTo>
                      <a:pt x="92" y="3575"/>
                      <a:pt x="1527" y="4530"/>
                      <a:pt x="3287" y="4530"/>
                    </a:cubicBezTo>
                    <a:cubicBezTo>
                      <a:pt x="5047" y="4530"/>
                      <a:pt x="6480" y="3575"/>
                      <a:pt x="6565" y="2376"/>
                    </a:cubicBezTo>
                    <a:lnTo>
                      <a:pt x="6573" y="2376"/>
                    </a:lnTo>
                    <a:lnTo>
                      <a:pt x="6573" y="959"/>
                    </a:lnTo>
                    <a:lnTo>
                      <a:pt x="5970" y="959"/>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a:off x="479375" y="2619700"/>
                <a:ext cx="164350" cy="113350"/>
              </a:xfrm>
              <a:custGeom>
                <a:avLst/>
                <a:gdLst/>
                <a:ahLst/>
                <a:cxnLst/>
                <a:rect l="l" t="t" r="r" b="b"/>
                <a:pathLst>
                  <a:path w="6574" h="4534" extrusionOk="0">
                    <a:moveTo>
                      <a:pt x="3287" y="1"/>
                    </a:moveTo>
                    <a:cubicBezTo>
                      <a:pt x="1472" y="1"/>
                      <a:pt x="1" y="1015"/>
                      <a:pt x="1" y="2266"/>
                    </a:cubicBezTo>
                    <a:cubicBezTo>
                      <a:pt x="1" y="3518"/>
                      <a:pt x="1472" y="4534"/>
                      <a:pt x="3287" y="4534"/>
                    </a:cubicBezTo>
                    <a:cubicBezTo>
                      <a:pt x="5102" y="4534"/>
                      <a:pt x="6573" y="3518"/>
                      <a:pt x="6573" y="2266"/>
                    </a:cubicBezTo>
                    <a:cubicBezTo>
                      <a:pt x="6573" y="1015"/>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6"/>
              <p:cNvSpPr/>
              <p:nvPr/>
            </p:nvSpPr>
            <p:spPr>
              <a:xfrm>
                <a:off x="490875" y="2626825"/>
                <a:ext cx="141350" cy="99125"/>
              </a:xfrm>
              <a:custGeom>
                <a:avLst/>
                <a:gdLst/>
                <a:ahLst/>
                <a:cxnLst/>
                <a:rect l="l" t="t" r="r" b="b"/>
                <a:pathLst>
                  <a:path w="5654" h="3965" extrusionOk="0">
                    <a:moveTo>
                      <a:pt x="2827" y="214"/>
                    </a:moveTo>
                    <a:cubicBezTo>
                      <a:pt x="4267" y="214"/>
                      <a:pt x="5440" y="1007"/>
                      <a:pt x="5440" y="1981"/>
                    </a:cubicBezTo>
                    <a:cubicBezTo>
                      <a:pt x="5440" y="2958"/>
                      <a:pt x="4267" y="3751"/>
                      <a:pt x="2827" y="3751"/>
                    </a:cubicBezTo>
                    <a:cubicBezTo>
                      <a:pt x="1387" y="3751"/>
                      <a:pt x="214" y="2958"/>
                      <a:pt x="214" y="1981"/>
                    </a:cubicBezTo>
                    <a:cubicBezTo>
                      <a:pt x="214" y="1007"/>
                      <a:pt x="1387" y="214"/>
                      <a:pt x="2827" y="214"/>
                    </a:cubicBezTo>
                    <a:close/>
                    <a:moveTo>
                      <a:pt x="2827" y="0"/>
                    </a:moveTo>
                    <a:cubicBezTo>
                      <a:pt x="1268" y="0"/>
                      <a:pt x="1" y="890"/>
                      <a:pt x="1" y="1981"/>
                    </a:cubicBezTo>
                    <a:cubicBezTo>
                      <a:pt x="1" y="3075"/>
                      <a:pt x="1268" y="3964"/>
                      <a:pt x="2827" y="3964"/>
                    </a:cubicBezTo>
                    <a:cubicBezTo>
                      <a:pt x="4385" y="3964"/>
                      <a:pt x="5653" y="3075"/>
                      <a:pt x="5653" y="1981"/>
                    </a:cubicBezTo>
                    <a:cubicBezTo>
                      <a:pt x="5653" y="888"/>
                      <a:pt x="4385"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6"/>
              <p:cNvSpPr/>
              <p:nvPr/>
            </p:nvSpPr>
            <p:spPr>
              <a:xfrm>
                <a:off x="521875" y="2643925"/>
                <a:ext cx="79350" cy="64850"/>
              </a:xfrm>
              <a:custGeom>
                <a:avLst/>
                <a:gdLst/>
                <a:ahLst/>
                <a:cxnLst/>
                <a:rect l="l" t="t" r="r" b="b"/>
                <a:pathLst>
                  <a:path w="3174" h="2594" extrusionOk="0">
                    <a:moveTo>
                      <a:pt x="1054" y="839"/>
                    </a:moveTo>
                    <a:lnTo>
                      <a:pt x="1054" y="1760"/>
                    </a:lnTo>
                    <a:cubicBezTo>
                      <a:pt x="882" y="1643"/>
                      <a:pt x="778" y="1485"/>
                      <a:pt x="778" y="1297"/>
                    </a:cubicBezTo>
                    <a:cubicBezTo>
                      <a:pt x="778" y="1112"/>
                      <a:pt x="882" y="953"/>
                      <a:pt x="1054" y="839"/>
                    </a:cubicBezTo>
                    <a:close/>
                    <a:moveTo>
                      <a:pt x="1773" y="640"/>
                    </a:moveTo>
                    <a:lnTo>
                      <a:pt x="1773" y="1957"/>
                    </a:lnTo>
                    <a:cubicBezTo>
                      <a:pt x="1639" y="1952"/>
                      <a:pt x="1514" y="1935"/>
                      <a:pt x="1401" y="1908"/>
                    </a:cubicBezTo>
                    <a:lnTo>
                      <a:pt x="1401" y="691"/>
                    </a:lnTo>
                    <a:cubicBezTo>
                      <a:pt x="1514" y="663"/>
                      <a:pt x="1639" y="646"/>
                      <a:pt x="1773" y="640"/>
                    </a:cubicBezTo>
                    <a:close/>
                    <a:moveTo>
                      <a:pt x="1054" y="0"/>
                    </a:moveTo>
                    <a:lnTo>
                      <a:pt x="1054" y="318"/>
                    </a:lnTo>
                    <a:cubicBezTo>
                      <a:pt x="419" y="477"/>
                      <a:pt x="0" y="841"/>
                      <a:pt x="0" y="1297"/>
                    </a:cubicBezTo>
                    <a:cubicBezTo>
                      <a:pt x="0" y="1756"/>
                      <a:pt x="419" y="2120"/>
                      <a:pt x="1054" y="2278"/>
                    </a:cubicBezTo>
                    <a:lnTo>
                      <a:pt x="1054" y="2593"/>
                    </a:lnTo>
                    <a:lnTo>
                      <a:pt x="1401" y="2593"/>
                    </a:lnTo>
                    <a:lnTo>
                      <a:pt x="1401" y="2339"/>
                    </a:lnTo>
                    <a:cubicBezTo>
                      <a:pt x="1520" y="2354"/>
                      <a:pt x="1645" y="2360"/>
                      <a:pt x="1773" y="2363"/>
                    </a:cubicBezTo>
                    <a:lnTo>
                      <a:pt x="1773" y="2593"/>
                    </a:lnTo>
                    <a:lnTo>
                      <a:pt x="2120" y="2593"/>
                    </a:lnTo>
                    <a:lnTo>
                      <a:pt x="2120" y="2348"/>
                    </a:lnTo>
                    <a:cubicBezTo>
                      <a:pt x="2555" y="2310"/>
                      <a:pt x="2919" y="2188"/>
                      <a:pt x="3174" y="1995"/>
                    </a:cubicBezTo>
                    <a:lnTo>
                      <a:pt x="2680" y="1713"/>
                    </a:lnTo>
                    <a:cubicBezTo>
                      <a:pt x="2522" y="1829"/>
                      <a:pt x="2333" y="1904"/>
                      <a:pt x="2120" y="1937"/>
                    </a:cubicBezTo>
                    <a:lnTo>
                      <a:pt x="2120" y="659"/>
                    </a:lnTo>
                    <a:cubicBezTo>
                      <a:pt x="2333" y="693"/>
                      <a:pt x="2522" y="766"/>
                      <a:pt x="2680" y="879"/>
                    </a:cubicBezTo>
                    <a:lnTo>
                      <a:pt x="3174" y="597"/>
                    </a:lnTo>
                    <a:cubicBezTo>
                      <a:pt x="2919" y="404"/>
                      <a:pt x="2554" y="285"/>
                      <a:pt x="2120" y="247"/>
                    </a:cubicBezTo>
                    <a:lnTo>
                      <a:pt x="2120" y="0"/>
                    </a:lnTo>
                    <a:lnTo>
                      <a:pt x="1773" y="0"/>
                    </a:lnTo>
                    <a:lnTo>
                      <a:pt x="1773" y="232"/>
                    </a:lnTo>
                    <a:cubicBezTo>
                      <a:pt x="1645" y="233"/>
                      <a:pt x="1520"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6"/>
              <p:cNvSpPr/>
              <p:nvPr/>
            </p:nvSpPr>
            <p:spPr>
              <a:xfrm>
                <a:off x="466875" y="2611225"/>
                <a:ext cx="164350" cy="113275"/>
              </a:xfrm>
              <a:custGeom>
                <a:avLst/>
                <a:gdLst/>
                <a:ahLst/>
                <a:cxnLst/>
                <a:rect l="l" t="t" r="r" b="b"/>
                <a:pathLst>
                  <a:path w="6574" h="4531" extrusionOk="0">
                    <a:moveTo>
                      <a:pt x="3286" y="0"/>
                    </a:moveTo>
                    <a:cubicBezTo>
                      <a:pt x="2176" y="0"/>
                      <a:pt x="1200" y="381"/>
                      <a:pt x="603" y="959"/>
                    </a:cubicBezTo>
                    <a:lnTo>
                      <a:pt x="0" y="959"/>
                    </a:lnTo>
                    <a:lnTo>
                      <a:pt x="0" y="2376"/>
                    </a:lnTo>
                    <a:lnTo>
                      <a:pt x="9" y="2376"/>
                    </a:lnTo>
                    <a:cubicBezTo>
                      <a:pt x="91" y="3574"/>
                      <a:pt x="1527" y="4530"/>
                      <a:pt x="3286" y="4530"/>
                    </a:cubicBezTo>
                    <a:cubicBezTo>
                      <a:pt x="5046" y="4530"/>
                      <a:pt x="6479" y="3574"/>
                      <a:pt x="6564" y="2376"/>
                    </a:cubicBezTo>
                    <a:lnTo>
                      <a:pt x="6574" y="2376"/>
                    </a:lnTo>
                    <a:lnTo>
                      <a:pt x="6574" y="959"/>
                    </a:lnTo>
                    <a:lnTo>
                      <a:pt x="5971" y="959"/>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6"/>
              <p:cNvSpPr/>
              <p:nvPr/>
            </p:nvSpPr>
            <p:spPr>
              <a:xfrm>
                <a:off x="466875" y="25785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a:off x="478350" y="2585625"/>
                <a:ext cx="141375" cy="99150"/>
              </a:xfrm>
              <a:custGeom>
                <a:avLst/>
                <a:gdLst/>
                <a:ahLst/>
                <a:cxnLst/>
                <a:rect l="l" t="t" r="r" b="b"/>
                <a:pathLst>
                  <a:path w="5655" h="3966" extrusionOk="0">
                    <a:moveTo>
                      <a:pt x="2827" y="216"/>
                    </a:moveTo>
                    <a:cubicBezTo>
                      <a:pt x="4269" y="216"/>
                      <a:pt x="5440" y="1009"/>
                      <a:pt x="5440" y="1983"/>
                    </a:cubicBezTo>
                    <a:cubicBezTo>
                      <a:pt x="5440" y="2959"/>
                      <a:pt x="4269" y="3753"/>
                      <a:pt x="2827" y="3753"/>
                    </a:cubicBezTo>
                    <a:cubicBezTo>
                      <a:pt x="1387" y="3753"/>
                      <a:pt x="214" y="2959"/>
                      <a:pt x="214" y="1983"/>
                    </a:cubicBezTo>
                    <a:cubicBezTo>
                      <a:pt x="214" y="1009"/>
                      <a:pt x="1387" y="216"/>
                      <a:pt x="2827" y="216"/>
                    </a:cubicBezTo>
                    <a:close/>
                    <a:moveTo>
                      <a:pt x="2827" y="1"/>
                    </a:moveTo>
                    <a:cubicBezTo>
                      <a:pt x="1269" y="1"/>
                      <a:pt x="1" y="890"/>
                      <a:pt x="1" y="1983"/>
                    </a:cubicBezTo>
                    <a:cubicBezTo>
                      <a:pt x="1" y="3077"/>
                      <a:pt x="1269"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6"/>
              <p:cNvSpPr/>
              <p:nvPr/>
            </p:nvSpPr>
            <p:spPr>
              <a:xfrm>
                <a:off x="509350" y="2602700"/>
                <a:ext cx="79350" cy="64875"/>
              </a:xfrm>
              <a:custGeom>
                <a:avLst/>
                <a:gdLst/>
                <a:ahLst/>
                <a:cxnLst/>
                <a:rect l="l" t="t" r="r" b="b"/>
                <a:pathLst>
                  <a:path w="3174" h="2595" extrusionOk="0">
                    <a:moveTo>
                      <a:pt x="1057" y="841"/>
                    </a:moveTo>
                    <a:lnTo>
                      <a:pt x="1057" y="1762"/>
                    </a:lnTo>
                    <a:cubicBezTo>
                      <a:pt x="884" y="1645"/>
                      <a:pt x="782" y="1486"/>
                      <a:pt x="782" y="1300"/>
                    </a:cubicBezTo>
                    <a:cubicBezTo>
                      <a:pt x="782" y="1115"/>
                      <a:pt x="884" y="956"/>
                      <a:pt x="1057" y="841"/>
                    </a:cubicBezTo>
                    <a:close/>
                    <a:moveTo>
                      <a:pt x="1776" y="640"/>
                    </a:moveTo>
                    <a:lnTo>
                      <a:pt x="1776" y="1957"/>
                    </a:lnTo>
                    <a:cubicBezTo>
                      <a:pt x="1640" y="1952"/>
                      <a:pt x="1514" y="1935"/>
                      <a:pt x="1404" y="1908"/>
                    </a:cubicBezTo>
                    <a:lnTo>
                      <a:pt x="1404" y="691"/>
                    </a:lnTo>
                    <a:cubicBezTo>
                      <a:pt x="1517" y="664"/>
                      <a:pt x="1640" y="646"/>
                      <a:pt x="1776" y="640"/>
                    </a:cubicBezTo>
                    <a:close/>
                    <a:moveTo>
                      <a:pt x="1056" y="0"/>
                    </a:moveTo>
                    <a:lnTo>
                      <a:pt x="1056" y="320"/>
                    </a:lnTo>
                    <a:cubicBezTo>
                      <a:pt x="419" y="477"/>
                      <a:pt x="0" y="841"/>
                      <a:pt x="0" y="1299"/>
                    </a:cubicBezTo>
                    <a:cubicBezTo>
                      <a:pt x="0" y="1756"/>
                      <a:pt x="419" y="2120"/>
                      <a:pt x="1056" y="2278"/>
                    </a:cubicBezTo>
                    <a:lnTo>
                      <a:pt x="1056" y="2595"/>
                    </a:lnTo>
                    <a:lnTo>
                      <a:pt x="1401" y="2595"/>
                    </a:lnTo>
                    <a:lnTo>
                      <a:pt x="1401" y="2340"/>
                    </a:lnTo>
                    <a:cubicBezTo>
                      <a:pt x="1522" y="2354"/>
                      <a:pt x="1645" y="2362"/>
                      <a:pt x="1773" y="2363"/>
                    </a:cubicBezTo>
                    <a:lnTo>
                      <a:pt x="1773" y="2595"/>
                    </a:lnTo>
                    <a:lnTo>
                      <a:pt x="2120" y="2595"/>
                    </a:lnTo>
                    <a:lnTo>
                      <a:pt x="2120" y="2348"/>
                    </a:lnTo>
                    <a:cubicBezTo>
                      <a:pt x="2555" y="2310"/>
                      <a:pt x="2919" y="2188"/>
                      <a:pt x="3174" y="1995"/>
                    </a:cubicBezTo>
                    <a:lnTo>
                      <a:pt x="2680" y="1713"/>
                    </a:lnTo>
                    <a:cubicBezTo>
                      <a:pt x="2522" y="1830"/>
                      <a:pt x="2333" y="1905"/>
                      <a:pt x="2120" y="1937"/>
                    </a:cubicBezTo>
                    <a:lnTo>
                      <a:pt x="2120" y="659"/>
                    </a:lnTo>
                    <a:cubicBezTo>
                      <a:pt x="2333" y="693"/>
                      <a:pt x="2522" y="766"/>
                      <a:pt x="2680" y="879"/>
                    </a:cubicBezTo>
                    <a:lnTo>
                      <a:pt x="3174" y="597"/>
                    </a:lnTo>
                    <a:cubicBezTo>
                      <a:pt x="2919" y="405"/>
                      <a:pt x="2554" y="285"/>
                      <a:pt x="2120" y="247"/>
                    </a:cubicBezTo>
                    <a:lnTo>
                      <a:pt x="2120" y="0"/>
                    </a:lnTo>
                    <a:lnTo>
                      <a:pt x="1773" y="0"/>
                    </a:lnTo>
                    <a:lnTo>
                      <a:pt x="1773" y="231"/>
                    </a:lnTo>
                    <a:cubicBezTo>
                      <a:pt x="1645" y="233"/>
                      <a:pt x="1522" y="239"/>
                      <a:pt x="1401" y="254"/>
                    </a:cubicBezTo>
                    <a:lnTo>
                      <a:pt x="1401"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6"/>
              <p:cNvSpPr/>
              <p:nvPr/>
            </p:nvSpPr>
            <p:spPr>
              <a:xfrm>
                <a:off x="453625" y="2562375"/>
                <a:ext cx="164350" cy="113325"/>
              </a:xfrm>
              <a:custGeom>
                <a:avLst/>
                <a:gdLst/>
                <a:ahLst/>
                <a:cxnLst/>
                <a:rect l="l" t="t" r="r" b="b"/>
                <a:pathLst>
                  <a:path w="6574" h="4533" extrusionOk="0">
                    <a:moveTo>
                      <a:pt x="3286" y="0"/>
                    </a:moveTo>
                    <a:cubicBezTo>
                      <a:pt x="2176" y="0"/>
                      <a:pt x="1200" y="381"/>
                      <a:pt x="603" y="961"/>
                    </a:cubicBezTo>
                    <a:lnTo>
                      <a:pt x="0" y="961"/>
                    </a:lnTo>
                    <a:lnTo>
                      <a:pt x="0" y="2377"/>
                    </a:lnTo>
                    <a:lnTo>
                      <a:pt x="8" y="2377"/>
                    </a:lnTo>
                    <a:cubicBezTo>
                      <a:pt x="91" y="3576"/>
                      <a:pt x="1526" y="4532"/>
                      <a:pt x="3286" y="4532"/>
                    </a:cubicBezTo>
                    <a:cubicBezTo>
                      <a:pt x="5046" y="4532"/>
                      <a:pt x="6479" y="3576"/>
                      <a:pt x="6565" y="2376"/>
                    </a:cubicBezTo>
                    <a:lnTo>
                      <a:pt x="6574" y="2376"/>
                    </a:lnTo>
                    <a:lnTo>
                      <a:pt x="6574" y="961"/>
                    </a:lnTo>
                    <a:lnTo>
                      <a:pt x="5971" y="961"/>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453625" y="2529725"/>
                <a:ext cx="164350" cy="113350"/>
              </a:xfrm>
              <a:custGeom>
                <a:avLst/>
                <a:gdLst/>
                <a:ahLst/>
                <a:cxnLst/>
                <a:rect l="l" t="t" r="r" b="b"/>
                <a:pathLst>
                  <a:path w="6574" h="4534" extrusionOk="0">
                    <a:moveTo>
                      <a:pt x="3286" y="0"/>
                    </a:moveTo>
                    <a:cubicBezTo>
                      <a:pt x="1471" y="0"/>
                      <a:pt x="0" y="1016"/>
                      <a:pt x="0" y="2267"/>
                    </a:cubicBezTo>
                    <a:cubicBezTo>
                      <a:pt x="0" y="3519"/>
                      <a:pt x="1471" y="4533"/>
                      <a:pt x="3286" y="4533"/>
                    </a:cubicBezTo>
                    <a:cubicBezTo>
                      <a:pt x="5101" y="4533"/>
                      <a:pt x="6574" y="3519"/>
                      <a:pt x="6574" y="2267"/>
                    </a:cubicBezTo>
                    <a:cubicBezTo>
                      <a:pt x="6574" y="1016"/>
                      <a:pt x="5101" y="0"/>
                      <a:pt x="3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465100" y="2536825"/>
                <a:ext cx="141375" cy="99150"/>
              </a:xfrm>
              <a:custGeom>
                <a:avLst/>
                <a:gdLst/>
                <a:ahLst/>
                <a:cxnLst/>
                <a:rect l="l" t="t" r="r" b="b"/>
                <a:pathLst>
                  <a:path w="5655" h="3966" extrusionOk="0">
                    <a:moveTo>
                      <a:pt x="2827" y="215"/>
                    </a:moveTo>
                    <a:cubicBezTo>
                      <a:pt x="4268" y="215"/>
                      <a:pt x="5440" y="1009"/>
                      <a:pt x="5440" y="1983"/>
                    </a:cubicBezTo>
                    <a:cubicBezTo>
                      <a:pt x="5440" y="2958"/>
                      <a:pt x="4268" y="3751"/>
                      <a:pt x="2827" y="3751"/>
                    </a:cubicBezTo>
                    <a:cubicBezTo>
                      <a:pt x="1387" y="3751"/>
                      <a:pt x="214" y="2958"/>
                      <a:pt x="214" y="1983"/>
                    </a:cubicBezTo>
                    <a:cubicBezTo>
                      <a:pt x="214" y="1009"/>
                      <a:pt x="1387" y="215"/>
                      <a:pt x="2827" y="215"/>
                    </a:cubicBezTo>
                    <a:close/>
                    <a:moveTo>
                      <a:pt x="2827" y="1"/>
                    </a:moveTo>
                    <a:cubicBezTo>
                      <a:pt x="1268" y="1"/>
                      <a:pt x="1" y="890"/>
                      <a:pt x="1" y="1983"/>
                    </a:cubicBezTo>
                    <a:cubicBezTo>
                      <a:pt x="1" y="3077"/>
                      <a:pt x="1268" y="3966"/>
                      <a:pt x="2827" y="3966"/>
                    </a:cubicBezTo>
                    <a:cubicBezTo>
                      <a:pt x="4386" y="3966"/>
                      <a:pt x="5655" y="3077"/>
                      <a:pt x="5655" y="1983"/>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496050" y="2553925"/>
                <a:ext cx="79375" cy="64900"/>
              </a:xfrm>
              <a:custGeom>
                <a:avLst/>
                <a:gdLst/>
                <a:ahLst/>
                <a:cxnLst/>
                <a:rect l="l" t="t" r="r" b="b"/>
                <a:pathLst>
                  <a:path w="3175" h="2596" extrusionOk="0">
                    <a:moveTo>
                      <a:pt x="1056" y="839"/>
                    </a:moveTo>
                    <a:lnTo>
                      <a:pt x="1056" y="1761"/>
                    </a:lnTo>
                    <a:cubicBezTo>
                      <a:pt x="884" y="1645"/>
                      <a:pt x="781" y="1488"/>
                      <a:pt x="781" y="1299"/>
                    </a:cubicBezTo>
                    <a:cubicBezTo>
                      <a:pt x="781" y="1114"/>
                      <a:pt x="884" y="955"/>
                      <a:pt x="1056" y="839"/>
                    </a:cubicBezTo>
                    <a:close/>
                    <a:moveTo>
                      <a:pt x="1775" y="640"/>
                    </a:moveTo>
                    <a:lnTo>
                      <a:pt x="1775" y="1957"/>
                    </a:lnTo>
                    <a:cubicBezTo>
                      <a:pt x="1641" y="1954"/>
                      <a:pt x="1516" y="1936"/>
                      <a:pt x="1403" y="1908"/>
                    </a:cubicBezTo>
                    <a:lnTo>
                      <a:pt x="1403" y="692"/>
                    </a:lnTo>
                    <a:cubicBezTo>
                      <a:pt x="1516" y="664"/>
                      <a:pt x="1641" y="648"/>
                      <a:pt x="1775" y="640"/>
                    </a:cubicBezTo>
                    <a:close/>
                    <a:moveTo>
                      <a:pt x="1773" y="0"/>
                    </a:moveTo>
                    <a:lnTo>
                      <a:pt x="1773" y="232"/>
                    </a:lnTo>
                    <a:cubicBezTo>
                      <a:pt x="1644" y="233"/>
                      <a:pt x="1521" y="241"/>
                      <a:pt x="1400" y="256"/>
                    </a:cubicBezTo>
                    <a:lnTo>
                      <a:pt x="1400" y="2"/>
                    </a:lnTo>
                    <a:lnTo>
                      <a:pt x="1055" y="2"/>
                    </a:lnTo>
                    <a:lnTo>
                      <a:pt x="1055" y="320"/>
                    </a:lnTo>
                    <a:cubicBezTo>
                      <a:pt x="420" y="479"/>
                      <a:pt x="1" y="841"/>
                      <a:pt x="1" y="1299"/>
                    </a:cubicBezTo>
                    <a:cubicBezTo>
                      <a:pt x="1" y="1756"/>
                      <a:pt x="420" y="2120"/>
                      <a:pt x="1055" y="2278"/>
                    </a:cubicBezTo>
                    <a:lnTo>
                      <a:pt x="1055" y="2595"/>
                    </a:lnTo>
                    <a:lnTo>
                      <a:pt x="1400" y="2595"/>
                    </a:lnTo>
                    <a:lnTo>
                      <a:pt x="1400" y="2341"/>
                    </a:lnTo>
                    <a:cubicBezTo>
                      <a:pt x="1521" y="2356"/>
                      <a:pt x="1644" y="2362"/>
                      <a:pt x="1773" y="2364"/>
                    </a:cubicBezTo>
                    <a:lnTo>
                      <a:pt x="1773" y="2595"/>
                    </a:lnTo>
                    <a:lnTo>
                      <a:pt x="2119" y="2595"/>
                    </a:lnTo>
                    <a:lnTo>
                      <a:pt x="2119" y="2348"/>
                    </a:lnTo>
                    <a:cubicBezTo>
                      <a:pt x="2556" y="2310"/>
                      <a:pt x="2920" y="2189"/>
                      <a:pt x="3174" y="1997"/>
                    </a:cubicBezTo>
                    <a:lnTo>
                      <a:pt x="2679" y="1713"/>
                    </a:lnTo>
                    <a:cubicBezTo>
                      <a:pt x="2521" y="1832"/>
                      <a:pt x="2335" y="1904"/>
                      <a:pt x="2119" y="1939"/>
                    </a:cubicBezTo>
                    <a:lnTo>
                      <a:pt x="2119" y="660"/>
                    </a:lnTo>
                    <a:cubicBezTo>
                      <a:pt x="2334" y="695"/>
                      <a:pt x="2521" y="766"/>
                      <a:pt x="2679" y="881"/>
                    </a:cubicBezTo>
                    <a:lnTo>
                      <a:pt x="3174" y="597"/>
                    </a:lnTo>
                    <a:cubicBezTo>
                      <a:pt x="2920" y="405"/>
                      <a:pt x="2553" y="285"/>
                      <a:pt x="2119" y="247"/>
                    </a:cubicBezTo>
                    <a:lnTo>
                      <a:pt x="2119" y="0"/>
                    </a:lnTo>
                    <a:close/>
                  </a:path>
                </a:pathLst>
              </a:custGeom>
              <a:solidFill>
                <a:srgbClr val="E39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440300" y="2513650"/>
                <a:ext cx="164350" cy="113275"/>
              </a:xfrm>
              <a:custGeom>
                <a:avLst/>
                <a:gdLst/>
                <a:ahLst/>
                <a:cxnLst/>
                <a:rect l="l" t="t" r="r" b="b"/>
                <a:pathLst>
                  <a:path w="6574" h="4531" extrusionOk="0">
                    <a:moveTo>
                      <a:pt x="3286" y="0"/>
                    </a:moveTo>
                    <a:cubicBezTo>
                      <a:pt x="2178" y="0"/>
                      <a:pt x="1200" y="381"/>
                      <a:pt x="603" y="960"/>
                    </a:cubicBezTo>
                    <a:lnTo>
                      <a:pt x="0" y="960"/>
                    </a:lnTo>
                    <a:lnTo>
                      <a:pt x="0" y="2376"/>
                    </a:lnTo>
                    <a:lnTo>
                      <a:pt x="9" y="2376"/>
                    </a:lnTo>
                    <a:cubicBezTo>
                      <a:pt x="92" y="3576"/>
                      <a:pt x="1527" y="4530"/>
                      <a:pt x="3286" y="4530"/>
                    </a:cubicBezTo>
                    <a:cubicBezTo>
                      <a:pt x="5046" y="4530"/>
                      <a:pt x="6479" y="3576"/>
                      <a:pt x="6565" y="2376"/>
                    </a:cubicBezTo>
                    <a:lnTo>
                      <a:pt x="6574" y="2376"/>
                    </a:lnTo>
                    <a:lnTo>
                      <a:pt x="6574" y="960"/>
                    </a:lnTo>
                    <a:lnTo>
                      <a:pt x="5971" y="960"/>
                    </a:lnTo>
                    <a:cubicBezTo>
                      <a:pt x="5375" y="381"/>
                      <a:pt x="4396" y="0"/>
                      <a:pt x="3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440300" y="2480975"/>
                <a:ext cx="164350" cy="113375"/>
              </a:xfrm>
              <a:custGeom>
                <a:avLst/>
                <a:gdLst/>
                <a:ahLst/>
                <a:cxnLst/>
                <a:rect l="l" t="t" r="r" b="b"/>
                <a:pathLst>
                  <a:path w="6574" h="4535" extrusionOk="0">
                    <a:moveTo>
                      <a:pt x="3286" y="1"/>
                    </a:moveTo>
                    <a:cubicBezTo>
                      <a:pt x="1471" y="1"/>
                      <a:pt x="0" y="1015"/>
                      <a:pt x="0" y="2267"/>
                    </a:cubicBezTo>
                    <a:cubicBezTo>
                      <a:pt x="0" y="3518"/>
                      <a:pt x="1471" y="4534"/>
                      <a:pt x="3286" y="4534"/>
                    </a:cubicBezTo>
                    <a:cubicBezTo>
                      <a:pt x="5101" y="4534"/>
                      <a:pt x="6574" y="3518"/>
                      <a:pt x="6574" y="2267"/>
                    </a:cubicBezTo>
                    <a:cubicBezTo>
                      <a:pt x="6574" y="1015"/>
                      <a:pt x="5101" y="1"/>
                      <a:pt x="3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451800" y="2488075"/>
                <a:ext cx="141350" cy="99150"/>
              </a:xfrm>
              <a:custGeom>
                <a:avLst/>
                <a:gdLst/>
                <a:ahLst/>
                <a:cxnLst/>
                <a:rect l="l" t="t" r="r" b="b"/>
                <a:pathLst>
                  <a:path w="5654" h="3966" extrusionOk="0">
                    <a:moveTo>
                      <a:pt x="2826" y="215"/>
                    </a:moveTo>
                    <a:cubicBezTo>
                      <a:pt x="4268" y="215"/>
                      <a:pt x="5439" y="1008"/>
                      <a:pt x="5439" y="1983"/>
                    </a:cubicBezTo>
                    <a:cubicBezTo>
                      <a:pt x="5439" y="2959"/>
                      <a:pt x="4268" y="3752"/>
                      <a:pt x="2826" y="3752"/>
                    </a:cubicBezTo>
                    <a:cubicBezTo>
                      <a:pt x="1386" y="3752"/>
                      <a:pt x="213" y="2959"/>
                      <a:pt x="213" y="1983"/>
                    </a:cubicBezTo>
                    <a:cubicBezTo>
                      <a:pt x="213" y="1008"/>
                      <a:pt x="1386" y="215"/>
                      <a:pt x="2826" y="215"/>
                    </a:cubicBezTo>
                    <a:close/>
                    <a:moveTo>
                      <a:pt x="2826" y="0"/>
                    </a:moveTo>
                    <a:cubicBezTo>
                      <a:pt x="1268" y="0"/>
                      <a:pt x="0" y="889"/>
                      <a:pt x="0" y="1983"/>
                    </a:cubicBezTo>
                    <a:cubicBezTo>
                      <a:pt x="0" y="3076"/>
                      <a:pt x="1268" y="3965"/>
                      <a:pt x="2826" y="3965"/>
                    </a:cubicBezTo>
                    <a:cubicBezTo>
                      <a:pt x="4385" y="3965"/>
                      <a:pt x="5654" y="3076"/>
                      <a:pt x="5654" y="1983"/>
                    </a:cubicBezTo>
                    <a:cubicBezTo>
                      <a:pt x="5654" y="889"/>
                      <a:pt x="4385" y="0"/>
                      <a:pt x="2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482775" y="2505200"/>
                <a:ext cx="79350" cy="64850"/>
              </a:xfrm>
              <a:custGeom>
                <a:avLst/>
                <a:gdLst/>
                <a:ahLst/>
                <a:cxnLst/>
                <a:rect l="l" t="t" r="r" b="b"/>
                <a:pathLst>
                  <a:path w="3174" h="2594" extrusionOk="0">
                    <a:moveTo>
                      <a:pt x="1056" y="838"/>
                    </a:moveTo>
                    <a:lnTo>
                      <a:pt x="1056" y="1761"/>
                    </a:lnTo>
                    <a:cubicBezTo>
                      <a:pt x="882" y="1645"/>
                      <a:pt x="780" y="1485"/>
                      <a:pt x="780" y="1298"/>
                    </a:cubicBezTo>
                    <a:cubicBezTo>
                      <a:pt x="780" y="1112"/>
                      <a:pt x="882" y="954"/>
                      <a:pt x="1056" y="838"/>
                    </a:cubicBezTo>
                    <a:close/>
                    <a:moveTo>
                      <a:pt x="1774" y="640"/>
                    </a:moveTo>
                    <a:lnTo>
                      <a:pt x="1774" y="1957"/>
                    </a:lnTo>
                    <a:cubicBezTo>
                      <a:pt x="1639" y="1952"/>
                      <a:pt x="1516" y="1936"/>
                      <a:pt x="1401" y="1908"/>
                    </a:cubicBezTo>
                    <a:lnTo>
                      <a:pt x="1401" y="692"/>
                    </a:lnTo>
                    <a:cubicBezTo>
                      <a:pt x="1516" y="663"/>
                      <a:pt x="1639" y="646"/>
                      <a:pt x="1774" y="640"/>
                    </a:cubicBezTo>
                    <a:close/>
                    <a:moveTo>
                      <a:pt x="1056" y="0"/>
                    </a:moveTo>
                    <a:lnTo>
                      <a:pt x="1056" y="319"/>
                    </a:lnTo>
                    <a:cubicBezTo>
                      <a:pt x="419" y="477"/>
                      <a:pt x="1" y="841"/>
                      <a:pt x="1" y="1298"/>
                    </a:cubicBezTo>
                    <a:cubicBezTo>
                      <a:pt x="1" y="1756"/>
                      <a:pt x="419" y="2120"/>
                      <a:pt x="1056" y="2277"/>
                    </a:cubicBezTo>
                    <a:lnTo>
                      <a:pt x="1056" y="2594"/>
                    </a:lnTo>
                    <a:lnTo>
                      <a:pt x="1401" y="2594"/>
                    </a:lnTo>
                    <a:lnTo>
                      <a:pt x="1401" y="2339"/>
                    </a:lnTo>
                    <a:cubicBezTo>
                      <a:pt x="1522" y="2354"/>
                      <a:pt x="1645" y="2361"/>
                      <a:pt x="1773" y="2364"/>
                    </a:cubicBezTo>
                    <a:lnTo>
                      <a:pt x="1773" y="2594"/>
                    </a:lnTo>
                    <a:lnTo>
                      <a:pt x="2120" y="2594"/>
                    </a:lnTo>
                    <a:lnTo>
                      <a:pt x="2120" y="2348"/>
                    </a:lnTo>
                    <a:cubicBezTo>
                      <a:pt x="2556" y="2310"/>
                      <a:pt x="2920" y="2187"/>
                      <a:pt x="3174" y="1995"/>
                    </a:cubicBezTo>
                    <a:lnTo>
                      <a:pt x="2680" y="1713"/>
                    </a:lnTo>
                    <a:cubicBezTo>
                      <a:pt x="2522" y="1831"/>
                      <a:pt x="2333" y="1904"/>
                      <a:pt x="2120" y="1937"/>
                    </a:cubicBezTo>
                    <a:lnTo>
                      <a:pt x="2120" y="658"/>
                    </a:lnTo>
                    <a:cubicBezTo>
                      <a:pt x="2335" y="693"/>
                      <a:pt x="2522" y="766"/>
                      <a:pt x="2680" y="879"/>
                    </a:cubicBezTo>
                    <a:lnTo>
                      <a:pt x="3174" y="597"/>
                    </a:lnTo>
                    <a:cubicBezTo>
                      <a:pt x="2920" y="404"/>
                      <a:pt x="2554" y="285"/>
                      <a:pt x="2120" y="246"/>
                    </a:cubicBezTo>
                    <a:lnTo>
                      <a:pt x="2120" y="0"/>
                    </a:lnTo>
                    <a:lnTo>
                      <a:pt x="1773" y="0"/>
                    </a:lnTo>
                    <a:lnTo>
                      <a:pt x="1773" y="232"/>
                    </a:lnTo>
                    <a:cubicBezTo>
                      <a:pt x="1645" y="233"/>
                      <a:pt x="1522" y="239"/>
                      <a:pt x="1401" y="255"/>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666900" y="2604625"/>
                <a:ext cx="164375" cy="113275"/>
              </a:xfrm>
              <a:custGeom>
                <a:avLst/>
                <a:gdLst/>
                <a:ahLst/>
                <a:cxnLst/>
                <a:rect l="l" t="t" r="r" b="b"/>
                <a:pathLst>
                  <a:path w="6575" h="4531" extrusionOk="0">
                    <a:moveTo>
                      <a:pt x="3287" y="1"/>
                    </a:moveTo>
                    <a:cubicBezTo>
                      <a:pt x="2177" y="1"/>
                      <a:pt x="1201" y="381"/>
                      <a:pt x="604" y="960"/>
                    </a:cubicBezTo>
                    <a:lnTo>
                      <a:pt x="1" y="960"/>
                    </a:lnTo>
                    <a:lnTo>
                      <a:pt x="1" y="2376"/>
                    </a:lnTo>
                    <a:lnTo>
                      <a:pt x="8" y="2376"/>
                    </a:lnTo>
                    <a:cubicBezTo>
                      <a:pt x="92" y="3576"/>
                      <a:pt x="1527" y="4531"/>
                      <a:pt x="3287" y="4531"/>
                    </a:cubicBezTo>
                    <a:cubicBezTo>
                      <a:pt x="5047" y="4531"/>
                      <a:pt x="6480" y="3576"/>
                      <a:pt x="6565" y="2376"/>
                    </a:cubicBezTo>
                    <a:lnTo>
                      <a:pt x="6574" y="2376"/>
                    </a:lnTo>
                    <a:lnTo>
                      <a:pt x="6574" y="960"/>
                    </a:lnTo>
                    <a:lnTo>
                      <a:pt x="5971" y="960"/>
                    </a:lnTo>
                    <a:cubicBezTo>
                      <a:pt x="5376" y="381"/>
                      <a:pt x="4397" y="1"/>
                      <a:pt x="3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666900" y="2571975"/>
                <a:ext cx="164375" cy="113350"/>
              </a:xfrm>
              <a:custGeom>
                <a:avLst/>
                <a:gdLst/>
                <a:ahLst/>
                <a:cxnLst/>
                <a:rect l="l" t="t" r="r" b="b"/>
                <a:pathLst>
                  <a:path w="6575" h="4534" extrusionOk="0">
                    <a:moveTo>
                      <a:pt x="3287" y="0"/>
                    </a:moveTo>
                    <a:cubicBezTo>
                      <a:pt x="1472" y="0"/>
                      <a:pt x="1" y="1014"/>
                      <a:pt x="1" y="2266"/>
                    </a:cubicBezTo>
                    <a:cubicBezTo>
                      <a:pt x="1" y="3518"/>
                      <a:pt x="1472" y="4533"/>
                      <a:pt x="3287" y="4533"/>
                    </a:cubicBezTo>
                    <a:cubicBezTo>
                      <a:pt x="5102" y="4533"/>
                      <a:pt x="6574" y="3518"/>
                      <a:pt x="6574" y="2266"/>
                    </a:cubicBezTo>
                    <a:cubicBezTo>
                      <a:pt x="6574" y="1014"/>
                      <a:pt x="5102" y="0"/>
                      <a:pt x="3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678400" y="2579075"/>
                <a:ext cx="141375" cy="99125"/>
              </a:xfrm>
              <a:custGeom>
                <a:avLst/>
                <a:gdLst/>
                <a:ahLst/>
                <a:cxnLst/>
                <a:rect l="l" t="t" r="r" b="b"/>
                <a:pathLst>
                  <a:path w="5655" h="3965" extrusionOk="0">
                    <a:moveTo>
                      <a:pt x="2827" y="214"/>
                    </a:moveTo>
                    <a:cubicBezTo>
                      <a:pt x="4267" y="214"/>
                      <a:pt x="5440" y="1007"/>
                      <a:pt x="5440" y="1982"/>
                    </a:cubicBezTo>
                    <a:cubicBezTo>
                      <a:pt x="5440" y="2958"/>
                      <a:pt x="4267" y="3751"/>
                      <a:pt x="2827" y="3751"/>
                    </a:cubicBezTo>
                    <a:cubicBezTo>
                      <a:pt x="1386" y="3751"/>
                      <a:pt x="214" y="2958"/>
                      <a:pt x="214" y="1982"/>
                    </a:cubicBezTo>
                    <a:cubicBezTo>
                      <a:pt x="214" y="1007"/>
                      <a:pt x="1386" y="214"/>
                      <a:pt x="2827" y="214"/>
                    </a:cubicBezTo>
                    <a:close/>
                    <a:moveTo>
                      <a:pt x="2827" y="1"/>
                    </a:moveTo>
                    <a:cubicBezTo>
                      <a:pt x="1269" y="1"/>
                      <a:pt x="1" y="890"/>
                      <a:pt x="1" y="1982"/>
                    </a:cubicBezTo>
                    <a:cubicBezTo>
                      <a:pt x="1" y="3075"/>
                      <a:pt x="1269" y="3965"/>
                      <a:pt x="2827" y="3965"/>
                    </a:cubicBezTo>
                    <a:cubicBezTo>
                      <a:pt x="4386" y="3965"/>
                      <a:pt x="5655" y="3075"/>
                      <a:pt x="5655" y="1982"/>
                    </a:cubicBezTo>
                    <a:cubicBezTo>
                      <a:pt x="5655" y="890"/>
                      <a:pt x="4386" y="1"/>
                      <a:pt x="2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709400" y="2596175"/>
                <a:ext cx="79350" cy="64850"/>
              </a:xfrm>
              <a:custGeom>
                <a:avLst/>
                <a:gdLst/>
                <a:ahLst/>
                <a:cxnLst/>
                <a:rect l="l" t="t" r="r" b="b"/>
                <a:pathLst>
                  <a:path w="3174" h="2594" extrusionOk="0">
                    <a:moveTo>
                      <a:pt x="1057" y="838"/>
                    </a:moveTo>
                    <a:lnTo>
                      <a:pt x="1057" y="1761"/>
                    </a:lnTo>
                    <a:cubicBezTo>
                      <a:pt x="882" y="1642"/>
                      <a:pt x="781" y="1485"/>
                      <a:pt x="781" y="1298"/>
                    </a:cubicBezTo>
                    <a:cubicBezTo>
                      <a:pt x="781" y="1112"/>
                      <a:pt x="883" y="954"/>
                      <a:pt x="1057" y="838"/>
                    </a:cubicBezTo>
                    <a:close/>
                    <a:moveTo>
                      <a:pt x="1773" y="637"/>
                    </a:moveTo>
                    <a:lnTo>
                      <a:pt x="1773" y="1954"/>
                    </a:lnTo>
                    <a:cubicBezTo>
                      <a:pt x="1639" y="1953"/>
                      <a:pt x="1515" y="1936"/>
                      <a:pt x="1401" y="1906"/>
                    </a:cubicBezTo>
                    <a:lnTo>
                      <a:pt x="1401" y="689"/>
                    </a:lnTo>
                    <a:cubicBezTo>
                      <a:pt x="1514" y="662"/>
                      <a:pt x="1639" y="645"/>
                      <a:pt x="1773" y="637"/>
                    </a:cubicBezTo>
                    <a:close/>
                    <a:moveTo>
                      <a:pt x="1054" y="1"/>
                    </a:moveTo>
                    <a:lnTo>
                      <a:pt x="1054" y="319"/>
                    </a:lnTo>
                    <a:cubicBezTo>
                      <a:pt x="419" y="477"/>
                      <a:pt x="0" y="841"/>
                      <a:pt x="0" y="1298"/>
                    </a:cubicBezTo>
                    <a:cubicBezTo>
                      <a:pt x="0" y="1756"/>
                      <a:pt x="419" y="2120"/>
                      <a:pt x="1054" y="2277"/>
                    </a:cubicBezTo>
                    <a:lnTo>
                      <a:pt x="1054" y="2594"/>
                    </a:lnTo>
                    <a:lnTo>
                      <a:pt x="1401" y="2594"/>
                    </a:lnTo>
                    <a:lnTo>
                      <a:pt x="1401" y="2340"/>
                    </a:lnTo>
                    <a:cubicBezTo>
                      <a:pt x="1521" y="2355"/>
                      <a:pt x="1645" y="2361"/>
                      <a:pt x="1773" y="2364"/>
                    </a:cubicBezTo>
                    <a:lnTo>
                      <a:pt x="1773" y="2594"/>
                    </a:lnTo>
                    <a:lnTo>
                      <a:pt x="2120" y="2594"/>
                    </a:lnTo>
                    <a:lnTo>
                      <a:pt x="2120" y="2349"/>
                    </a:lnTo>
                    <a:cubicBezTo>
                      <a:pt x="2555" y="2311"/>
                      <a:pt x="2919" y="2187"/>
                      <a:pt x="3174" y="1995"/>
                    </a:cubicBezTo>
                    <a:lnTo>
                      <a:pt x="2680" y="1714"/>
                    </a:lnTo>
                    <a:cubicBezTo>
                      <a:pt x="2522" y="1829"/>
                      <a:pt x="2333" y="1904"/>
                      <a:pt x="2120" y="1938"/>
                    </a:cubicBezTo>
                    <a:lnTo>
                      <a:pt x="2120" y="658"/>
                    </a:lnTo>
                    <a:cubicBezTo>
                      <a:pt x="2333" y="693"/>
                      <a:pt x="2522" y="767"/>
                      <a:pt x="2680" y="879"/>
                    </a:cubicBezTo>
                    <a:lnTo>
                      <a:pt x="3174" y="598"/>
                    </a:lnTo>
                    <a:cubicBezTo>
                      <a:pt x="2919" y="404"/>
                      <a:pt x="2554" y="285"/>
                      <a:pt x="2120" y="246"/>
                    </a:cubicBezTo>
                    <a:lnTo>
                      <a:pt x="2120" y="1"/>
                    </a:lnTo>
                    <a:lnTo>
                      <a:pt x="1773" y="1"/>
                    </a:lnTo>
                    <a:lnTo>
                      <a:pt x="1773" y="231"/>
                    </a:lnTo>
                    <a:cubicBezTo>
                      <a:pt x="1645" y="234"/>
                      <a:pt x="1521" y="240"/>
                      <a:pt x="1401" y="255"/>
                    </a:cubicBezTo>
                    <a:lnTo>
                      <a:pt x="1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659400" y="2555875"/>
                <a:ext cx="164375" cy="113300"/>
              </a:xfrm>
              <a:custGeom>
                <a:avLst/>
                <a:gdLst/>
                <a:ahLst/>
                <a:cxnLst/>
                <a:rect l="l" t="t" r="r" b="b"/>
                <a:pathLst>
                  <a:path w="6575" h="4532" extrusionOk="0">
                    <a:moveTo>
                      <a:pt x="3288" y="0"/>
                    </a:moveTo>
                    <a:cubicBezTo>
                      <a:pt x="2178" y="0"/>
                      <a:pt x="1201" y="381"/>
                      <a:pt x="604" y="961"/>
                    </a:cubicBezTo>
                    <a:lnTo>
                      <a:pt x="1" y="961"/>
                    </a:lnTo>
                    <a:lnTo>
                      <a:pt x="1" y="2376"/>
                    </a:lnTo>
                    <a:lnTo>
                      <a:pt x="10" y="2376"/>
                    </a:lnTo>
                    <a:cubicBezTo>
                      <a:pt x="94" y="3575"/>
                      <a:pt x="1528" y="4532"/>
                      <a:pt x="3288" y="4532"/>
                    </a:cubicBezTo>
                    <a:cubicBezTo>
                      <a:pt x="5047" y="4532"/>
                      <a:pt x="6480" y="3575"/>
                      <a:pt x="6565" y="2376"/>
                    </a:cubicBezTo>
                    <a:lnTo>
                      <a:pt x="6574" y="2376"/>
                    </a:lnTo>
                    <a:lnTo>
                      <a:pt x="6574" y="961"/>
                    </a:lnTo>
                    <a:lnTo>
                      <a:pt x="5971" y="961"/>
                    </a:lnTo>
                    <a:cubicBezTo>
                      <a:pt x="5378" y="381"/>
                      <a:pt x="4397" y="0"/>
                      <a:pt x="3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659400" y="2523200"/>
                <a:ext cx="164375" cy="113350"/>
              </a:xfrm>
              <a:custGeom>
                <a:avLst/>
                <a:gdLst/>
                <a:ahLst/>
                <a:cxnLst/>
                <a:rect l="l" t="t" r="r" b="b"/>
                <a:pathLst>
                  <a:path w="6575" h="4534" extrusionOk="0">
                    <a:moveTo>
                      <a:pt x="3288" y="1"/>
                    </a:moveTo>
                    <a:cubicBezTo>
                      <a:pt x="1473" y="1"/>
                      <a:pt x="1" y="1016"/>
                      <a:pt x="1" y="2268"/>
                    </a:cubicBezTo>
                    <a:cubicBezTo>
                      <a:pt x="1" y="3520"/>
                      <a:pt x="1473" y="4534"/>
                      <a:pt x="3288" y="4534"/>
                    </a:cubicBezTo>
                    <a:cubicBezTo>
                      <a:pt x="5104" y="4534"/>
                      <a:pt x="6574" y="3520"/>
                      <a:pt x="6574" y="2268"/>
                    </a:cubicBezTo>
                    <a:cubicBezTo>
                      <a:pt x="6574" y="1016"/>
                      <a:pt x="5104" y="1"/>
                      <a:pt x="3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670900" y="2530325"/>
                <a:ext cx="141375" cy="99100"/>
              </a:xfrm>
              <a:custGeom>
                <a:avLst/>
                <a:gdLst/>
                <a:ahLst/>
                <a:cxnLst/>
                <a:rect l="l" t="t" r="r" b="b"/>
                <a:pathLst>
                  <a:path w="5655" h="3964" extrusionOk="0">
                    <a:moveTo>
                      <a:pt x="2828" y="214"/>
                    </a:moveTo>
                    <a:cubicBezTo>
                      <a:pt x="4269" y="214"/>
                      <a:pt x="5441" y="1007"/>
                      <a:pt x="5441" y="1983"/>
                    </a:cubicBezTo>
                    <a:cubicBezTo>
                      <a:pt x="5441" y="2957"/>
                      <a:pt x="4269" y="3751"/>
                      <a:pt x="2828" y="3751"/>
                    </a:cubicBezTo>
                    <a:cubicBezTo>
                      <a:pt x="1386" y="3751"/>
                      <a:pt x="215" y="2957"/>
                      <a:pt x="215" y="1983"/>
                    </a:cubicBezTo>
                    <a:cubicBezTo>
                      <a:pt x="215" y="1007"/>
                      <a:pt x="1386" y="214"/>
                      <a:pt x="2828" y="214"/>
                    </a:cubicBezTo>
                    <a:close/>
                    <a:moveTo>
                      <a:pt x="2828" y="0"/>
                    </a:moveTo>
                    <a:cubicBezTo>
                      <a:pt x="1269" y="0"/>
                      <a:pt x="1" y="890"/>
                      <a:pt x="1" y="1983"/>
                    </a:cubicBezTo>
                    <a:cubicBezTo>
                      <a:pt x="1" y="3075"/>
                      <a:pt x="1269" y="3964"/>
                      <a:pt x="2828" y="3964"/>
                    </a:cubicBezTo>
                    <a:cubicBezTo>
                      <a:pt x="4386" y="3964"/>
                      <a:pt x="5655" y="3075"/>
                      <a:pt x="5655" y="1983"/>
                    </a:cubicBezTo>
                    <a:cubicBezTo>
                      <a:pt x="5655" y="890"/>
                      <a:pt x="4386" y="0"/>
                      <a:pt x="2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701900" y="2547425"/>
                <a:ext cx="79400" cy="64875"/>
              </a:xfrm>
              <a:custGeom>
                <a:avLst/>
                <a:gdLst/>
                <a:ahLst/>
                <a:cxnLst/>
                <a:rect l="l" t="t" r="r" b="b"/>
                <a:pathLst>
                  <a:path w="3176" h="2595" extrusionOk="0">
                    <a:moveTo>
                      <a:pt x="1057" y="839"/>
                    </a:moveTo>
                    <a:lnTo>
                      <a:pt x="1057" y="1760"/>
                    </a:lnTo>
                    <a:cubicBezTo>
                      <a:pt x="883" y="1643"/>
                      <a:pt x="781" y="1485"/>
                      <a:pt x="781" y="1299"/>
                    </a:cubicBezTo>
                    <a:cubicBezTo>
                      <a:pt x="781" y="1113"/>
                      <a:pt x="885" y="955"/>
                      <a:pt x="1057" y="839"/>
                    </a:cubicBezTo>
                    <a:close/>
                    <a:moveTo>
                      <a:pt x="1776" y="638"/>
                    </a:moveTo>
                    <a:lnTo>
                      <a:pt x="1776" y="1955"/>
                    </a:lnTo>
                    <a:cubicBezTo>
                      <a:pt x="1642" y="1952"/>
                      <a:pt x="1515" y="1935"/>
                      <a:pt x="1404" y="1906"/>
                    </a:cubicBezTo>
                    <a:lnTo>
                      <a:pt x="1404" y="690"/>
                    </a:lnTo>
                    <a:cubicBezTo>
                      <a:pt x="1517" y="661"/>
                      <a:pt x="1642" y="644"/>
                      <a:pt x="1776" y="638"/>
                    </a:cubicBezTo>
                    <a:close/>
                    <a:moveTo>
                      <a:pt x="1056" y="0"/>
                    </a:moveTo>
                    <a:lnTo>
                      <a:pt x="1056" y="320"/>
                    </a:lnTo>
                    <a:cubicBezTo>
                      <a:pt x="421" y="477"/>
                      <a:pt x="0" y="841"/>
                      <a:pt x="0" y="1299"/>
                    </a:cubicBezTo>
                    <a:cubicBezTo>
                      <a:pt x="0" y="1756"/>
                      <a:pt x="421" y="2120"/>
                      <a:pt x="1056" y="2278"/>
                    </a:cubicBezTo>
                    <a:lnTo>
                      <a:pt x="1056" y="2595"/>
                    </a:lnTo>
                    <a:lnTo>
                      <a:pt x="1401" y="2595"/>
                    </a:lnTo>
                    <a:lnTo>
                      <a:pt x="1401" y="2340"/>
                    </a:lnTo>
                    <a:cubicBezTo>
                      <a:pt x="1521" y="2354"/>
                      <a:pt x="1645" y="2362"/>
                      <a:pt x="1774" y="2363"/>
                    </a:cubicBezTo>
                    <a:lnTo>
                      <a:pt x="1774" y="2595"/>
                    </a:lnTo>
                    <a:lnTo>
                      <a:pt x="2120" y="2595"/>
                    </a:lnTo>
                    <a:lnTo>
                      <a:pt x="2120" y="2348"/>
                    </a:lnTo>
                    <a:cubicBezTo>
                      <a:pt x="2557" y="2310"/>
                      <a:pt x="2919" y="2188"/>
                      <a:pt x="3175" y="1995"/>
                    </a:cubicBezTo>
                    <a:lnTo>
                      <a:pt x="2680" y="1713"/>
                    </a:lnTo>
                    <a:cubicBezTo>
                      <a:pt x="2522" y="1829"/>
                      <a:pt x="2335" y="1903"/>
                      <a:pt x="2120" y="1938"/>
                    </a:cubicBezTo>
                    <a:lnTo>
                      <a:pt x="2120" y="659"/>
                    </a:lnTo>
                    <a:cubicBezTo>
                      <a:pt x="2335" y="693"/>
                      <a:pt x="2522" y="766"/>
                      <a:pt x="2680" y="879"/>
                    </a:cubicBezTo>
                    <a:lnTo>
                      <a:pt x="3175" y="597"/>
                    </a:lnTo>
                    <a:cubicBezTo>
                      <a:pt x="2919" y="405"/>
                      <a:pt x="2554" y="285"/>
                      <a:pt x="2120" y="247"/>
                    </a:cubicBezTo>
                    <a:lnTo>
                      <a:pt x="2120" y="0"/>
                    </a:lnTo>
                    <a:lnTo>
                      <a:pt x="1774" y="0"/>
                    </a:lnTo>
                    <a:lnTo>
                      <a:pt x="1774" y="232"/>
                    </a:lnTo>
                    <a:cubicBezTo>
                      <a:pt x="1645" y="233"/>
                      <a:pt x="1521" y="241"/>
                      <a:pt x="1401" y="254"/>
                    </a:cubicBezTo>
                    <a:lnTo>
                      <a:pt x="14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643650" y="2506425"/>
                <a:ext cx="164375" cy="113300"/>
              </a:xfrm>
              <a:custGeom>
                <a:avLst/>
                <a:gdLst/>
                <a:ahLst/>
                <a:cxnLst/>
                <a:rect l="l" t="t" r="r" b="b"/>
                <a:pathLst>
                  <a:path w="6575" h="4532" extrusionOk="0">
                    <a:moveTo>
                      <a:pt x="3287" y="0"/>
                    </a:moveTo>
                    <a:cubicBezTo>
                      <a:pt x="2178" y="0"/>
                      <a:pt x="1200" y="381"/>
                      <a:pt x="603" y="961"/>
                    </a:cubicBezTo>
                    <a:lnTo>
                      <a:pt x="1" y="961"/>
                    </a:lnTo>
                    <a:lnTo>
                      <a:pt x="1" y="2376"/>
                    </a:lnTo>
                    <a:lnTo>
                      <a:pt x="10" y="2376"/>
                    </a:lnTo>
                    <a:cubicBezTo>
                      <a:pt x="92" y="3575"/>
                      <a:pt x="1528" y="4532"/>
                      <a:pt x="3287" y="4532"/>
                    </a:cubicBezTo>
                    <a:cubicBezTo>
                      <a:pt x="5047" y="4532"/>
                      <a:pt x="6480" y="3575"/>
                      <a:pt x="6565" y="2376"/>
                    </a:cubicBezTo>
                    <a:lnTo>
                      <a:pt x="6574" y="2376"/>
                    </a:lnTo>
                    <a:lnTo>
                      <a:pt x="6574" y="961"/>
                    </a:lnTo>
                    <a:lnTo>
                      <a:pt x="5971" y="961"/>
                    </a:lnTo>
                    <a:cubicBezTo>
                      <a:pt x="5376" y="381"/>
                      <a:pt x="439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643650" y="2473750"/>
                <a:ext cx="164375" cy="113350"/>
              </a:xfrm>
              <a:custGeom>
                <a:avLst/>
                <a:gdLst/>
                <a:ahLst/>
                <a:cxnLst/>
                <a:rect l="l" t="t" r="r" b="b"/>
                <a:pathLst>
                  <a:path w="6575" h="4534" extrusionOk="0">
                    <a:moveTo>
                      <a:pt x="3287" y="1"/>
                    </a:moveTo>
                    <a:cubicBezTo>
                      <a:pt x="1471" y="1"/>
                      <a:pt x="1" y="1016"/>
                      <a:pt x="1" y="2268"/>
                    </a:cubicBezTo>
                    <a:cubicBezTo>
                      <a:pt x="1" y="3520"/>
                      <a:pt x="1471" y="4534"/>
                      <a:pt x="3287" y="4534"/>
                    </a:cubicBezTo>
                    <a:cubicBezTo>
                      <a:pt x="5102" y="4534"/>
                      <a:pt x="6574" y="3520"/>
                      <a:pt x="6574" y="2268"/>
                    </a:cubicBezTo>
                    <a:cubicBezTo>
                      <a:pt x="6574" y="1016"/>
                      <a:pt x="5102"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655150" y="2480875"/>
                <a:ext cx="141375" cy="99100"/>
              </a:xfrm>
              <a:custGeom>
                <a:avLst/>
                <a:gdLst/>
                <a:ahLst/>
                <a:cxnLst/>
                <a:rect l="l" t="t" r="r" b="b"/>
                <a:pathLst>
                  <a:path w="5655" h="3964" extrusionOk="0">
                    <a:moveTo>
                      <a:pt x="2827" y="214"/>
                    </a:moveTo>
                    <a:cubicBezTo>
                      <a:pt x="4269" y="214"/>
                      <a:pt x="5440" y="1007"/>
                      <a:pt x="5440" y="1983"/>
                    </a:cubicBezTo>
                    <a:cubicBezTo>
                      <a:pt x="5440" y="2957"/>
                      <a:pt x="4269" y="3751"/>
                      <a:pt x="2827" y="3751"/>
                    </a:cubicBezTo>
                    <a:cubicBezTo>
                      <a:pt x="1386" y="3751"/>
                      <a:pt x="214" y="2957"/>
                      <a:pt x="214" y="1983"/>
                    </a:cubicBezTo>
                    <a:cubicBezTo>
                      <a:pt x="214" y="1007"/>
                      <a:pt x="1386" y="214"/>
                      <a:pt x="2827" y="214"/>
                    </a:cubicBezTo>
                    <a:close/>
                    <a:moveTo>
                      <a:pt x="2827" y="0"/>
                    </a:moveTo>
                    <a:cubicBezTo>
                      <a:pt x="1269" y="0"/>
                      <a:pt x="0" y="890"/>
                      <a:pt x="0" y="1983"/>
                    </a:cubicBezTo>
                    <a:cubicBezTo>
                      <a:pt x="0" y="3075"/>
                      <a:pt x="1269" y="3964"/>
                      <a:pt x="2827" y="3964"/>
                    </a:cubicBezTo>
                    <a:cubicBezTo>
                      <a:pt x="4386" y="3964"/>
                      <a:pt x="5654" y="3075"/>
                      <a:pt x="5654" y="1983"/>
                    </a:cubicBezTo>
                    <a:cubicBezTo>
                      <a:pt x="5654" y="890"/>
                      <a:pt x="4386" y="0"/>
                      <a:pt x="2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686125" y="2497975"/>
                <a:ext cx="79375" cy="64875"/>
              </a:xfrm>
              <a:custGeom>
                <a:avLst/>
                <a:gdLst/>
                <a:ahLst/>
                <a:cxnLst/>
                <a:rect l="l" t="t" r="r" b="b"/>
                <a:pathLst>
                  <a:path w="3175" h="2595" extrusionOk="0">
                    <a:moveTo>
                      <a:pt x="1058" y="839"/>
                    </a:moveTo>
                    <a:lnTo>
                      <a:pt x="1058" y="1760"/>
                    </a:lnTo>
                    <a:cubicBezTo>
                      <a:pt x="884" y="1643"/>
                      <a:pt x="782" y="1485"/>
                      <a:pt x="782" y="1299"/>
                    </a:cubicBezTo>
                    <a:cubicBezTo>
                      <a:pt x="782" y="1113"/>
                      <a:pt x="884" y="955"/>
                      <a:pt x="1058" y="839"/>
                    </a:cubicBezTo>
                    <a:close/>
                    <a:moveTo>
                      <a:pt x="1776" y="638"/>
                    </a:moveTo>
                    <a:lnTo>
                      <a:pt x="1776" y="1955"/>
                    </a:lnTo>
                    <a:cubicBezTo>
                      <a:pt x="1641" y="1952"/>
                      <a:pt x="1516" y="1935"/>
                      <a:pt x="1405" y="1907"/>
                    </a:cubicBezTo>
                    <a:lnTo>
                      <a:pt x="1405" y="690"/>
                    </a:lnTo>
                    <a:cubicBezTo>
                      <a:pt x="1517" y="661"/>
                      <a:pt x="1641" y="644"/>
                      <a:pt x="1776" y="638"/>
                    </a:cubicBezTo>
                    <a:close/>
                    <a:moveTo>
                      <a:pt x="1056" y="0"/>
                    </a:moveTo>
                    <a:lnTo>
                      <a:pt x="1056" y="320"/>
                    </a:lnTo>
                    <a:cubicBezTo>
                      <a:pt x="420" y="477"/>
                      <a:pt x="1" y="841"/>
                      <a:pt x="1" y="1299"/>
                    </a:cubicBezTo>
                    <a:cubicBezTo>
                      <a:pt x="1" y="1756"/>
                      <a:pt x="420" y="2120"/>
                      <a:pt x="1056" y="2278"/>
                    </a:cubicBezTo>
                    <a:lnTo>
                      <a:pt x="1056" y="2595"/>
                    </a:lnTo>
                    <a:lnTo>
                      <a:pt x="1402" y="2595"/>
                    </a:lnTo>
                    <a:lnTo>
                      <a:pt x="1402" y="2340"/>
                    </a:lnTo>
                    <a:cubicBezTo>
                      <a:pt x="1522" y="2354"/>
                      <a:pt x="1645" y="2362"/>
                      <a:pt x="1773" y="2363"/>
                    </a:cubicBezTo>
                    <a:lnTo>
                      <a:pt x="1773" y="2595"/>
                    </a:lnTo>
                    <a:lnTo>
                      <a:pt x="2120" y="2595"/>
                    </a:lnTo>
                    <a:lnTo>
                      <a:pt x="2120" y="2348"/>
                    </a:lnTo>
                    <a:cubicBezTo>
                      <a:pt x="2556" y="2310"/>
                      <a:pt x="2920" y="2188"/>
                      <a:pt x="3174" y="1995"/>
                    </a:cubicBezTo>
                    <a:lnTo>
                      <a:pt x="2681" y="1713"/>
                    </a:lnTo>
                    <a:cubicBezTo>
                      <a:pt x="2522" y="1829"/>
                      <a:pt x="2334" y="1903"/>
                      <a:pt x="2120" y="1938"/>
                    </a:cubicBezTo>
                    <a:lnTo>
                      <a:pt x="2120" y="659"/>
                    </a:lnTo>
                    <a:cubicBezTo>
                      <a:pt x="2334" y="693"/>
                      <a:pt x="2522" y="766"/>
                      <a:pt x="2681" y="879"/>
                    </a:cubicBezTo>
                    <a:lnTo>
                      <a:pt x="3174" y="597"/>
                    </a:lnTo>
                    <a:cubicBezTo>
                      <a:pt x="2920" y="405"/>
                      <a:pt x="2554" y="285"/>
                      <a:pt x="2120" y="247"/>
                    </a:cubicBezTo>
                    <a:lnTo>
                      <a:pt x="2120" y="0"/>
                    </a:lnTo>
                    <a:lnTo>
                      <a:pt x="1773" y="0"/>
                    </a:lnTo>
                    <a:lnTo>
                      <a:pt x="1773" y="232"/>
                    </a:lnTo>
                    <a:cubicBezTo>
                      <a:pt x="1645" y="233"/>
                      <a:pt x="1522" y="241"/>
                      <a:pt x="1402" y="254"/>
                    </a:cubicBezTo>
                    <a:lnTo>
                      <a:pt x="1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387800" y="2714425"/>
                <a:ext cx="616600" cy="294900"/>
              </a:xfrm>
              <a:custGeom>
                <a:avLst/>
                <a:gdLst/>
                <a:ahLst/>
                <a:cxnLst/>
                <a:rect l="l" t="t" r="r" b="b"/>
                <a:pathLst>
                  <a:path w="24664" h="11796" extrusionOk="0">
                    <a:moveTo>
                      <a:pt x="20470" y="0"/>
                    </a:moveTo>
                    <a:lnTo>
                      <a:pt x="0" y="4008"/>
                    </a:lnTo>
                    <a:lnTo>
                      <a:pt x="3813" y="11795"/>
                    </a:lnTo>
                    <a:lnTo>
                      <a:pt x="24664" y="7346"/>
                    </a:lnTo>
                    <a:lnTo>
                      <a:pt x="204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390450" y="2707250"/>
                <a:ext cx="616700" cy="294900"/>
              </a:xfrm>
              <a:custGeom>
                <a:avLst/>
                <a:gdLst/>
                <a:ahLst/>
                <a:cxnLst/>
                <a:rect l="l" t="t" r="r" b="b"/>
                <a:pathLst>
                  <a:path w="24668" h="11796" extrusionOk="0">
                    <a:moveTo>
                      <a:pt x="20472" y="1"/>
                    </a:moveTo>
                    <a:lnTo>
                      <a:pt x="1" y="4009"/>
                    </a:lnTo>
                    <a:lnTo>
                      <a:pt x="3814" y="11796"/>
                    </a:lnTo>
                    <a:lnTo>
                      <a:pt x="24667" y="7346"/>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393425" y="2700375"/>
                <a:ext cx="616625" cy="294850"/>
              </a:xfrm>
              <a:custGeom>
                <a:avLst/>
                <a:gdLst/>
                <a:ahLst/>
                <a:cxnLst/>
                <a:rect l="l" t="t" r="r" b="b"/>
                <a:pathLst>
                  <a:path w="24665" h="11794" extrusionOk="0">
                    <a:moveTo>
                      <a:pt x="20468" y="0"/>
                    </a:moveTo>
                    <a:lnTo>
                      <a:pt x="1" y="4005"/>
                    </a:lnTo>
                    <a:lnTo>
                      <a:pt x="3811" y="11794"/>
                    </a:lnTo>
                    <a:lnTo>
                      <a:pt x="24664" y="7346"/>
                    </a:lnTo>
                    <a:lnTo>
                      <a:pt x="204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396100" y="2693225"/>
                <a:ext cx="616600" cy="294800"/>
              </a:xfrm>
              <a:custGeom>
                <a:avLst/>
                <a:gdLst/>
                <a:ahLst/>
                <a:cxnLst/>
                <a:rect l="l" t="t" r="r" b="b"/>
                <a:pathLst>
                  <a:path w="24664" h="11792" extrusionOk="0">
                    <a:moveTo>
                      <a:pt x="20469" y="0"/>
                    </a:moveTo>
                    <a:lnTo>
                      <a:pt x="0" y="4006"/>
                    </a:lnTo>
                    <a:lnTo>
                      <a:pt x="3810" y="11792"/>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395875" y="2685250"/>
                <a:ext cx="616675" cy="294825"/>
              </a:xfrm>
              <a:custGeom>
                <a:avLst/>
                <a:gdLst/>
                <a:ahLst/>
                <a:cxnLst/>
                <a:rect l="l" t="t" r="r" b="b"/>
                <a:pathLst>
                  <a:path w="24667" h="11793" extrusionOk="0">
                    <a:moveTo>
                      <a:pt x="20470" y="1"/>
                    </a:moveTo>
                    <a:lnTo>
                      <a:pt x="0" y="4005"/>
                    </a:lnTo>
                    <a:lnTo>
                      <a:pt x="3813" y="11793"/>
                    </a:lnTo>
                    <a:lnTo>
                      <a:pt x="24667" y="7345"/>
                    </a:lnTo>
                    <a:lnTo>
                      <a:pt x="20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398525" y="2678050"/>
                <a:ext cx="616700" cy="294875"/>
              </a:xfrm>
              <a:custGeom>
                <a:avLst/>
                <a:gdLst/>
                <a:ahLst/>
                <a:cxnLst/>
                <a:rect l="l" t="t" r="r" b="b"/>
                <a:pathLst>
                  <a:path w="24668" h="11795" extrusionOk="0">
                    <a:moveTo>
                      <a:pt x="20472" y="1"/>
                    </a:moveTo>
                    <a:lnTo>
                      <a:pt x="1" y="4009"/>
                    </a:lnTo>
                    <a:lnTo>
                      <a:pt x="3814" y="11794"/>
                    </a:lnTo>
                    <a:lnTo>
                      <a:pt x="24667" y="7347"/>
                    </a:lnTo>
                    <a:lnTo>
                      <a:pt x="204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401500" y="2671125"/>
                <a:ext cx="616600" cy="294900"/>
              </a:xfrm>
              <a:custGeom>
                <a:avLst/>
                <a:gdLst/>
                <a:ahLst/>
                <a:cxnLst/>
                <a:rect l="l" t="t" r="r" b="b"/>
                <a:pathLst>
                  <a:path w="24664" h="11796" extrusionOk="0">
                    <a:moveTo>
                      <a:pt x="20467" y="1"/>
                    </a:moveTo>
                    <a:lnTo>
                      <a:pt x="1" y="4007"/>
                    </a:lnTo>
                    <a:lnTo>
                      <a:pt x="3810" y="11796"/>
                    </a:lnTo>
                    <a:lnTo>
                      <a:pt x="24664" y="7345"/>
                    </a:lnTo>
                    <a:lnTo>
                      <a:pt x="204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404175" y="2663975"/>
                <a:ext cx="616600" cy="294900"/>
              </a:xfrm>
              <a:custGeom>
                <a:avLst/>
                <a:gdLst/>
                <a:ahLst/>
                <a:cxnLst/>
                <a:rect l="l" t="t" r="r" b="b"/>
                <a:pathLst>
                  <a:path w="24664" h="11796" extrusionOk="0">
                    <a:moveTo>
                      <a:pt x="20470" y="1"/>
                    </a:moveTo>
                    <a:lnTo>
                      <a:pt x="0" y="4007"/>
                    </a:lnTo>
                    <a:lnTo>
                      <a:pt x="3813" y="11795"/>
                    </a:lnTo>
                    <a:lnTo>
                      <a:pt x="24664" y="7345"/>
                    </a:lnTo>
                    <a:lnTo>
                      <a:pt x="20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404700" y="2657500"/>
                <a:ext cx="616600" cy="294900"/>
              </a:xfrm>
              <a:custGeom>
                <a:avLst/>
                <a:gdLst/>
                <a:ahLst/>
                <a:cxnLst/>
                <a:rect l="l" t="t" r="r" b="b"/>
                <a:pathLst>
                  <a:path w="24664" h="11796" extrusionOk="0">
                    <a:moveTo>
                      <a:pt x="20469" y="1"/>
                    </a:moveTo>
                    <a:lnTo>
                      <a:pt x="0" y="4007"/>
                    </a:lnTo>
                    <a:lnTo>
                      <a:pt x="3810" y="11796"/>
                    </a:lnTo>
                    <a:lnTo>
                      <a:pt x="24664" y="7345"/>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407350" y="2650350"/>
                <a:ext cx="616625" cy="294900"/>
              </a:xfrm>
              <a:custGeom>
                <a:avLst/>
                <a:gdLst/>
                <a:ahLst/>
                <a:cxnLst/>
                <a:rect l="l" t="t" r="r" b="b"/>
                <a:pathLst>
                  <a:path w="24665" h="11796" extrusionOk="0">
                    <a:moveTo>
                      <a:pt x="20469" y="0"/>
                    </a:moveTo>
                    <a:lnTo>
                      <a:pt x="1" y="4007"/>
                    </a:lnTo>
                    <a:lnTo>
                      <a:pt x="3811" y="11795"/>
                    </a:lnTo>
                    <a:lnTo>
                      <a:pt x="24664" y="7344"/>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407350" y="2643950"/>
                <a:ext cx="616625" cy="294900"/>
              </a:xfrm>
              <a:custGeom>
                <a:avLst/>
                <a:gdLst/>
                <a:ahLst/>
                <a:cxnLst/>
                <a:rect l="l" t="t" r="r" b="b"/>
                <a:pathLst>
                  <a:path w="24665" h="11796" extrusionOk="0">
                    <a:moveTo>
                      <a:pt x="20469" y="1"/>
                    </a:moveTo>
                    <a:lnTo>
                      <a:pt x="1" y="4008"/>
                    </a:lnTo>
                    <a:lnTo>
                      <a:pt x="3811" y="11796"/>
                    </a:lnTo>
                    <a:lnTo>
                      <a:pt x="24664" y="7346"/>
                    </a:lnTo>
                    <a:lnTo>
                      <a:pt x="20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407350" y="2636800"/>
                <a:ext cx="616625" cy="294900"/>
              </a:xfrm>
              <a:custGeom>
                <a:avLst/>
                <a:gdLst/>
                <a:ahLst/>
                <a:cxnLst/>
                <a:rect l="l" t="t" r="r" b="b"/>
                <a:pathLst>
                  <a:path w="24665" h="11796" extrusionOk="0">
                    <a:moveTo>
                      <a:pt x="20469" y="0"/>
                    </a:moveTo>
                    <a:lnTo>
                      <a:pt x="1" y="4008"/>
                    </a:lnTo>
                    <a:lnTo>
                      <a:pt x="3811" y="11795"/>
                    </a:lnTo>
                    <a:lnTo>
                      <a:pt x="24664" y="7346"/>
                    </a:lnTo>
                    <a:lnTo>
                      <a:pt x="204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428600" y="2648625"/>
                <a:ext cx="574600" cy="270575"/>
              </a:xfrm>
              <a:custGeom>
                <a:avLst/>
                <a:gdLst/>
                <a:ahLst/>
                <a:cxnLst/>
                <a:rect l="l" t="t" r="r" b="b"/>
                <a:pathLst>
                  <a:path w="22984" h="10823" extrusionOk="0">
                    <a:moveTo>
                      <a:pt x="19102" y="240"/>
                    </a:moveTo>
                    <a:lnTo>
                      <a:pt x="22653" y="6460"/>
                    </a:lnTo>
                    <a:lnTo>
                      <a:pt x="3471" y="10578"/>
                    </a:lnTo>
                    <a:lnTo>
                      <a:pt x="312" y="3943"/>
                    </a:lnTo>
                    <a:lnTo>
                      <a:pt x="312" y="3943"/>
                    </a:lnTo>
                    <a:lnTo>
                      <a:pt x="19102" y="240"/>
                    </a:lnTo>
                    <a:close/>
                    <a:moveTo>
                      <a:pt x="19211" y="1"/>
                    </a:moveTo>
                    <a:lnTo>
                      <a:pt x="1" y="3786"/>
                    </a:lnTo>
                    <a:lnTo>
                      <a:pt x="3351" y="10823"/>
                    </a:lnTo>
                    <a:lnTo>
                      <a:pt x="22983" y="6609"/>
                    </a:lnTo>
                    <a:lnTo>
                      <a:pt x="19249" y="66"/>
                    </a:lnTo>
                    <a:lnTo>
                      <a:pt x="192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638550" y="2711625"/>
                <a:ext cx="139650" cy="139600"/>
              </a:xfrm>
              <a:custGeom>
                <a:avLst/>
                <a:gdLst/>
                <a:ahLst/>
                <a:cxnLst/>
                <a:rect l="l" t="t" r="r" b="b"/>
                <a:pathLst>
                  <a:path w="5586" h="5584" extrusionOk="0">
                    <a:moveTo>
                      <a:pt x="2415" y="0"/>
                    </a:moveTo>
                    <a:cubicBezTo>
                      <a:pt x="2135" y="0"/>
                      <a:pt x="1858" y="57"/>
                      <a:pt x="1596" y="176"/>
                    </a:cubicBezTo>
                    <a:cubicBezTo>
                      <a:pt x="419" y="715"/>
                      <a:pt x="0" y="2322"/>
                      <a:pt x="661" y="3767"/>
                    </a:cubicBezTo>
                    <a:cubicBezTo>
                      <a:pt x="1175" y="4890"/>
                      <a:pt x="2190" y="5584"/>
                      <a:pt x="3170" y="5584"/>
                    </a:cubicBezTo>
                    <a:cubicBezTo>
                      <a:pt x="3450" y="5584"/>
                      <a:pt x="3728" y="5527"/>
                      <a:pt x="3990" y="5407"/>
                    </a:cubicBezTo>
                    <a:cubicBezTo>
                      <a:pt x="5167" y="4869"/>
                      <a:pt x="5586" y="3261"/>
                      <a:pt x="4925" y="1818"/>
                    </a:cubicBezTo>
                    <a:cubicBezTo>
                      <a:pt x="4411" y="694"/>
                      <a:pt x="3395" y="0"/>
                      <a:pt x="2415" y="0"/>
                    </a:cubicBezTo>
                    <a:close/>
                  </a:path>
                </a:pathLst>
              </a:custGeom>
              <a:solidFill>
                <a:srgbClr val="FFFFFF">
                  <a:alpha val="49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497900" y="2739800"/>
                <a:ext cx="100425" cy="132100"/>
              </a:xfrm>
              <a:custGeom>
                <a:avLst/>
                <a:gdLst/>
                <a:ahLst/>
                <a:cxnLst/>
                <a:rect l="l" t="t" r="r" b="b"/>
                <a:pathLst>
                  <a:path w="4017" h="5284" extrusionOk="0">
                    <a:moveTo>
                      <a:pt x="1584" y="1406"/>
                    </a:moveTo>
                    <a:lnTo>
                      <a:pt x="2005" y="2232"/>
                    </a:lnTo>
                    <a:cubicBezTo>
                      <a:pt x="1852" y="2270"/>
                      <a:pt x="1704" y="2308"/>
                      <a:pt x="1571" y="2331"/>
                    </a:cubicBezTo>
                    <a:lnTo>
                      <a:pt x="1209" y="1623"/>
                    </a:lnTo>
                    <a:cubicBezTo>
                      <a:pt x="1281" y="1565"/>
                      <a:pt x="1366" y="1508"/>
                      <a:pt x="1472" y="1453"/>
                    </a:cubicBezTo>
                    <a:cubicBezTo>
                      <a:pt x="1509" y="1437"/>
                      <a:pt x="1547" y="1422"/>
                      <a:pt x="1584" y="1406"/>
                    </a:cubicBezTo>
                    <a:close/>
                    <a:moveTo>
                      <a:pt x="1043" y="1802"/>
                    </a:moveTo>
                    <a:lnTo>
                      <a:pt x="1323" y="2349"/>
                    </a:lnTo>
                    <a:cubicBezTo>
                      <a:pt x="1185" y="2343"/>
                      <a:pt x="1077" y="2297"/>
                      <a:pt x="1017" y="2183"/>
                    </a:cubicBezTo>
                    <a:cubicBezTo>
                      <a:pt x="958" y="2067"/>
                      <a:pt x="959" y="1936"/>
                      <a:pt x="1043" y="1802"/>
                    </a:cubicBezTo>
                    <a:close/>
                    <a:moveTo>
                      <a:pt x="2660" y="2913"/>
                    </a:moveTo>
                    <a:cubicBezTo>
                      <a:pt x="2818" y="2913"/>
                      <a:pt x="2942" y="2958"/>
                      <a:pt x="3006" y="3084"/>
                    </a:cubicBezTo>
                    <a:cubicBezTo>
                      <a:pt x="3074" y="3218"/>
                      <a:pt x="3055" y="3368"/>
                      <a:pt x="2921" y="3517"/>
                    </a:cubicBezTo>
                    <a:lnTo>
                      <a:pt x="2613" y="2914"/>
                    </a:lnTo>
                    <a:cubicBezTo>
                      <a:pt x="2629" y="2913"/>
                      <a:pt x="2644" y="2913"/>
                      <a:pt x="2660" y="2913"/>
                    </a:cubicBezTo>
                    <a:close/>
                    <a:moveTo>
                      <a:pt x="2371" y="2950"/>
                    </a:moveTo>
                    <a:lnTo>
                      <a:pt x="2738" y="3671"/>
                    </a:lnTo>
                    <a:cubicBezTo>
                      <a:pt x="2678" y="3712"/>
                      <a:pt x="2611" y="3754"/>
                      <a:pt x="2531" y="3795"/>
                    </a:cubicBezTo>
                    <a:cubicBezTo>
                      <a:pt x="2476" y="3823"/>
                      <a:pt x="2418" y="3849"/>
                      <a:pt x="2360" y="3872"/>
                    </a:cubicBezTo>
                    <a:lnTo>
                      <a:pt x="1938" y="3051"/>
                    </a:lnTo>
                    <a:cubicBezTo>
                      <a:pt x="2091" y="3014"/>
                      <a:pt x="2238" y="2976"/>
                      <a:pt x="2371" y="2950"/>
                    </a:cubicBezTo>
                    <a:close/>
                    <a:moveTo>
                      <a:pt x="1127" y="1"/>
                    </a:moveTo>
                    <a:lnTo>
                      <a:pt x="921" y="106"/>
                    </a:lnTo>
                    <a:lnTo>
                      <a:pt x="1258" y="762"/>
                    </a:lnTo>
                    <a:cubicBezTo>
                      <a:pt x="1223" y="779"/>
                      <a:pt x="1186" y="794"/>
                      <a:pt x="1153" y="811"/>
                    </a:cubicBezTo>
                    <a:cubicBezTo>
                      <a:pt x="1054" y="863"/>
                      <a:pt x="964" y="916"/>
                      <a:pt x="879" y="969"/>
                    </a:cubicBezTo>
                    <a:lnTo>
                      <a:pt x="536" y="301"/>
                    </a:lnTo>
                    <a:lnTo>
                      <a:pt x="332" y="404"/>
                    </a:lnTo>
                    <a:lnTo>
                      <a:pt x="688" y="1106"/>
                    </a:lnTo>
                    <a:cubicBezTo>
                      <a:pt x="107" y="1572"/>
                      <a:pt x="0" y="2148"/>
                      <a:pt x="245" y="2627"/>
                    </a:cubicBezTo>
                    <a:cubicBezTo>
                      <a:pt x="460" y="3048"/>
                      <a:pt x="796" y="3172"/>
                      <a:pt x="1163" y="3172"/>
                    </a:cubicBezTo>
                    <a:cubicBezTo>
                      <a:pt x="1341" y="3172"/>
                      <a:pt x="1526" y="3143"/>
                      <a:pt x="1709" y="3104"/>
                    </a:cubicBezTo>
                    <a:lnTo>
                      <a:pt x="2138" y="3946"/>
                    </a:lnTo>
                    <a:cubicBezTo>
                      <a:pt x="1924" y="4007"/>
                      <a:pt x="1702" y="4037"/>
                      <a:pt x="1495" y="4037"/>
                    </a:cubicBezTo>
                    <a:cubicBezTo>
                      <a:pt x="1395" y="4037"/>
                      <a:pt x="1298" y="4030"/>
                      <a:pt x="1208" y="4016"/>
                    </a:cubicBezTo>
                    <a:lnTo>
                      <a:pt x="1208" y="4016"/>
                    </a:lnTo>
                    <a:lnTo>
                      <a:pt x="1244" y="4756"/>
                    </a:lnTo>
                    <a:cubicBezTo>
                      <a:pt x="1331" y="4773"/>
                      <a:pt x="1428" y="4781"/>
                      <a:pt x="1530" y="4781"/>
                    </a:cubicBezTo>
                    <a:cubicBezTo>
                      <a:pt x="1814" y="4781"/>
                      <a:pt x="2147" y="4719"/>
                      <a:pt x="2471" y="4602"/>
                    </a:cubicBezTo>
                    <a:lnTo>
                      <a:pt x="2819" y="5283"/>
                    </a:lnTo>
                    <a:lnTo>
                      <a:pt x="3023" y="5178"/>
                    </a:lnTo>
                    <a:lnTo>
                      <a:pt x="2688" y="4517"/>
                    </a:lnTo>
                    <a:cubicBezTo>
                      <a:pt x="2742" y="4494"/>
                      <a:pt x="2799" y="4468"/>
                      <a:pt x="2852" y="4441"/>
                    </a:cubicBezTo>
                    <a:cubicBezTo>
                      <a:pt x="2930" y="4401"/>
                      <a:pt x="3000" y="4359"/>
                      <a:pt x="3068" y="4316"/>
                    </a:cubicBezTo>
                    <a:lnTo>
                      <a:pt x="3406" y="4982"/>
                    </a:lnTo>
                    <a:lnTo>
                      <a:pt x="3612" y="4877"/>
                    </a:lnTo>
                    <a:lnTo>
                      <a:pt x="3259" y="4185"/>
                    </a:lnTo>
                    <a:cubicBezTo>
                      <a:pt x="3894" y="3707"/>
                      <a:pt x="4017" y="3109"/>
                      <a:pt x="3769" y="2623"/>
                    </a:cubicBezTo>
                    <a:cubicBezTo>
                      <a:pt x="3559" y="2210"/>
                      <a:pt x="3228" y="2087"/>
                      <a:pt x="2866" y="2087"/>
                    </a:cubicBezTo>
                    <a:cubicBezTo>
                      <a:pt x="2659" y="2087"/>
                      <a:pt x="2443" y="2127"/>
                      <a:pt x="2234" y="2175"/>
                    </a:cubicBezTo>
                    <a:lnTo>
                      <a:pt x="1801" y="1329"/>
                    </a:lnTo>
                    <a:cubicBezTo>
                      <a:pt x="2004" y="1269"/>
                      <a:pt x="2222" y="1236"/>
                      <a:pt x="2455" y="1236"/>
                    </a:cubicBezTo>
                    <a:cubicBezTo>
                      <a:pt x="2492" y="1236"/>
                      <a:pt x="2528" y="1237"/>
                      <a:pt x="2566" y="1239"/>
                    </a:cubicBezTo>
                    <a:lnTo>
                      <a:pt x="2503" y="508"/>
                    </a:lnTo>
                    <a:cubicBezTo>
                      <a:pt x="2451" y="503"/>
                      <a:pt x="2398" y="501"/>
                      <a:pt x="2344" y="501"/>
                    </a:cubicBezTo>
                    <a:cubicBezTo>
                      <a:pt x="2063" y="501"/>
                      <a:pt x="1759" y="565"/>
                      <a:pt x="1468" y="672"/>
                    </a:cubicBezTo>
                    <a:lnTo>
                      <a:pt x="1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6"/>
              <p:cNvSpPr/>
              <p:nvPr/>
            </p:nvSpPr>
            <p:spPr>
              <a:xfrm>
                <a:off x="813025" y="2682175"/>
                <a:ext cx="100475" cy="132075"/>
              </a:xfrm>
              <a:custGeom>
                <a:avLst/>
                <a:gdLst/>
                <a:ahLst/>
                <a:cxnLst/>
                <a:rect l="l" t="t" r="r" b="b"/>
                <a:pathLst>
                  <a:path w="4019" h="5283" extrusionOk="0">
                    <a:moveTo>
                      <a:pt x="1584" y="1406"/>
                    </a:moveTo>
                    <a:lnTo>
                      <a:pt x="2005" y="2231"/>
                    </a:lnTo>
                    <a:cubicBezTo>
                      <a:pt x="1852" y="2269"/>
                      <a:pt x="1704" y="2309"/>
                      <a:pt x="1572" y="2330"/>
                    </a:cubicBezTo>
                    <a:lnTo>
                      <a:pt x="1209" y="1622"/>
                    </a:lnTo>
                    <a:cubicBezTo>
                      <a:pt x="1281" y="1564"/>
                      <a:pt x="1366" y="1508"/>
                      <a:pt x="1473" y="1453"/>
                    </a:cubicBezTo>
                    <a:cubicBezTo>
                      <a:pt x="1509" y="1436"/>
                      <a:pt x="1547" y="1421"/>
                      <a:pt x="1584" y="1406"/>
                    </a:cubicBezTo>
                    <a:close/>
                    <a:moveTo>
                      <a:pt x="1043" y="1802"/>
                    </a:moveTo>
                    <a:lnTo>
                      <a:pt x="1323" y="2348"/>
                    </a:lnTo>
                    <a:cubicBezTo>
                      <a:pt x="1185" y="2342"/>
                      <a:pt x="1077" y="2298"/>
                      <a:pt x="1017" y="2182"/>
                    </a:cubicBezTo>
                    <a:cubicBezTo>
                      <a:pt x="958" y="2067"/>
                      <a:pt x="959" y="1936"/>
                      <a:pt x="1043" y="1802"/>
                    </a:cubicBezTo>
                    <a:close/>
                    <a:moveTo>
                      <a:pt x="2654" y="2912"/>
                    </a:moveTo>
                    <a:cubicBezTo>
                      <a:pt x="2816" y="2912"/>
                      <a:pt x="2941" y="2956"/>
                      <a:pt x="3006" y="3085"/>
                    </a:cubicBezTo>
                    <a:cubicBezTo>
                      <a:pt x="3074" y="3218"/>
                      <a:pt x="3055" y="3367"/>
                      <a:pt x="2921" y="3516"/>
                    </a:cubicBezTo>
                    <a:lnTo>
                      <a:pt x="2613" y="2913"/>
                    </a:lnTo>
                    <a:cubicBezTo>
                      <a:pt x="2627" y="2913"/>
                      <a:pt x="2641" y="2912"/>
                      <a:pt x="2654" y="2912"/>
                    </a:cubicBezTo>
                    <a:close/>
                    <a:moveTo>
                      <a:pt x="2372" y="2947"/>
                    </a:moveTo>
                    <a:lnTo>
                      <a:pt x="2741" y="3669"/>
                    </a:lnTo>
                    <a:cubicBezTo>
                      <a:pt x="2679" y="3711"/>
                      <a:pt x="2613" y="3754"/>
                      <a:pt x="2531" y="3795"/>
                    </a:cubicBezTo>
                    <a:cubicBezTo>
                      <a:pt x="2476" y="3822"/>
                      <a:pt x="2418" y="3848"/>
                      <a:pt x="2360" y="3871"/>
                    </a:cubicBezTo>
                    <a:lnTo>
                      <a:pt x="1942" y="3049"/>
                    </a:lnTo>
                    <a:cubicBezTo>
                      <a:pt x="2094" y="3012"/>
                      <a:pt x="2240" y="2973"/>
                      <a:pt x="2372" y="2947"/>
                    </a:cubicBezTo>
                    <a:close/>
                    <a:moveTo>
                      <a:pt x="1127" y="0"/>
                    </a:moveTo>
                    <a:lnTo>
                      <a:pt x="921" y="106"/>
                    </a:lnTo>
                    <a:lnTo>
                      <a:pt x="1258" y="762"/>
                    </a:lnTo>
                    <a:cubicBezTo>
                      <a:pt x="1223" y="779"/>
                      <a:pt x="1186" y="794"/>
                      <a:pt x="1153" y="811"/>
                    </a:cubicBezTo>
                    <a:cubicBezTo>
                      <a:pt x="1054" y="862"/>
                      <a:pt x="964" y="916"/>
                      <a:pt x="879" y="969"/>
                    </a:cubicBezTo>
                    <a:lnTo>
                      <a:pt x="538" y="300"/>
                    </a:lnTo>
                    <a:lnTo>
                      <a:pt x="332" y="405"/>
                    </a:lnTo>
                    <a:lnTo>
                      <a:pt x="688" y="1106"/>
                    </a:lnTo>
                    <a:cubicBezTo>
                      <a:pt x="107" y="1572"/>
                      <a:pt x="0" y="2147"/>
                      <a:pt x="247" y="2627"/>
                    </a:cubicBezTo>
                    <a:cubicBezTo>
                      <a:pt x="461" y="3048"/>
                      <a:pt x="797" y="3172"/>
                      <a:pt x="1163" y="3172"/>
                    </a:cubicBezTo>
                    <a:cubicBezTo>
                      <a:pt x="1341" y="3172"/>
                      <a:pt x="1527" y="3143"/>
                      <a:pt x="1709" y="3104"/>
                    </a:cubicBezTo>
                    <a:lnTo>
                      <a:pt x="2138" y="3946"/>
                    </a:lnTo>
                    <a:cubicBezTo>
                      <a:pt x="1924" y="4006"/>
                      <a:pt x="1702" y="4037"/>
                      <a:pt x="1495" y="4037"/>
                    </a:cubicBezTo>
                    <a:cubicBezTo>
                      <a:pt x="1395" y="4037"/>
                      <a:pt x="1298" y="4030"/>
                      <a:pt x="1208" y="4016"/>
                    </a:cubicBezTo>
                    <a:lnTo>
                      <a:pt x="1208" y="4016"/>
                    </a:lnTo>
                    <a:lnTo>
                      <a:pt x="1244" y="4756"/>
                    </a:lnTo>
                    <a:cubicBezTo>
                      <a:pt x="1332" y="4772"/>
                      <a:pt x="1428" y="4781"/>
                      <a:pt x="1531" y="4781"/>
                    </a:cubicBezTo>
                    <a:cubicBezTo>
                      <a:pt x="1815" y="4781"/>
                      <a:pt x="2147" y="4718"/>
                      <a:pt x="2471" y="4602"/>
                    </a:cubicBezTo>
                    <a:lnTo>
                      <a:pt x="2819" y="5283"/>
                    </a:lnTo>
                    <a:lnTo>
                      <a:pt x="3024" y="5178"/>
                    </a:lnTo>
                    <a:lnTo>
                      <a:pt x="2688" y="4517"/>
                    </a:lnTo>
                    <a:cubicBezTo>
                      <a:pt x="2744" y="4494"/>
                      <a:pt x="2799" y="4468"/>
                      <a:pt x="2852" y="4441"/>
                    </a:cubicBezTo>
                    <a:cubicBezTo>
                      <a:pt x="2930" y="4401"/>
                      <a:pt x="3000" y="4358"/>
                      <a:pt x="3068" y="4319"/>
                    </a:cubicBezTo>
                    <a:lnTo>
                      <a:pt x="3406" y="4983"/>
                    </a:lnTo>
                    <a:lnTo>
                      <a:pt x="3612" y="4879"/>
                    </a:lnTo>
                    <a:lnTo>
                      <a:pt x="3259" y="4188"/>
                    </a:lnTo>
                    <a:cubicBezTo>
                      <a:pt x="3894" y="3707"/>
                      <a:pt x="4019" y="3108"/>
                      <a:pt x="3770" y="2623"/>
                    </a:cubicBezTo>
                    <a:cubicBezTo>
                      <a:pt x="3559" y="2210"/>
                      <a:pt x="3227" y="2087"/>
                      <a:pt x="2864" y="2087"/>
                    </a:cubicBezTo>
                    <a:cubicBezTo>
                      <a:pt x="2658" y="2087"/>
                      <a:pt x="2443" y="2126"/>
                      <a:pt x="2234" y="2175"/>
                    </a:cubicBezTo>
                    <a:lnTo>
                      <a:pt x="1803" y="1328"/>
                    </a:lnTo>
                    <a:cubicBezTo>
                      <a:pt x="2005" y="1270"/>
                      <a:pt x="2224" y="1236"/>
                      <a:pt x="2458" y="1236"/>
                    </a:cubicBezTo>
                    <a:cubicBezTo>
                      <a:pt x="2494" y="1236"/>
                      <a:pt x="2530" y="1237"/>
                      <a:pt x="2566" y="1238"/>
                    </a:cubicBezTo>
                    <a:lnTo>
                      <a:pt x="2503" y="508"/>
                    </a:lnTo>
                    <a:cubicBezTo>
                      <a:pt x="2453" y="503"/>
                      <a:pt x="2401" y="501"/>
                      <a:pt x="2348" y="501"/>
                    </a:cubicBezTo>
                    <a:cubicBezTo>
                      <a:pt x="2066" y="501"/>
                      <a:pt x="1761" y="564"/>
                      <a:pt x="1469" y="672"/>
                    </a:cubicBezTo>
                    <a:lnTo>
                      <a:pt x="1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2" name="Google Shape;1242;p36"/>
          <p:cNvGrpSpPr/>
          <p:nvPr/>
        </p:nvGrpSpPr>
        <p:grpSpPr>
          <a:xfrm>
            <a:off x="6638475" y="1408604"/>
            <a:ext cx="1077451" cy="1398295"/>
            <a:chOff x="5545548" y="979677"/>
            <a:chExt cx="947543" cy="1229919"/>
          </a:xfrm>
        </p:grpSpPr>
        <p:sp>
          <p:nvSpPr>
            <p:cNvPr id="1243" name="Google Shape;1243;p36"/>
            <p:cNvSpPr/>
            <p:nvPr/>
          </p:nvSpPr>
          <p:spPr>
            <a:xfrm>
              <a:off x="5545548" y="979677"/>
              <a:ext cx="947543" cy="1229919"/>
            </a:xfrm>
            <a:custGeom>
              <a:avLst/>
              <a:gdLst/>
              <a:ahLst/>
              <a:cxnLst/>
              <a:rect l="l" t="t" r="r" b="b"/>
              <a:pathLst>
                <a:path w="17023" h="22097" extrusionOk="0">
                  <a:moveTo>
                    <a:pt x="7565" y="1"/>
                  </a:moveTo>
                  <a:cubicBezTo>
                    <a:pt x="7399" y="1"/>
                    <a:pt x="7233" y="23"/>
                    <a:pt x="7070" y="69"/>
                  </a:cubicBezTo>
                  <a:cubicBezTo>
                    <a:pt x="6575" y="208"/>
                    <a:pt x="6162" y="547"/>
                    <a:pt x="5930" y="1007"/>
                  </a:cubicBezTo>
                  <a:cubicBezTo>
                    <a:pt x="5236" y="2381"/>
                    <a:pt x="4053" y="3446"/>
                    <a:pt x="2597" y="4004"/>
                  </a:cubicBezTo>
                  <a:cubicBezTo>
                    <a:pt x="1813" y="4305"/>
                    <a:pt x="1335" y="5099"/>
                    <a:pt x="1435" y="5932"/>
                  </a:cubicBezTo>
                  <a:cubicBezTo>
                    <a:pt x="1622" y="7492"/>
                    <a:pt x="1960" y="8986"/>
                    <a:pt x="2459" y="10455"/>
                  </a:cubicBezTo>
                  <a:cubicBezTo>
                    <a:pt x="1873" y="10759"/>
                    <a:pt x="1387" y="11198"/>
                    <a:pt x="1059" y="11750"/>
                  </a:cubicBezTo>
                  <a:cubicBezTo>
                    <a:pt x="985" y="11858"/>
                    <a:pt x="922" y="11974"/>
                    <a:pt x="872" y="12098"/>
                  </a:cubicBezTo>
                  <a:lnTo>
                    <a:pt x="405" y="13248"/>
                  </a:lnTo>
                  <a:cubicBezTo>
                    <a:pt x="383" y="13299"/>
                    <a:pt x="365" y="13350"/>
                    <a:pt x="349" y="13403"/>
                  </a:cubicBezTo>
                  <a:cubicBezTo>
                    <a:pt x="1" y="14397"/>
                    <a:pt x="149" y="15517"/>
                    <a:pt x="763" y="16501"/>
                  </a:cubicBezTo>
                  <a:cubicBezTo>
                    <a:pt x="1148" y="17118"/>
                    <a:pt x="1697" y="17654"/>
                    <a:pt x="2355" y="18062"/>
                  </a:cubicBezTo>
                  <a:cubicBezTo>
                    <a:pt x="2214" y="18777"/>
                    <a:pt x="2308" y="19516"/>
                    <a:pt x="2631" y="20183"/>
                  </a:cubicBezTo>
                  <a:cubicBezTo>
                    <a:pt x="3174" y="21303"/>
                    <a:pt x="4283" y="22036"/>
                    <a:pt x="5524" y="22092"/>
                  </a:cubicBezTo>
                  <a:cubicBezTo>
                    <a:pt x="5577" y="22095"/>
                    <a:pt x="5628" y="22096"/>
                    <a:pt x="5680" y="22096"/>
                  </a:cubicBezTo>
                  <a:cubicBezTo>
                    <a:pt x="6189" y="22096"/>
                    <a:pt x="6697" y="21979"/>
                    <a:pt x="7158" y="21757"/>
                  </a:cubicBezTo>
                  <a:lnTo>
                    <a:pt x="9709" y="20520"/>
                  </a:lnTo>
                  <a:cubicBezTo>
                    <a:pt x="9726" y="20512"/>
                    <a:pt x="9743" y="20504"/>
                    <a:pt x="9759" y="20495"/>
                  </a:cubicBezTo>
                  <a:lnTo>
                    <a:pt x="13774" y="18551"/>
                  </a:lnTo>
                  <a:cubicBezTo>
                    <a:pt x="14585" y="18158"/>
                    <a:pt x="15196" y="17470"/>
                    <a:pt x="15498" y="16608"/>
                  </a:cubicBezTo>
                  <a:cubicBezTo>
                    <a:pt x="15776" y="15798"/>
                    <a:pt x="15742" y="14933"/>
                    <a:pt x="15403" y="14154"/>
                  </a:cubicBezTo>
                  <a:cubicBezTo>
                    <a:pt x="16513" y="12608"/>
                    <a:pt x="17022" y="10681"/>
                    <a:pt x="16790" y="8752"/>
                  </a:cubicBezTo>
                  <a:cubicBezTo>
                    <a:pt x="16503" y="6418"/>
                    <a:pt x="15895" y="4257"/>
                    <a:pt x="14931" y="2147"/>
                  </a:cubicBezTo>
                  <a:cubicBezTo>
                    <a:pt x="14630" y="1486"/>
                    <a:pt x="13975" y="1075"/>
                    <a:pt x="13269" y="1075"/>
                  </a:cubicBezTo>
                  <a:cubicBezTo>
                    <a:pt x="13159" y="1075"/>
                    <a:pt x="13049" y="1085"/>
                    <a:pt x="12938" y="1106"/>
                  </a:cubicBezTo>
                  <a:cubicBezTo>
                    <a:pt x="12560" y="1174"/>
                    <a:pt x="12180" y="1208"/>
                    <a:pt x="11803" y="1208"/>
                  </a:cubicBezTo>
                  <a:cubicBezTo>
                    <a:pt x="10648" y="1208"/>
                    <a:pt x="9517" y="890"/>
                    <a:pt x="8532" y="277"/>
                  </a:cubicBezTo>
                  <a:cubicBezTo>
                    <a:pt x="8239" y="95"/>
                    <a:pt x="7904" y="1"/>
                    <a:pt x="7565"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36"/>
            <p:cNvGrpSpPr/>
            <p:nvPr/>
          </p:nvGrpSpPr>
          <p:grpSpPr>
            <a:xfrm>
              <a:off x="5643347" y="1081590"/>
              <a:ext cx="751945" cy="1026092"/>
              <a:chOff x="1740725" y="2079675"/>
              <a:chExt cx="337725" cy="460875"/>
            </a:xfrm>
          </p:grpSpPr>
          <p:sp>
            <p:nvSpPr>
              <p:cNvPr id="1245" name="Google Shape;1245;p36"/>
              <p:cNvSpPr/>
              <p:nvPr/>
            </p:nvSpPr>
            <p:spPr>
              <a:xfrm>
                <a:off x="1779725" y="2079675"/>
                <a:ext cx="202625" cy="338275"/>
              </a:xfrm>
              <a:custGeom>
                <a:avLst/>
                <a:gdLst/>
                <a:ahLst/>
                <a:cxnLst/>
                <a:rect l="l" t="t" r="r" b="b"/>
                <a:pathLst>
                  <a:path w="8105" h="13531" extrusionOk="0">
                    <a:moveTo>
                      <a:pt x="4311" y="1"/>
                    </a:moveTo>
                    <a:lnTo>
                      <a:pt x="4312" y="3"/>
                    </a:lnTo>
                    <a:lnTo>
                      <a:pt x="4312" y="3"/>
                    </a:lnTo>
                    <a:cubicBezTo>
                      <a:pt x="4312" y="2"/>
                      <a:pt x="4313" y="1"/>
                      <a:pt x="4313" y="1"/>
                    </a:cubicBezTo>
                    <a:close/>
                    <a:moveTo>
                      <a:pt x="4312" y="3"/>
                    </a:moveTo>
                    <a:cubicBezTo>
                      <a:pt x="3429" y="1751"/>
                      <a:pt x="1904" y="3152"/>
                      <a:pt x="0" y="3883"/>
                    </a:cubicBezTo>
                    <a:cubicBezTo>
                      <a:pt x="247" y="5936"/>
                      <a:pt x="794" y="7951"/>
                      <a:pt x="1700" y="9955"/>
                    </a:cubicBezTo>
                    <a:cubicBezTo>
                      <a:pt x="2482" y="11679"/>
                      <a:pt x="4055" y="12919"/>
                      <a:pt x="5917" y="13274"/>
                    </a:cubicBezTo>
                    <a:cubicBezTo>
                      <a:pt x="6651" y="13416"/>
                      <a:pt x="7393" y="13501"/>
                      <a:pt x="8104" y="13530"/>
                    </a:cubicBezTo>
                    <a:lnTo>
                      <a:pt x="4312" y="3"/>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6"/>
              <p:cNvSpPr/>
              <p:nvPr/>
            </p:nvSpPr>
            <p:spPr>
              <a:xfrm>
                <a:off x="1815725" y="2124175"/>
                <a:ext cx="159450" cy="268000"/>
              </a:xfrm>
              <a:custGeom>
                <a:avLst/>
                <a:gdLst/>
                <a:ahLst/>
                <a:cxnLst/>
                <a:rect l="l" t="t" r="r" b="b"/>
                <a:pathLst>
                  <a:path w="6378" h="10720" extrusionOk="0">
                    <a:moveTo>
                      <a:pt x="3371" y="1"/>
                    </a:moveTo>
                    <a:cubicBezTo>
                      <a:pt x="2504" y="1153"/>
                      <a:pt x="1334" y="2072"/>
                      <a:pt x="1" y="2588"/>
                    </a:cubicBezTo>
                    <a:cubicBezTo>
                      <a:pt x="400" y="4493"/>
                      <a:pt x="979" y="6361"/>
                      <a:pt x="1833" y="8286"/>
                    </a:cubicBezTo>
                    <a:cubicBezTo>
                      <a:pt x="2236" y="9197"/>
                      <a:pt x="2993" y="9904"/>
                      <a:pt x="3931" y="10245"/>
                    </a:cubicBezTo>
                    <a:cubicBezTo>
                      <a:pt x="4715" y="10527"/>
                      <a:pt x="5542" y="10690"/>
                      <a:pt x="6378" y="10720"/>
                    </a:cubicBezTo>
                    <a:lnTo>
                      <a:pt x="337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6"/>
              <p:cNvSpPr/>
              <p:nvPr/>
            </p:nvSpPr>
            <p:spPr>
              <a:xfrm>
                <a:off x="1887500" y="2079675"/>
                <a:ext cx="190950" cy="338275"/>
              </a:xfrm>
              <a:custGeom>
                <a:avLst/>
                <a:gdLst/>
                <a:ahLst/>
                <a:cxnLst/>
                <a:rect l="l" t="t" r="r" b="b"/>
                <a:pathLst>
                  <a:path w="7638" h="13531" extrusionOk="0">
                    <a:moveTo>
                      <a:pt x="0" y="1"/>
                    </a:moveTo>
                    <a:lnTo>
                      <a:pt x="3793" y="13530"/>
                    </a:lnTo>
                    <a:cubicBezTo>
                      <a:pt x="4386" y="13135"/>
                      <a:pt x="4975" y="12677"/>
                      <a:pt x="5532" y="12174"/>
                    </a:cubicBezTo>
                    <a:cubicBezTo>
                      <a:pt x="6937" y="10905"/>
                      <a:pt x="7637" y="9024"/>
                      <a:pt x="7409" y="7146"/>
                    </a:cubicBezTo>
                    <a:cubicBezTo>
                      <a:pt x="7141" y="4963"/>
                      <a:pt x="6562" y="2958"/>
                      <a:pt x="5703" y="1076"/>
                    </a:cubicBezTo>
                    <a:cubicBezTo>
                      <a:pt x="5217" y="1164"/>
                      <a:pt x="4729" y="1208"/>
                      <a:pt x="4245" y="1208"/>
                    </a:cubicBezTo>
                    <a:cubicBezTo>
                      <a:pt x="2732" y="1208"/>
                      <a:pt x="1260" y="785"/>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6"/>
              <p:cNvSpPr/>
              <p:nvPr/>
            </p:nvSpPr>
            <p:spPr>
              <a:xfrm>
                <a:off x="1900000" y="2124175"/>
                <a:ext cx="143825" cy="268000"/>
              </a:xfrm>
              <a:custGeom>
                <a:avLst/>
                <a:gdLst/>
                <a:ahLst/>
                <a:cxnLst/>
                <a:rect l="l" t="t" r="r" b="b"/>
                <a:pathLst>
                  <a:path w="5753" h="10720" extrusionOk="0">
                    <a:moveTo>
                      <a:pt x="0" y="1"/>
                    </a:moveTo>
                    <a:lnTo>
                      <a:pt x="3007" y="10720"/>
                    </a:lnTo>
                    <a:cubicBezTo>
                      <a:pt x="3704" y="10260"/>
                      <a:pt x="4325" y="9691"/>
                      <a:pt x="4848" y="9041"/>
                    </a:cubicBezTo>
                    <a:cubicBezTo>
                      <a:pt x="5470" y="8262"/>
                      <a:pt x="5752" y="7266"/>
                      <a:pt x="5623" y="6277"/>
                    </a:cubicBezTo>
                    <a:cubicBezTo>
                      <a:pt x="5353" y="4189"/>
                      <a:pt x="4875" y="2291"/>
                      <a:pt x="4225" y="456"/>
                    </a:cubicBezTo>
                    <a:cubicBezTo>
                      <a:pt x="3798" y="533"/>
                      <a:pt x="3364" y="571"/>
                      <a:pt x="2929" y="571"/>
                    </a:cubicBezTo>
                    <a:cubicBezTo>
                      <a:pt x="1932" y="571"/>
                      <a:pt x="933" y="372"/>
                      <a:pt x="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6"/>
              <p:cNvSpPr/>
              <p:nvPr/>
            </p:nvSpPr>
            <p:spPr>
              <a:xfrm>
                <a:off x="1898825" y="2187350"/>
                <a:ext cx="77400" cy="141700"/>
              </a:xfrm>
              <a:custGeom>
                <a:avLst/>
                <a:gdLst/>
                <a:ahLst/>
                <a:cxnLst/>
                <a:rect l="l" t="t" r="r" b="b"/>
                <a:pathLst>
                  <a:path w="3096" h="5668" extrusionOk="0">
                    <a:moveTo>
                      <a:pt x="1636" y="0"/>
                    </a:moveTo>
                    <a:lnTo>
                      <a:pt x="1" y="458"/>
                    </a:lnTo>
                    <a:lnTo>
                      <a:pt x="1462" y="5668"/>
                    </a:lnTo>
                    <a:lnTo>
                      <a:pt x="3095" y="5209"/>
                    </a:lnTo>
                    <a:lnTo>
                      <a:pt x="16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6"/>
              <p:cNvSpPr/>
              <p:nvPr/>
            </p:nvSpPr>
            <p:spPr>
              <a:xfrm>
                <a:off x="1866600" y="2219425"/>
                <a:ext cx="141750" cy="77400"/>
              </a:xfrm>
              <a:custGeom>
                <a:avLst/>
                <a:gdLst/>
                <a:ahLst/>
                <a:cxnLst/>
                <a:rect l="l" t="t" r="r" b="b"/>
                <a:pathLst>
                  <a:path w="5670" h="3096" extrusionOk="0">
                    <a:moveTo>
                      <a:pt x="5211" y="1"/>
                    </a:moveTo>
                    <a:lnTo>
                      <a:pt x="0" y="1462"/>
                    </a:lnTo>
                    <a:lnTo>
                      <a:pt x="458" y="3095"/>
                    </a:lnTo>
                    <a:lnTo>
                      <a:pt x="5669" y="1634"/>
                    </a:lnTo>
                    <a:lnTo>
                      <a:pt x="52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6"/>
              <p:cNvSpPr/>
              <p:nvPr/>
            </p:nvSpPr>
            <p:spPr>
              <a:xfrm>
                <a:off x="1740725" y="2355675"/>
                <a:ext cx="146725" cy="104800"/>
              </a:xfrm>
              <a:custGeom>
                <a:avLst/>
                <a:gdLst/>
                <a:ahLst/>
                <a:cxnLst/>
                <a:rect l="l" t="t" r="r" b="b"/>
                <a:pathLst>
                  <a:path w="5869" h="4192" extrusionOk="0">
                    <a:moveTo>
                      <a:pt x="2348" y="0"/>
                    </a:moveTo>
                    <a:cubicBezTo>
                      <a:pt x="1452" y="0"/>
                      <a:pt x="689" y="385"/>
                      <a:pt x="411" y="1069"/>
                    </a:cubicBezTo>
                    <a:cubicBezTo>
                      <a:pt x="1" y="2078"/>
                      <a:pt x="798" y="3355"/>
                      <a:pt x="2191" y="3923"/>
                    </a:cubicBezTo>
                    <a:cubicBezTo>
                      <a:pt x="2639" y="4105"/>
                      <a:pt x="3095" y="4192"/>
                      <a:pt x="3520" y="4192"/>
                    </a:cubicBezTo>
                    <a:cubicBezTo>
                      <a:pt x="4417" y="4192"/>
                      <a:pt x="5180" y="3807"/>
                      <a:pt x="5458" y="3123"/>
                    </a:cubicBezTo>
                    <a:cubicBezTo>
                      <a:pt x="5868" y="2114"/>
                      <a:pt x="5071" y="837"/>
                      <a:pt x="3676" y="269"/>
                    </a:cubicBezTo>
                    <a:cubicBezTo>
                      <a:pt x="3228" y="87"/>
                      <a:pt x="2773" y="0"/>
                      <a:pt x="2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6"/>
              <p:cNvSpPr/>
              <p:nvPr/>
            </p:nvSpPr>
            <p:spPr>
              <a:xfrm>
                <a:off x="1750900" y="2353600"/>
                <a:ext cx="137850" cy="80025"/>
              </a:xfrm>
              <a:custGeom>
                <a:avLst/>
                <a:gdLst/>
                <a:ahLst/>
                <a:cxnLst/>
                <a:rect l="l" t="t" r="r" b="b"/>
                <a:pathLst>
                  <a:path w="5514" h="3201" extrusionOk="0">
                    <a:moveTo>
                      <a:pt x="468" y="0"/>
                    </a:moveTo>
                    <a:lnTo>
                      <a:pt x="1" y="1149"/>
                    </a:lnTo>
                    <a:lnTo>
                      <a:pt x="5046" y="3201"/>
                    </a:lnTo>
                    <a:lnTo>
                      <a:pt x="5514" y="2052"/>
                    </a:lnTo>
                    <a:lnTo>
                      <a:pt x="4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6"/>
              <p:cNvSpPr/>
              <p:nvPr/>
            </p:nvSpPr>
            <p:spPr>
              <a:xfrm>
                <a:off x="1756125" y="2329125"/>
                <a:ext cx="138225" cy="104725"/>
              </a:xfrm>
              <a:custGeom>
                <a:avLst/>
                <a:gdLst/>
                <a:ahLst/>
                <a:cxnLst/>
                <a:rect l="l" t="t" r="r" b="b"/>
                <a:pathLst>
                  <a:path w="5529" h="4189" extrusionOk="0">
                    <a:moveTo>
                      <a:pt x="2163" y="0"/>
                    </a:moveTo>
                    <a:cubicBezTo>
                      <a:pt x="1265" y="0"/>
                      <a:pt x="503" y="386"/>
                      <a:pt x="225" y="1069"/>
                    </a:cubicBezTo>
                    <a:cubicBezTo>
                      <a:pt x="0" y="1622"/>
                      <a:pt x="139" y="2258"/>
                      <a:pt x="541" y="2810"/>
                    </a:cubicBezTo>
                    <a:cubicBezTo>
                      <a:pt x="628" y="2930"/>
                      <a:pt x="727" y="3046"/>
                      <a:pt x="836" y="3156"/>
                    </a:cubicBezTo>
                    <a:cubicBezTo>
                      <a:pt x="1146" y="3464"/>
                      <a:pt x="1543" y="3733"/>
                      <a:pt x="2005" y="3921"/>
                    </a:cubicBezTo>
                    <a:cubicBezTo>
                      <a:pt x="2454" y="4102"/>
                      <a:pt x="2909" y="4189"/>
                      <a:pt x="3335" y="4189"/>
                    </a:cubicBezTo>
                    <a:cubicBezTo>
                      <a:pt x="4232" y="4189"/>
                      <a:pt x="4994" y="3805"/>
                      <a:pt x="5272" y="3120"/>
                    </a:cubicBezTo>
                    <a:cubicBezTo>
                      <a:pt x="5528" y="2492"/>
                      <a:pt x="5314" y="1755"/>
                      <a:pt x="4774" y="1157"/>
                    </a:cubicBezTo>
                    <a:cubicBezTo>
                      <a:pt x="4774" y="1157"/>
                      <a:pt x="4771" y="1157"/>
                      <a:pt x="4771" y="1158"/>
                    </a:cubicBezTo>
                    <a:cubicBezTo>
                      <a:pt x="4749" y="1167"/>
                      <a:pt x="4723" y="1177"/>
                      <a:pt x="4697" y="1177"/>
                    </a:cubicBezTo>
                    <a:cubicBezTo>
                      <a:pt x="4694" y="1177"/>
                      <a:pt x="4691" y="1177"/>
                      <a:pt x="4689" y="1177"/>
                    </a:cubicBezTo>
                    <a:cubicBezTo>
                      <a:pt x="4640" y="1177"/>
                      <a:pt x="4588" y="1164"/>
                      <a:pt x="4550" y="1135"/>
                    </a:cubicBezTo>
                    <a:cubicBezTo>
                      <a:pt x="4493" y="1095"/>
                      <a:pt x="4453" y="1033"/>
                      <a:pt x="4439" y="967"/>
                    </a:cubicBezTo>
                    <a:cubicBezTo>
                      <a:pt x="4427" y="924"/>
                      <a:pt x="4426" y="877"/>
                      <a:pt x="4435" y="834"/>
                    </a:cubicBezTo>
                    <a:lnTo>
                      <a:pt x="4439" y="833"/>
                    </a:lnTo>
                    <a:lnTo>
                      <a:pt x="4436" y="833"/>
                    </a:lnTo>
                    <a:cubicBezTo>
                      <a:pt x="4168" y="609"/>
                      <a:pt x="3850" y="415"/>
                      <a:pt x="3491" y="268"/>
                    </a:cubicBezTo>
                    <a:cubicBezTo>
                      <a:pt x="3043" y="86"/>
                      <a:pt x="2588" y="0"/>
                      <a:pt x="2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6"/>
              <p:cNvSpPr/>
              <p:nvPr/>
            </p:nvSpPr>
            <p:spPr>
              <a:xfrm>
                <a:off x="1769675" y="2349925"/>
                <a:ext cx="105825" cy="58075"/>
              </a:xfrm>
              <a:custGeom>
                <a:avLst/>
                <a:gdLst/>
                <a:ahLst/>
                <a:cxnLst/>
                <a:rect l="l" t="t" r="r" b="b"/>
                <a:pathLst>
                  <a:path w="4233" h="2323" extrusionOk="0">
                    <a:moveTo>
                      <a:pt x="3894" y="1"/>
                    </a:moveTo>
                    <a:lnTo>
                      <a:pt x="1" y="1977"/>
                    </a:lnTo>
                    <a:cubicBezTo>
                      <a:pt x="87" y="2097"/>
                      <a:pt x="186" y="2213"/>
                      <a:pt x="296" y="2322"/>
                    </a:cubicBezTo>
                    <a:lnTo>
                      <a:pt x="4232" y="325"/>
                    </a:lnTo>
                    <a:lnTo>
                      <a:pt x="4231" y="325"/>
                    </a:lnTo>
                    <a:cubicBezTo>
                      <a:pt x="4207" y="335"/>
                      <a:pt x="4183" y="343"/>
                      <a:pt x="4157" y="343"/>
                    </a:cubicBezTo>
                    <a:cubicBezTo>
                      <a:pt x="4154" y="343"/>
                      <a:pt x="4151" y="343"/>
                      <a:pt x="4148" y="343"/>
                    </a:cubicBezTo>
                    <a:cubicBezTo>
                      <a:pt x="4101" y="343"/>
                      <a:pt x="4048" y="331"/>
                      <a:pt x="4010" y="301"/>
                    </a:cubicBezTo>
                    <a:cubicBezTo>
                      <a:pt x="3953" y="261"/>
                      <a:pt x="3913" y="200"/>
                      <a:pt x="3899" y="133"/>
                    </a:cubicBezTo>
                    <a:cubicBezTo>
                      <a:pt x="3887" y="89"/>
                      <a:pt x="3885" y="44"/>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1768425" y="2399450"/>
                <a:ext cx="8950" cy="11000"/>
              </a:xfrm>
              <a:custGeom>
                <a:avLst/>
                <a:gdLst/>
                <a:ahLst/>
                <a:cxnLst/>
                <a:rect l="l" t="t" r="r" b="b"/>
                <a:pathLst>
                  <a:path w="358" h="440" extrusionOk="0">
                    <a:moveTo>
                      <a:pt x="53" y="0"/>
                    </a:moveTo>
                    <a:cubicBezTo>
                      <a:pt x="26" y="56"/>
                      <a:pt x="6" y="117"/>
                      <a:pt x="3" y="179"/>
                    </a:cubicBezTo>
                    <a:cubicBezTo>
                      <a:pt x="0" y="241"/>
                      <a:pt x="14" y="306"/>
                      <a:pt x="49" y="355"/>
                    </a:cubicBezTo>
                    <a:cubicBezTo>
                      <a:pt x="86" y="404"/>
                      <a:pt x="147" y="440"/>
                      <a:pt x="207" y="440"/>
                    </a:cubicBezTo>
                    <a:cubicBezTo>
                      <a:pt x="268" y="438"/>
                      <a:pt x="330" y="398"/>
                      <a:pt x="358" y="341"/>
                    </a:cubicBezTo>
                    <a:cubicBezTo>
                      <a:pt x="322" y="227"/>
                      <a:pt x="281" y="116"/>
                      <a:pt x="221" y="5"/>
                    </a:cubicBezTo>
                    <a:cubicBezTo>
                      <a:pt x="164" y="5"/>
                      <a:pt x="107" y="2"/>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1815800" y="2330025"/>
                <a:ext cx="100" cy="75"/>
              </a:xfrm>
              <a:custGeom>
                <a:avLst/>
                <a:gdLst/>
                <a:ahLst/>
                <a:cxnLst/>
                <a:rect l="l" t="t" r="r" b="b"/>
                <a:pathLst>
                  <a:path w="4" h="3" extrusionOk="0">
                    <a:moveTo>
                      <a:pt x="1" y="1"/>
                    </a:moveTo>
                    <a:lnTo>
                      <a:pt x="1" y="2"/>
                    </a:lnTo>
                    <a:lnTo>
                      <a:pt x="4" y="1"/>
                    </a:lnTo>
                    <a:close/>
                  </a:path>
                </a:pathLst>
              </a:custGeom>
              <a:solidFill>
                <a:srgbClr val="4498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6"/>
              <p:cNvSpPr/>
              <p:nvPr/>
            </p:nvSpPr>
            <p:spPr>
              <a:xfrm>
                <a:off x="1796025" y="2382550"/>
                <a:ext cx="249850" cy="158000"/>
              </a:xfrm>
              <a:custGeom>
                <a:avLst/>
                <a:gdLst/>
                <a:ahLst/>
                <a:cxnLst/>
                <a:rect l="l" t="t" r="r" b="b"/>
                <a:pathLst>
                  <a:path w="9994" h="6320" extrusionOk="0">
                    <a:moveTo>
                      <a:pt x="8394" y="1"/>
                    </a:moveTo>
                    <a:cubicBezTo>
                      <a:pt x="8166" y="1"/>
                      <a:pt x="7934" y="51"/>
                      <a:pt x="7715" y="158"/>
                    </a:cubicBezTo>
                    <a:lnTo>
                      <a:pt x="1097" y="3363"/>
                    </a:lnTo>
                    <a:cubicBezTo>
                      <a:pt x="323" y="3737"/>
                      <a:pt x="1" y="4667"/>
                      <a:pt x="375" y="5441"/>
                    </a:cubicBezTo>
                    <a:cubicBezTo>
                      <a:pt x="644" y="5996"/>
                      <a:pt x="1199" y="6319"/>
                      <a:pt x="1776" y="6319"/>
                    </a:cubicBezTo>
                    <a:cubicBezTo>
                      <a:pt x="2003" y="6319"/>
                      <a:pt x="2235" y="6269"/>
                      <a:pt x="2453" y="6163"/>
                    </a:cubicBezTo>
                    <a:lnTo>
                      <a:pt x="9071" y="2958"/>
                    </a:lnTo>
                    <a:cubicBezTo>
                      <a:pt x="9458" y="2769"/>
                      <a:pt x="9731" y="2444"/>
                      <a:pt x="9863" y="2068"/>
                    </a:cubicBezTo>
                    <a:cubicBezTo>
                      <a:pt x="9993" y="1690"/>
                      <a:pt x="9981" y="1265"/>
                      <a:pt x="9793" y="878"/>
                    </a:cubicBezTo>
                    <a:cubicBezTo>
                      <a:pt x="9525" y="324"/>
                      <a:pt x="8971" y="1"/>
                      <a:pt x="83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6"/>
              <p:cNvSpPr/>
              <p:nvPr/>
            </p:nvSpPr>
            <p:spPr>
              <a:xfrm>
                <a:off x="1796075" y="2431750"/>
                <a:ext cx="148225" cy="108800"/>
              </a:xfrm>
              <a:custGeom>
                <a:avLst/>
                <a:gdLst/>
                <a:ahLst/>
                <a:cxnLst/>
                <a:rect l="l" t="t" r="r" b="b"/>
                <a:pathLst>
                  <a:path w="5929" h="4352" extrusionOk="0">
                    <a:moveTo>
                      <a:pt x="4329" y="1"/>
                    </a:moveTo>
                    <a:cubicBezTo>
                      <a:pt x="4101" y="1"/>
                      <a:pt x="3869" y="51"/>
                      <a:pt x="3650" y="158"/>
                    </a:cubicBezTo>
                    <a:lnTo>
                      <a:pt x="1097" y="1395"/>
                    </a:lnTo>
                    <a:cubicBezTo>
                      <a:pt x="322" y="1769"/>
                      <a:pt x="0" y="2699"/>
                      <a:pt x="375" y="3473"/>
                    </a:cubicBezTo>
                    <a:cubicBezTo>
                      <a:pt x="644" y="4028"/>
                      <a:pt x="1198" y="4351"/>
                      <a:pt x="1775" y="4351"/>
                    </a:cubicBezTo>
                    <a:cubicBezTo>
                      <a:pt x="2003" y="4351"/>
                      <a:pt x="2234" y="4301"/>
                      <a:pt x="2453" y="4195"/>
                    </a:cubicBezTo>
                    <a:lnTo>
                      <a:pt x="5006" y="2959"/>
                    </a:lnTo>
                    <a:cubicBezTo>
                      <a:pt x="5394" y="2771"/>
                      <a:pt x="5667" y="2444"/>
                      <a:pt x="5798" y="2068"/>
                    </a:cubicBezTo>
                    <a:cubicBezTo>
                      <a:pt x="5928" y="1691"/>
                      <a:pt x="5916" y="1266"/>
                      <a:pt x="5729" y="879"/>
                    </a:cubicBezTo>
                    <a:cubicBezTo>
                      <a:pt x="5460" y="324"/>
                      <a:pt x="4906" y="1"/>
                      <a:pt x="4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36"/>
          <p:cNvGrpSpPr/>
          <p:nvPr/>
        </p:nvGrpSpPr>
        <p:grpSpPr>
          <a:xfrm>
            <a:off x="7091189" y="2932823"/>
            <a:ext cx="1032905" cy="1201409"/>
            <a:chOff x="7552825" y="3650600"/>
            <a:chExt cx="595300" cy="692375"/>
          </a:xfrm>
        </p:grpSpPr>
        <p:sp>
          <p:nvSpPr>
            <p:cNvPr id="1260" name="Google Shape;1260;p36"/>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1" name="Google Shape;1261;p36"/>
            <p:cNvGrpSpPr/>
            <p:nvPr/>
          </p:nvGrpSpPr>
          <p:grpSpPr>
            <a:xfrm>
              <a:off x="7612713" y="3709350"/>
              <a:ext cx="475525" cy="574875"/>
              <a:chOff x="1430450" y="1728325"/>
              <a:chExt cx="475525" cy="574875"/>
            </a:xfrm>
          </p:grpSpPr>
          <p:sp>
            <p:nvSpPr>
              <p:cNvPr id="1262" name="Google Shape;1262;p36"/>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6"/>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6"/>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6"/>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6"/>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6"/>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6"/>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6"/>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35"/>
          <p:cNvSpPr txBox="1">
            <a:spLocks noGrp="1"/>
          </p:cNvSpPr>
          <p:nvPr>
            <p:ph type="title"/>
          </p:nvPr>
        </p:nvSpPr>
        <p:spPr>
          <a:xfrm>
            <a:off x="3964305" y="574040"/>
            <a:ext cx="4838700" cy="8693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4000" dirty="0">
                <a:latin typeface="Arial" panose="020B0604020202020204" pitchFamily="34" charset="0"/>
                <a:cs typeface="Arial" panose="020B0604020202020204" pitchFamily="34" charset="0"/>
              </a:rPr>
              <a:t>Target User Group</a:t>
            </a:r>
          </a:p>
        </p:txBody>
      </p:sp>
      <p:sp>
        <p:nvSpPr>
          <p:cNvPr id="1084" name="Google Shape;1084;p35"/>
          <p:cNvSpPr txBox="1">
            <a:spLocks noGrp="1"/>
          </p:cNvSpPr>
          <p:nvPr>
            <p:ph type="subTitle" idx="1"/>
          </p:nvPr>
        </p:nvSpPr>
        <p:spPr>
          <a:xfrm>
            <a:off x="3989992" y="1415269"/>
            <a:ext cx="4465500" cy="3416556"/>
          </a:xfrm>
          <a:prstGeom prst="rect">
            <a:avLst/>
          </a:prstGeom>
        </p:spPr>
        <p:txBody>
          <a:bodyPr spcFirstLastPara="1" wrap="square" lIns="91425" tIns="91425" rIns="91425" bIns="91425" anchor="t" anchorCtr="0">
            <a:noAutofit/>
          </a:bodyPr>
          <a:lstStyle/>
          <a:p>
            <a:pPr marL="0" marR="0" indent="304800" algn="just">
              <a:lnSpc>
                <a:spcPct val="150000"/>
              </a:lnSpc>
              <a:spcBef>
                <a:spcPts val="0"/>
              </a:spcBef>
              <a:spcAft>
                <a:spcPts val="0"/>
              </a:spcAft>
            </a:pPr>
            <a:r>
              <a:rPr lang="en-US" altLang="zh-CN" sz="1400" kern="100" dirty="0">
                <a:solidFill>
                  <a:srgbClr val="555555"/>
                </a:solidFill>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1400" i="0" kern="100" spc="0" dirty="0">
                <a:solidFill>
                  <a:srgbClr val="555555"/>
                </a:solidFill>
                <a:effectLst/>
                <a:latin typeface="微软雅黑" panose="020B0503020204020204" pitchFamily="34" charset="-122"/>
                <a:ea typeface="微软雅黑" panose="020B0503020204020204" pitchFamily="34" charset="-122"/>
                <a:cs typeface="Times New Roman" panose="02020603050405020304" pitchFamily="18" charset="0"/>
              </a:rPr>
              <a:t>e hope this app can not only help the elderly adapt to the current Internet environment, shorten the information gap between the elderly and young people, make it easier for the elderly to integrate into the current society</a:t>
            </a:r>
            <a:r>
              <a:rPr lang="en-US" altLang="zh-CN" sz="1400" kern="100" dirty="0">
                <a:solidFill>
                  <a:srgbClr val="555555"/>
                </a:solidFill>
                <a:latin typeface="微软雅黑" panose="020B0503020204020204" pitchFamily="34" charset="-122"/>
                <a:ea typeface="微软雅黑" panose="020B0503020204020204" pitchFamily="34" charset="-122"/>
                <a:cs typeface="Times New Roman" panose="02020603050405020304" pitchFamily="18" charset="0"/>
              </a:rPr>
              <a:t>, but also  provide young people a platform to share different memes, communicate and have fun together. </a:t>
            </a:r>
            <a:endPar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085" name="Google Shape;1085;p35"/>
          <p:cNvGrpSpPr/>
          <p:nvPr/>
        </p:nvGrpSpPr>
        <p:grpSpPr>
          <a:xfrm>
            <a:off x="715047" y="1139675"/>
            <a:ext cx="1556863" cy="2864150"/>
            <a:chOff x="3872250" y="1385838"/>
            <a:chExt cx="1599900" cy="2943325"/>
          </a:xfrm>
        </p:grpSpPr>
        <p:sp>
          <p:nvSpPr>
            <p:cNvPr id="1086" name="Google Shape;1086;p35"/>
            <p:cNvSpPr/>
            <p:nvPr/>
          </p:nvSpPr>
          <p:spPr>
            <a:xfrm>
              <a:off x="3872250" y="1385838"/>
              <a:ext cx="1599900" cy="2943325"/>
            </a:xfrm>
            <a:custGeom>
              <a:avLst/>
              <a:gdLst/>
              <a:ahLst/>
              <a:cxnLst/>
              <a:rect l="l" t="t" r="r" b="b"/>
              <a:pathLst>
                <a:path w="63996" h="117733" extrusionOk="0">
                  <a:moveTo>
                    <a:pt x="21634" y="101351"/>
                  </a:moveTo>
                  <a:lnTo>
                    <a:pt x="21708" y="105338"/>
                  </a:lnTo>
                  <a:cubicBezTo>
                    <a:pt x="21440" y="105342"/>
                    <a:pt x="21174" y="105345"/>
                    <a:pt x="20908" y="105350"/>
                  </a:cubicBezTo>
                  <a:lnTo>
                    <a:pt x="21634" y="101351"/>
                  </a:lnTo>
                  <a:close/>
                  <a:moveTo>
                    <a:pt x="28419" y="1"/>
                  </a:moveTo>
                  <a:cubicBezTo>
                    <a:pt x="27568" y="1"/>
                    <a:pt x="26749" y="356"/>
                    <a:pt x="26166" y="987"/>
                  </a:cubicBezTo>
                  <a:cubicBezTo>
                    <a:pt x="26120" y="1036"/>
                    <a:pt x="26075" y="1086"/>
                    <a:pt x="26033" y="1139"/>
                  </a:cubicBezTo>
                  <a:cubicBezTo>
                    <a:pt x="25955" y="1179"/>
                    <a:pt x="25700" y="1288"/>
                    <a:pt x="25096" y="1358"/>
                  </a:cubicBezTo>
                  <a:cubicBezTo>
                    <a:pt x="24874" y="1386"/>
                    <a:pt x="24650" y="1405"/>
                    <a:pt x="24426" y="1426"/>
                  </a:cubicBezTo>
                  <a:cubicBezTo>
                    <a:pt x="23427" y="1517"/>
                    <a:pt x="22185" y="1629"/>
                    <a:pt x="20937" y="2185"/>
                  </a:cubicBezTo>
                  <a:cubicBezTo>
                    <a:pt x="20103" y="2556"/>
                    <a:pt x="19358" y="3084"/>
                    <a:pt x="18720" y="3759"/>
                  </a:cubicBezTo>
                  <a:cubicBezTo>
                    <a:pt x="18127" y="4384"/>
                    <a:pt x="17655" y="5112"/>
                    <a:pt x="17325" y="5894"/>
                  </a:cubicBezTo>
                  <a:cubicBezTo>
                    <a:pt x="16882" y="6153"/>
                    <a:pt x="16469" y="6464"/>
                    <a:pt x="16091" y="6818"/>
                  </a:cubicBezTo>
                  <a:cubicBezTo>
                    <a:pt x="15623" y="7258"/>
                    <a:pt x="15209" y="7762"/>
                    <a:pt x="14865" y="8314"/>
                  </a:cubicBezTo>
                  <a:cubicBezTo>
                    <a:pt x="14522" y="8863"/>
                    <a:pt x="14243" y="9461"/>
                    <a:pt x="14031" y="10107"/>
                  </a:cubicBezTo>
                  <a:cubicBezTo>
                    <a:pt x="13461" y="11875"/>
                    <a:pt x="13438" y="13913"/>
                    <a:pt x="13964" y="16003"/>
                  </a:cubicBezTo>
                  <a:cubicBezTo>
                    <a:pt x="14052" y="16349"/>
                    <a:pt x="14150" y="16686"/>
                    <a:pt x="14256" y="17011"/>
                  </a:cubicBezTo>
                  <a:cubicBezTo>
                    <a:pt x="13544" y="18128"/>
                    <a:pt x="13332" y="19551"/>
                    <a:pt x="13691" y="20933"/>
                  </a:cubicBezTo>
                  <a:cubicBezTo>
                    <a:pt x="14111" y="22554"/>
                    <a:pt x="15259" y="23929"/>
                    <a:pt x="16764" y="24654"/>
                  </a:cubicBezTo>
                  <a:cubicBezTo>
                    <a:pt x="16425" y="24995"/>
                    <a:pt x="16129" y="25378"/>
                    <a:pt x="15877" y="25801"/>
                  </a:cubicBezTo>
                  <a:cubicBezTo>
                    <a:pt x="14925" y="26279"/>
                    <a:pt x="14057" y="26821"/>
                    <a:pt x="13278" y="27418"/>
                  </a:cubicBezTo>
                  <a:cubicBezTo>
                    <a:pt x="11874" y="28165"/>
                    <a:pt x="9632" y="29646"/>
                    <a:pt x="8435" y="31947"/>
                  </a:cubicBezTo>
                  <a:cubicBezTo>
                    <a:pt x="7714" y="33334"/>
                    <a:pt x="6984" y="37345"/>
                    <a:pt x="6268" y="43874"/>
                  </a:cubicBezTo>
                  <a:cubicBezTo>
                    <a:pt x="5563" y="50308"/>
                    <a:pt x="5383" y="54241"/>
                    <a:pt x="5734" y="55563"/>
                  </a:cubicBezTo>
                  <a:cubicBezTo>
                    <a:pt x="6214" y="57374"/>
                    <a:pt x="7800" y="58685"/>
                    <a:pt x="11041" y="59857"/>
                  </a:cubicBezTo>
                  <a:lnTo>
                    <a:pt x="6302" y="105161"/>
                  </a:lnTo>
                  <a:cubicBezTo>
                    <a:pt x="6249" y="105669"/>
                    <a:pt x="6323" y="106167"/>
                    <a:pt x="6505" y="106622"/>
                  </a:cubicBezTo>
                  <a:cubicBezTo>
                    <a:pt x="3024" y="107318"/>
                    <a:pt x="0" y="108548"/>
                    <a:pt x="0" y="111533"/>
                  </a:cubicBezTo>
                  <a:cubicBezTo>
                    <a:pt x="0" y="114517"/>
                    <a:pt x="3377" y="115600"/>
                    <a:pt x="4488" y="115930"/>
                  </a:cubicBezTo>
                  <a:cubicBezTo>
                    <a:pt x="6044" y="116393"/>
                    <a:pt x="8129" y="116779"/>
                    <a:pt x="10687" y="117081"/>
                  </a:cubicBezTo>
                  <a:cubicBezTo>
                    <a:pt x="11135" y="117249"/>
                    <a:pt x="11614" y="117390"/>
                    <a:pt x="12119" y="117501"/>
                  </a:cubicBezTo>
                  <a:cubicBezTo>
                    <a:pt x="12758" y="117639"/>
                    <a:pt x="13395" y="117709"/>
                    <a:pt x="14017" y="117709"/>
                  </a:cubicBezTo>
                  <a:cubicBezTo>
                    <a:pt x="14610" y="117709"/>
                    <a:pt x="15190" y="117646"/>
                    <a:pt x="15746" y="117520"/>
                  </a:cubicBezTo>
                  <a:cubicBezTo>
                    <a:pt x="18097" y="117661"/>
                    <a:pt x="20565" y="117733"/>
                    <a:pt x="23092" y="117733"/>
                  </a:cubicBezTo>
                  <a:cubicBezTo>
                    <a:pt x="28592" y="117733"/>
                    <a:pt x="33788" y="117395"/>
                    <a:pt x="37721" y="116779"/>
                  </a:cubicBezTo>
                  <a:cubicBezTo>
                    <a:pt x="40678" y="116318"/>
                    <a:pt x="46183" y="115457"/>
                    <a:pt x="46183" y="111533"/>
                  </a:cubicBezTo>
                  <a:cubicBezTo>
                    <a:pt x="46183" y="108122"/>
                    <a:pt x="42043" y="107034"/>
                    <a:pt x="39054" y="106505"/>
                  </a:cubicBezTo>
                  <a:cubicBezTo>
                    <a:pt x="38580" y="106039"/>
                    <a:pt x="38017" y="105662"/>
                    <a:pt x="37397" y="105401"/>
                  </a:cubicBezTo>
                  <a:cubicBezTo>
                    <a:pt x="37040" y="105250"/>
                    <a:pt x="36681" y="105109"/>
                    <a:pt x="36322" y="104976"/>
                  </a:cubicBezTo>
                  <a:cubicBezTo>
                    <a:pt x="36654" y="98500"/>
                    <a:pt x="38138" y="67939"/>
                    <a:pt x="37255" y="56733"/>
                  </a:cubicBezTo>
                  <a:lnTo>
                    <a:pt x="37255" y="56733"/>
                  </a:lnTo>
                  <a:cubicBezTo>
                    <a:pt x="37540" y="56794"/>
                    <a:pt x="37827" y="56829"/>
                    <a:pt x="38115" y="56837"/>
                  </a:cubicBezTo>
                  <a:cubicBezTo>
                    <a:pt x="38194" y="56840"/>
                    <a:pt x="38275" y="56843"/>
                    <a:pt x="38363" y="56843"/>
                  </a:cubicBezTo>
                  <a:cubicBezTo>
                    <a:pt x="39377" y="56843"/>
                    <a:pt x="41239" y="56459"/>
                    <a:pt x="49082" y="51137"/>
                  </a:cubicBezTo>
                  <a:cubicBezTo>
                    <a:pt x="49206" y="51152"/>
                    <a:pt x="49331" y="51160"/>
                    <a:pt x="49456" y="51160"/>
                  </a:cubicBezTo>
                  <a:cubicBezTo>
                    <a:pt x="50249" y="51160"/>
                    <a:pt x="51038" y="50854"/>
                    <a:pt x="51633" y="50257"/>
                  </a:cubicBezTo>
                  <a:cubicBezTo>
                    <a:pt x="52689" y="49198"/>
                    <a:pt x="53781" y="48103"/>
                    <a:pt x="54588" y="46826"/>
                  </a:cubicBezTo>
                  <a:cubicBezTo>
                    <a:pt x="54880" y="46368"/>
                    <a:pt x="55037" y="45850"/>
                    <a:pt x="55063" y="45329"/>
                  </a:cubicBezTo>
                  <a:cubicBezTo>
                    <a:pt x="56003" y="44525"/>
                    <a:pt x="56915" y="43786"/>
                    <a:pt x="57851" y="43121"/>
                  </a:cubicBezTo>
                  <a:cubicBezTo>
                    <a:pt x="58002" y="43032"/>
                    <a:pt x="58145" y="42933"/>
                    <a:pt x="58278" y="42823"/>
                  </a:cubicBezTo>
                  <a:cubicBezTo>
                    <a:pt x="59079" y="42279"/>
                    <a:pt x="59831" y="41835"/>
                    <a:pt x="60576" y="41472"/>
                  </a:cubicBezTo>
                  <a:cubicBezTo>
                    <a:pt x="61601" y="40968"/>
                    <a:pt x="62236" y="40355"/>
                    <a:pt x="62621" y="39741"/>
                  </a:cubicBezTo>
                  <a:cubicBezTo>
                    <a:pt x="63412" y="39068"/>
                    <a:pt x="63996" y="38112"/>
                    <a:pt x="63996" y="36960"/>
                  </a:cubicBezTo>
                  <a:cubicBezTo>
                    <a:pt x="63996" y="35870"/>
                    <a:pt x="63515" y="34829"/>
                    <a:pt x="62677" y="34100"/>
                  </a:cubicBezTo>
                  <a:lnTo>
                    <a:pt x="62675" y="34100"/>
                  </a:lnTo>
                  <a:cubicBezTo>
                    <a:pt x="62499" y="33947"/>
                    <a:pt x="62311" y="33811"/>
                    <a:pt x="62116" y="33694"/>
                  </a:cubicBezTo>
                  <a:cubicBezTo>
                    <a:pt x="61672" y="33210"/>
                    <a:pt x="61103" y="32826"/>
                    <a:pt x="60444" y="32582"/>
                  </a:cubicBezTo>
                  <a:cubicBezTo>
                    <a:pt x="59757" y="32327"/>
                    <a:pt x="59120" y="32270"/>
                    <a:pt x="58566" y="32270"/>
                  </a:cubicBezTo>
                  <a:cubicBezTo>
                    <a:pt x="58454" y="32270"/>
                    <a:pt x="58346" y="32272"/>
                    <a:pt x="58241" y="32276"/>
                  </a:cubicBezTo>
                  <a:cubicBezTo>
                    <a:pt x="56885" y="32316"/>
                    <a:pt x="55540" y="32524"/>
                    <a:pt x="54244" y="32893"/>
                  </a:cubicBezTo>
                  <a:cubicBezTo>
                    <a:pt x="53696" y="32092"/>
                    <a:pt x="52867" y="31603"/>
                    <a:pt x="52047" y="31444"/>
                  </a:cubicBezTo>
                  <a:cubicBezTo>
                    <a:pt x="51856" y="31408"/>
                    <a:pt x="51651" y="31388"/>
                    <a:pt x="51438" y="31388"/>
                  </a:cubicBezTo>
                  <a:cubicBezTo>
                    <a:pt x="50306" y="31388"/>
                    <a:pt x="48942" y="31945"/>
                    <a:pt x="48138" y="33571"/>
                  </a:cubicBezTo>
                  <a:cubicBezTo>
                    <a:pt x="47564" y="34723"/>
                    <a:pt x="47122" y="35930"/>
                    <a:pt x="46809" y="37178"/>
                  </a:cubicBezTo>
                  <a:cubicBezTo>
                    <a:pt x="46378" y="37306"/>
                    <a:pt x="45941" y="37454"/>
                    <a:pt x="45500" y="37630"/>
                  </a:cubicBezTo>
                  <a:cubicBezTo>
                    <a:pt x="44958" y="37846"/>
                    <a:pt x="44498" y="38210"/>
                    <a:pt x="44163" y="38667"/>
                  </a:cubicBezTo>
                  <a:lnTo>
                    <a:pt x="41771" y="39446"/>
                  </a:lnTo>
                  <a:cubicBezTo>
                    <a:pt x="40764" y="37072"/>
                    <a:pt x="39425" y="33947"/>
                    <a:pt x="39011" y="33152"/>
                  </a:cubicBezTo>
                  <a:cubicBezTo>
                    <a:pt x="38670" y="32499"/>
                    <a:pt x="37966" y="31468"/>
                    <a:pt x="35799" y="30003"/>
                  </a:cubicBezTo>
                  <a:cubicBezTo>
                    <a:pt x="35051" y="29319"/>
                    <a:pt x="34110" y="28612"/>
                    <a:pt x="32956" y="27870"/>
                  </a:cubicBezTo>
                  <a:cubicBezTo>
                    <a:pt x="33641" y="27272"/>
                    <a:pt x="34219" y="26590"/>
                    <a:pt x="34678" y="25837"/>
                  </a:cubicBezTo>
                  <a:cubicBezTo>
                    <a:pt x="34815" y="25800"/>
                    <a:pt x="34952" y="25756"/>
                    <a:pt x="35086" y="25707"/>
                  </a:cubicBezTo>
                  <a:cubicBezTo>
                    <a:pt x="36819" y="25077"/>
                    <a:pt x="38171" y="23543"/>
                    <a:pt x="38618" y="21699"/>
                  </a:cubicBezTo>
                  <a:cubicBezTo>
                    <a:pt x="38992" y="20138"/>
                    <a:pt x="38660" y="18521"/>
                    <a:pt x="37737" y="17383"/>
                  </a:cubicBezTo>
                  <a:cubicBezTo>
                    <a:pt x="37620" y="17239"/>
                    <a:pt x="37497" y="17102"/>
                    <a:pt x="37365" y="16976"/>
                  </a:cubicBezTo>
                  <a:cubicBezTo>
                    <a:pt x="37642" y="15870"/>
                    <a:pt x="37750" y="14724"/>
                    <a:pt x="37679" y="13586"/>
                  </a:cubicBezTo>
                  <a:cubicBezTo>
                    <a:pt x="37734" y="13535"/>
                    <a:pt x="37787" y="13482"/>
                    <a:pt x="37838" y="13428"/>
                  </a:cubicBezTo>
                  <a:cubicBezTo>
                    <a:pt x="38418" y="12807"/>
                    <a:pt x="38716" y="11972"/>
                    <a:pt x="38658" y="11123"/>
                  </a:cubicBezTo>
                  <a:cubicBezTo>
                    <a:pt x="38647" y="10944"/>
                    <a:pt x="38628" y="10761"/>
                    <a:pt x="38601" y="10581"/>
                  </a:cubicBezTo>
                  <a:cubicBezTo>
                    <a:pt x="38466" y="9660"/>
                    <a:pt x="38152" y="8777"/>
                    <a:pt x="37692" y="7979"/>
                  </a:cubicBezTo>
                  <a:cubicBezTo>
                    <a:pt x="37955" y="7014"/>
                    <a:pt x="37735" y="5966"/>
                    <a:pt x="37072" y="5182"/>
                  </a:cubicBezTo>
                  <a:cubicBezTo>
                    <a:pt x="35593" y="3435"/>
                    <a:pt x="33495" y="2298"/>
                    <a:pt x="31267" y="1916"/>
                  </a:cubicBezTo>
                  <a:cubicBezTo>
                    <a:pt x="30883" y="972"/>
                    <a:pt x="30048" y="269"/>
                    <a:pt x="29028" y="62"/>
                  </a:cubicBezTo>
                  <a:cubicBezTo>
                    <a:pt x="28825" y="21"/>
                    <a:pt x="28621" y="1"/>
                    <a:pt x="28419"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35"/>
            <p:cNvGrpSpPr/>
            <p:nvPr/>
          </p:nvGrpSpPr>
          <p:grpSpPr>
            <a:xfrm>
              <a:off x="3949100" y="1462675"/>
              <a:ext cx="1446200" cy="2789650"/>
              <a:chOff x="238125" y="1462675"/>
              <a:chExt cx="1446200" cy="2789650"/>
            </a:xfrm>
          </p:grpSpPr>
          <p:sp>
            <p:nvSpPr>
              <p:cNvPr id="1088" name="Google Shape;1088;p35"/>
              <p:cNvSpPr/>
              <p:nvPr/>
            </p:nvSpPr>
            <p:spPr>
              <a:xfrm>
                <a:off x="238125" y="4095950"/>
                <a:ext cx="1000875" cy="156375"/>
              </a:xfrm>
              <a:custGeom>
                <a:avLst/>
                <a:gdLst/>
                <a:ahLst/>
                <a:cxnLst/>
                <a:rect l="l" t="t" r="r" b="b"/>
                <a:pathLst>
                  <a:path w="40035" h="6255" extrusionOk="0">
                    <a:moveTo>
                      <a:pt x="20017" y="1"/>
                    </a:moveTo>
                    <a:cubicBezTo>
                      <a:pt x="14709" y="1"/>
                      <a:pt x="9617" y="329"/>
                      <a:pt x="5862" y="916"/>
                    </a:cubicBezTo>
                    <a:cubicBezTo>
                      <a:pt x="2109" y="1502"/>
                      <a:pt x="0" y="2297"/>
                      <a:pt x="0" y="3128"/>
                    </a:cubicBezTo>
                    <a:cubicBezTo>
                      <a:pt x="0" y="3956"/>
                      <a:pt x="2109" y="4751"/>
                      <a:pt x="5862" y="5338"/>
                    </a:cubicBezTo>
                    <a:cubicBezTo>
                      <a:pt x="9617" y="5924"/>
                      <a:pt x="14709" y="6254"/>
                      <a:pt x="20017" y="6254"/>
                    </a:cubicBezTo>
                    <a:cubicBezTo>
                      <a:pt x="25326" y="6254"/>
                      <a:pt x="30418" y="5924"/>
                      <a:pt x="34171" y="5338"/>
                    </a:cubicBezTo>
                    <a:cubicBezTo>
                      <a:pt x="37926" y="4751"/>
                      <a:pt x="40035" y="3956"/>
                      <a:pt x="40035" y="3128"/>
                    </a:cubicBezTo>
                    <a:cubicBezTo>
                      <a:pt x="40035" y="2297"/>
                      <a:pt x="37926" y="1502"/>
                      <a:pt x="34171" y="916"/>
                    </a:cubicBezTo>
                    <a:cubicBezTo>
                      <a:pt x="30418" y="329"/>
                      <a:pt x="25326" y="1"/>
                      <a:pt x="2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396975" y="3978650"/>
                <a:ext cx="209800" cy="273075"/>
              </a:xfrm>
              <a:custGeom>
                <a:avLst/>
                <a:gdLst/>
                <a:ahLst/>
                <a:cxnLst/>
                <a:rect l="l" t="t" r="r" b="b"/>
                <a:pathLst>
                  <a:path w="8392" h="10923" extrusionOk="0">
                    <a:moveTo>
                      <a:pt x="1444" y="0"/>
                    </a:moveTo>
                    <a:cubicBezTo>
                      <a:pt x="673" y="2582"/>
                      <a:pt x="15" y="5392"/>
                      <a:pt x="4" y="7738"/>
                    </a:cubicBezTo>
                    <a:cubicBezTo>
                      <a:pt x="0" y="8568"/>
                      <a:pt x="489" y="10161"/>
                      <a:pt x="3345" y="10784"/>
                    </a:cubicBezTo>
                    <a:cubicBezTo>
                      <a:pt x="3753" y="10873"/>
                      <a:pt x="4176" y="10923"/>
                      <a:pt x="4596" y="10923"/>
                    </a:cubicBezTo>
                    <a:cubicBezTo>
                      <a:pt x="5189" y="10923"/>
                      <a:pt x="5777" y="10824"/>
                      <a:pt x="6315" y="10597"/>
                    </a:cubicBezTo>
                    <a:cubicBezTo>
                      <a:pt x="7239" y="10207"/>
                      <a:pt x="8392" y="9342"/>
                      <a:pt x="8036" y="8143"/>
                    </a:cubicBezTo>
                    <a:cubicBezTo>
                      <a:pt x="7340" y="5779"/>
                      <a:pt x="6964" y="3332"/>
                      <a:pt x="6547" y="859"/>
                    </a:cubicBezTo>
                    <a:cubicBezTo>
                      <a:pt x="4733" y="730"/>
                      <a:pt x="2932" y="432"/>
                      <a:pt x="1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764650" y="3997400"/>
                <a:ext cx="338700" cy="184300"/>
              </a:xfrm>
              <a:custGeom>
                <a:avLst/>
                <a:gdLst/>
                <a:ahLst/>
                <a:cxnLst/>
                <a:rect l="l" t="t" r="r" b="b"/>
                <a:pathLst>
                  <a:path w="13548" h="7372" extrusionOk="0">
                    <a:moveTo>
                      <a:pt x="1533" y="0"/>
                    </a:moveTo>
                    <a:cubicBezTo>
                      <a:pt x="747" y="1534"/>
                      <a:pt x="180" y="3613"/>
                      <a:pt x="0" y="5493"/>
                    </a:cubicBezTo>
                    <a:cubicBezTo>
                      <a:pt x="778" y="5803"/>
                      <a:pt x="1807" y="6007"/>
                      <a:pt x="2680" y="6094"/>
                    </a:cubicBezTo>
                    <a:cubicBezTo>
                      <a:pt x="2844" y="5706"/>
                      <a:pt x="3095" y="4996"/>
                      <a:pt x="3396" y="4369"/>
                    </a:cubicBezTo>
                    <a:cubicBezTo>
                      <a:pt x="3510" y="5086"/>
                      <a:pt x="3757" y="5775"/>
                      <a:pt x="4352" y="6379"/>
                    </a:cubicBezTo>
                    <a:cubicBezTo>
                      <a:pt x="5585" y="6879"/>
                      <a:pt x="8417" y="7372"/>
                      <a:pt x="10708" y="7372"/>
                    </a:cubicBezTo>
                    <a:cubicBezTo>
                      <a:pt x="11768" y="7372"/>
                      <a:pt x="12713" y="7266"/>
                      <a:pt x="13329" y="7007"/>
                    </a:cubicBezTo>
                    <a:cubicBezTo>
                      <a:pt x="13390" y="6709"/>
                      <a:pt x="13435" y="6404"/>
                      <a:pt x="13461" y="6094"/>
                    </a:cubicBezTo>
                    <a:cubicBezTo>
                      <a:pt x="13547" y="5102"/>
                      <a:pt x="12988" y="4158"/>
                      <a:pt x="12071" y="3771"/>
                    </a:cubicBezTo>
                    <a:cubicBezTo>
                      <a:pt x="11360" y="3473"/>
                      <a:pt x="10653" y="3215"/>
                      <a:pt x="9974" y="3007"/>
                    </a:cubicBezTo>
                    <a:cubicBezTo>
                      <a:pt x="9236" y="2484"/>
                      <a:pt x="8715" y="1614"/>
                      <a:pt x="8582" y="678"/>
                    </a:cubicBezTo>
                    <a:cubicBezTo>
                      <a:pt x="6140" y="377"/>
                      <a:pt x="3698" y="76"/>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395200" y="2718725"/>
                <a:ext cx="656100" cy="1344975"/>
              </a:xfrm>
              <a:custGeom>
                <a:avLst/>
                <a:gdLst/>
                <a:ahLst/>
                <a:cxnLst/>
                <a:rect l="l" t="t" r="r" b="b"/>
                <a:pathLst>
                  <a:path w="26244" h="53799" extrusionOk="0">
                    <a:moveTo>
                      <a:pt x="5458" y="0"/>
                    </a:moveTo>
                    <a:lnTo>
                      <a:pt x="1" y="52164"/>
                    </a:lnTo>
                    <a:cubicBezTo>
                      <a:pt x="1381" y="52881"/>
                      <a:pt x="3108" y="53681"/>
                      <a:pt x="4969" y="53798"/>
                    </a:cubicBezTo>
                    <a:cubicBezTo>
                      <a:pt x="5998" y="53748"/>
                      <a:pt x="7540" y="53452"/>
                      <a:pt x="8238" y="53080"/>
                    </a:cubicBezTo>
                    <a:lnTo>
                      <a:pt x="14782" y="17028"/>
                    </a:lnTo>
                    <a:lnTo>
                      <a:pt x="15431" y="52298"/>
                    </a:lnTo>
                    <a:cubicBezTo>
                      <a:pt x="16556" y="52405"/>
                      <a:pt x="19669" y="52816"/>
                      <a:pt x="21949" y="52816"/>
                    </a:cubicBezTo>
                    <a:cubicBezTo>
                      <a:pt x="22702" y="52816"/>
                      <a:pt x="23365" y="52771"/>
                      <a:pt x="23835" y="52656"/>
                    </a:cubicBezTo>
                    <a:cubicBezTo>
                      <a:pt x="23835" y="52656"/>
                      <a:pt x="26244" y="7480"/>
                      <a:pt x="24429" y="779"/>
                    </a:cubicBezTo>
                    <a:lnTo>
                      <a:pt x="5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515525" y="3007500"/>
                <a:ext cx="134875" cy="1032200"/>
              </a:xfrm>
              <a:custGeom>
                <a:avLst/>
                <a:gdLst/>
                <a:ahLst/>
                <a:cxnLst/>
                <a:rect l="l" t="t" r="r" b="b"/>
                <a:pathLst>
                  <a:path w="5395" h="41288" extrusionOk="0">
                    <a:moveTo>
                      <a:pt x="5118" y="1"/>
                    </a:moveTo>
                    <a:lnTo>
                      <a:pt x="0" y="41254"/>
                    </a:lnTo>
                    <a:lnTo>
                      <a:pt x="278" y="41287"/>
                    </a:lnTo>
                    <a:lnTo>
                      <a:pt x="5395" y="35"/>
                    </a:lnTo>
                    <a:lnTo>
                      <a:pt x="5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970075" y="2934350"/>
                <a:ext cx="33100" cy="1048000"/>
              </a:xfrm>
              <a:custGeom>
                <a:avLst/>
                <a:gdLst/>
                <a:ahLst/>
                <a:cxnLst/>
                <a:rect l="l" t="t" r="r" b="b"/>
                <a:pathLst>
                  <a:path w="1324" h="41920" extrusionOk="0">
                    <a:moveTo>
                      <a:pt x="1248" y="1"/>
                    </a:moveTo>
                    <a:lnTo>
                      <a:pt x="968" y="2"/>
                    </a:lnTo>
                    <a:cubicBezTo>
                      <a:pt x="1043" y="13900"/>
                      <a:pt x="718" y="27998"/>
                      <a:pt x="0" y="41905"/>
                    </a:cubicBezTo>
                    <a:lnTo>
                      <a:pt x="279" y="41920"/>
                    </a:lnTo>
                    <a:cubicBezTo>
                      <a:pt x="997" y="28008"/>
                      <a:pt x="1324" y="13903"/>
                      <a:pt x="1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947375" y="2184625"/>
                <a:ext cx="448650" cy="545400"/>
              </a:xfrm>
              <a:custGeom>
                <a:avLst/>
                <a:gdLst/>
                <a:ahLst/>
                <a:cxnLst/>
                <a:rect l="l" t="t" r="r" b="b"/>
                <a:pathLst>
                  <a:path w="17946" h="21816" extrusionOk="0">
                    <a:moveTo>
                      <a:pt x="1695" y="0"/>
                    </a:moveTo>
                    <a:lnTo>
                      <a:pt x="3" y="4638"/>
                    </a:lnTo>
                    <a:lnTo>
                      <a:pt x="1" y="4638"/>
                    </a:lnTo>
                    <a:lnTo>
                      <a:pt x="2461" y="17783"/>
                    </a:lnTo>
                    <a:cubicBezTo>
                      <a:pt x="2461" y="17783"/>
                      <a:pt x="4631" y="21744"/>
                      <a:pt x="6775" y="21815"/>
                    </a:cubicBezTo>
                    <a:cubicBezTo>
                      <a:pt x="6783" y="21815"/>
                      <a:pt x="6790" y="21815"/>
                      <a:pt x="6798" y="21815"/>
                    </a:cubicBezTo>
                    <a:cubicBezTo>
                      <a:pt x="8591" y="21815"/>
                      <a:pt x="17945" y="15242"/>
                      <a:pt x="17945" y="15242"/>
                    </a:cubicBezTo>
                    <a:lnTo>
                      <a:pt x="15525" y="9034"/>
                    </a:lnTo>
                    <a:lnTo>
                      <a:pt x="8591" y="11292"/>
                    </a:lnTo>
                    <a:cubicBezTo>
                      <a:pt x="8591" y="11292"/>
                      <a:pt x="5434" y="3758"/>
                      <a:pt x="4841" y="2622"/>
                    </a:cubicBezTo>
                    <a:cubicBezTo>
                      <a:pt x="4250" y="1484"/>
                      <a:pt x="169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1148525" y="2478900"/>
                <a:ext cx="25450" cy="71850"/>
              </a:xfrm>
              <a:custGeom>
                <a:avLst/>
                <a:gdLst/>
                <a:ahLst/>
                <a:cxnLst/>
                <a:rect l="l" t="t" r="r" b="b"/>
                <a:pathLst>
                  <a:path w="1018" h="2874" extrusionOk="0">
                    <a:moveTo>
                      <a:pt x="567" y="1"/>
                    </a:moveTo>
                    <a:cubicBezTo>
                      <a:pt x="517" y="1"/>
                      <a:pt x="467" y="29"/>
                      <a:pt x="442" y="77"/>
                    </a:cubicBezTo>
                    <a:cubicBezTo>
                      <a:pt x="0" y="946"/>
                      <a:pt x="127" y="2076"/>
                      <a:pt x="753" y="2824"/>
                    </a:cubicBezTo>
                    <a:cubicBezTo>
                      <a:pt x="782" y="2856"/>
                      <a:pt x="821" y="2874"/>
                      <a:pt x="861" y="2874"/>
                    </a:cubicBezTo>
                    <a:cubicBezTo>
                      <a:pt x="893" y="2874"/>
                      <a:pt x="925" y="2862"/>
                      <a:pt x="950" y="2842"/>
                    </a:cubicBezTo>
                    <a:cubicBezTo>
                      <a:pt x="1010" y="2792"/>
                      <a:pt x="1018" y="2704"/>
                      <a:pt x="968" y="2645"/>
                    </a:cubicBezTo>
                    <a:cubicBezTo>
                      <a:pt x="410" y="1979"/>
                      <a:pt x="298" y="976"/>
                      <a:pt x="691" y="204"/>
                    </a:cubicBezTo>
                    <a:cubicBezTo>
                      <a:pt x="726" y="135"/>
                      <a:pt x="699" y="51"/>
                      <a:pt x="630" y="16"/>
                    </a:cubicBezTo>
                    <a:cubicBezTo>
                      <a:pt x="610" y="6"/>
                      <a:pt x="588" y="1"/>
                      <a:pt x="567"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1096100" y="2477325"/>
                <a:ext cx="43075" cy="75100"/>
              </a:xfrm>
              <a:custGeom>
                <a:avLst/>
                <a:gdLst/>
                <a:ahLst/>
                <a:cxnLst/>
                <a:rect l="l" t="t" r="r" b="b"/>
                <a:pathLst>
                  <a:path w="1723" h="3004" extrusionOk="0">
                    <a:moveTo>
                      <a:pt x="1564" y="1"/>
                    </a:moveTo>
                    <a:cubicBezTo>
                      <a:pt x="1538" y="1"/>
                      <a:pt x="1513" y="7"/>
                      <a:pt x="1490" y="22"/>
                    </a:cubicBezTo>
                    <a:cubicBezTo>
                      <a:pt x="547" y="606"/>
                      <a:pt x="1" y="1784"/>
                      <a:pt x="163" y="2884"/>
                    </a:cubicBezTo>
                    <a:cubicBezTo>
                      <a:pt x="172" y="2954"/>
                      <a:pt x="232" y="3004"/>
                      <a:pt x="301" y="3004"/>
                    </a:cubicBezTo>
                    <a:cubicBezTo>
                      <a:pt x="307" y="3004"/>
                      <a:pt x="313" y="3002"/>
                      <a:pt x="320" y="3002"/>
                    </a:cubicBezTo>
                    <a:cubicBezTo>
                      <a:pt x="397" y="2991"/>
                      <a:pt x="450" y="2919"/>
                      <a:pt x="438" y="2844"/>
                    </a:cubicBezTo>
                    <a:cubicBezTo>
                      <a:pt x="293" y="1850"/>
                      <a:pt x="786" y="788"/>
                      <a:pt x="1637" y="259"/>
                    </a:cubicBezTo>
                    <a:cubicBezTo>
                      <a:pt x="1703" y="217"/>
                      <a:pt x="1722" y="132"/>
                      <a:pt x="1682" y="66"/>
                    </a:cubicBezTo>
                    <a:cubicBezTo>
                      <a:pt x="1656" y="24"/>
                      <a:pt x="1610" y="1"/>
                      <a:pt x="1564"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1394200" y="2247275"/>
                <a:ext cx="290125" cy="252125"/>
              </a:xfrm>
              <a:custGeom>
                <a:avLst/>
                <a:gdLst/>
                <a:ahLst/>
                <a:cxnLst/>
                <a:rect l="l" t="t" r="r" b="b"/>
                <a:pathLst>
                  <a:path w="11605" h="10085" extrusionOk="0">
                    <a:moveTo>
                      <a:pt x="2099" y="1"/>
                    </a:moveTo>
                    <a:cubicBezTo>
                      <a:pt x="1862" y="1"/>
                      <a:pt x="1683" y="256"/>
                      <a:pt x="1572" y="478"/>
                    </a:cubicBezTo>
                    <a:cubicBezTo>
                      <a:pt x="614" y="2409"/>
                      <a:pt x="84" y="4552"/>
                      <a:pt x="28" y="6709"/>
                    </a:cubicBezTo>
                    <a:cubicBezTo>
                      <a:pt x="0" y="7746"/>
                      <a:pt x="1068" y="8959"/>
                      <a:pt x="1970" y="10084"/>
                    </a:cubicBezTo>
                    <a:cubicBezTo>
                      <a:pt x="4440" y="7905"/>
                      <a:pt x="6946" y="5701"/>
                      <a:pt x="9904" y="4254"/>
                    </a:cubicBezTo>
                    <a:cubicBezTo>
                      <a:pt x="10332" y="4044"/>
                      <a:pt x="10847" y="3720"/>
                      <a:pt x="10779" y="3247"/>
                    </a:cubicBezTo>
                    <a:cubicBezTo>
                      <a:pt x="11222" y="3092"/>
                      <a:pt x="11605" y="2744"/>
                      <a:pt x="11605" y="2502"/>
                    </a:cubicBezTo>
                    <a:cubicBezTo>
                      <a:pt x="11605" y="2109"/>
                      <a:pt x="11235" y="1769"/>
                      <a:pt x="10849" y="1769"/>
                    </a:cubicBezTo>
                    <a:cubicBezTo>
                      <a:pt x="10819" y="1769"/>
                      <a:pt x="10790" y="1771"/>
                      <a:pt x="10760" y="1775"/>
                    </a:cubicBezTo>
                    <a:cubicBezTo>
                      <a:pt x="10693" y="1393"/>
                      <a:pt x="10395" y="1130"/>
                      <a:pt x="10061" y="1007"/>
                    </a:cubicBezTo>
                    <a:cubicBezTo>
                      <a:pt x="9799" y="909"/>
                      <a:pt x="9519" y="886"/>
                      <a:pt x="9237" y="886"/>
                    </a:cubicBezTo>
                    <a:cubicBezTo>
                      <a:pt x="9163" y="886"/>
                      <a:pt x="9088" y="888"/>
                      <a:pt x="9013" y="890"/>
                    </a:cubicBezTo>
                    <a:cubicBezTo>
                      <a:pt x="6728" y="957"/>
                      <a:pt x="4465" y="1624"/>
                      <a:pt x="2512" y="2812"/>
                    </a:cubicBezTo>
                    <a:cubicBezTo>
                      <a:pt x="2412" y="2010"/>
                      <a:pt x="2454" y="1395"/>
                      <a:pt x="2496" y="783"/>
                    </a:cubicBezTo>
                    <a:cubicBezTo>
                      <a:pt x="2518" y="473"/>
                      <a:pt x="2467" y="65"/>
                      <a:pt x="2162" y="7"/>
                    </a:cubicBezTo>
                    <a:cubicBezTo>
                      <a:pt x="2141" y="3"/>
                      <a:pt x="2119" y="1"/>
                      <a:pt x="2099"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1428500" y="2334450"/>
                <a:ext cx="186125" cy="64950"/>
              </a:xfrm>
              <a:custGeom>
                <a:avLst/>
                <a:gdLst/>
                <a:ahLst/>
                <a:cxnLst/>
                <a:rect l="l" t="t" r="r" b="b"/>
                <a:pathLst>
                  <a:path w="7445" h="2598" extrusionOk="0">
                    <a:moveTo>
                      <a:pt x="6764" y="0"/>
                    </a:moveTo>
                    <a:cubicBezTo>
                      <a:pt x="6590" y="0"/>
                      <a:pt x="6422" y="50"/>
                      <a:pt x="6276" y="100"/>
                    </a:cubicBezTo>
                    <a:cubicBezTo>
                      <a:pt x="5143" y="485"/>
                      <a:pt x="4088" y="1127"/>
                      <a:pt x="3225" y="1962"/>
                    </a:cubicBezTo>
                    <a:cubicBezTo>
                      <a:pt x="2842" y="1860"/>
                      <a:pt x="2456" y="1809"/>
                      <a:pt x="2076" y="1809"/>
                    </a:cubicBezTo>
                    <a:cubicBezTo>
                      <a:pt x="1363" y="1809"/>
                      <a:pt x="675" y="1988"/>
                      <a:pt x="88" y="2336"/>
                    </a:cubicBezTo>
                    <a:cubicBezTo>
                      <a:pt x="23" y="2376"/>
                      <a:pt x="0" y="2462"/>
                      <a:pt x="39" y="2528"/>
                    </a:cubicBezTo>
                    <a:cubicBezTo>
                      <a:pt x="66" y="2571"/>
                      <a:pt x="112" y="2597"/>
                      <a:pt x="159" y="2597"/>
                    </a:cubicBezTo>
                    <a:lnTo>
                      <a:pt x="160" y="2597"/>
                    </a:lnTo>
                    <a:cubicBezTo>
                      <a:pt x="184" y="2597"/>
                      <a:pt x="208" y="2591"/>
                      <a:pt x="231" y="2576"/>
                    </a:cubicBezTo>
                    <a:cubicBezTo>
                      <a:pt x="775" y="2254"/>
                      <a:pt x="1416" y="2089"/>
                      <a:pt x="2079" y="2089"/>
                    </a:cubicBezTo>
                    <a:cubicBezTo>
                      <a:pt x="2459" y="2089"/>
                      <a:pt x="2845" y="2143"/>
                      <a:pt x="3226" y="2252"/>
                    </a:cubicBezTo>
                    <a:lnTo>
                      <a:pt x="3305" y="2275"/>
                    </a:lnTo>
                    <a:lnTo>
                      <a:pt x="3362" y="2219"/>
                    </a:lnTo>
                    <a:cubicBezTo>
                      <a:pt x="4209" y="1385"/>
                      <a:pt x="5247" y="744"/>
                      <a:pt x="6366" y="365"/>
                    </a:cubicBezTo>
                    <a:cubicBezTo>
                      <a:pt x="6491" y="322"/>
                      <a:pt x="6634" y="279"/>
                      <a:pt x="6767" y="279"/>
                    </a:cubicBezTo>
                    <a:cubicBezTo>
                      <a:pt x="6783" y="279"/>
                      <a:pt x="6800" y="280"/>
                      <a:pt x="6816" y="281"/>
                    </a:cubicBezTo>
                    <a:cubicBezTo>
                      <a:pt x="6927" y="294"/>
                      <a:pt x="7060" y="360"/>
                      <a:pt x="7092" y="474"/>
                    </a:cubicBezTo>
                    <a:cubicBezTo>
                      <a:pt x="7137" y="634"/>
                      <a:pt x="6976" y="815"/>
                      <a:pt x="6834" y="954"/>
                    </a:cubicBezTo>
                    <a:lnTo>
                      <a:pt x="5444" y="2301"/>
                    </a:lnTo>
                    <a:cubicBezTo>
                      <a:pt x="5388" y="2355"/>
                      <a:pt x="5388" y="2443"/>
                      <a:pt x="5441" y="2498"/>
                    </a:cubicBezTo>
                    <a:cubicBezTo>
                      <a:pt x="5469" y="2526"/>
                      <a:pt x="5505" y="2541"/>
                      <a:pt x="5542" y="2541"/>
                    </a:cubicBezTo>
                    <a:cubicBezTo>
                      <a:pt x="5577" y="2541"/>
                      <a:pt x="5611" y="2528"/>
                      <a:pt x="5638" y="2501"/>
                    </a:cubicBezTo>
                    <a:lnTo>
                      <a:pt x="7028" y="1155"/>
                    </a:lnTo>
                    <a:cubicBezTo>
                      <a:pt x="7226" y="962"/>
                      <a:pt x="7444" y="701"/>
                      <a:pt x="7361" y="398"/>
                    </a:cubicBezTo>
                    <a:cubicBezTo>
                      <a:pt x="7302" y="192"/>
                      <a:pt x="7095" y="33"/>
                      <a:pt x="6845" y="4"/>
                    </a:cubicBezTo>
                    <a:cubicBezTo>
                      <a:pt x="6818" y="1"/>
                      <a:pt x="6791" y="0"/>
                      <a:pt x="6764"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1535575" y="2314100"/>
                <a:ext cx="128600" cy="32800"/>
              </a:xfrm>
              <a:custGeom>
                <a:avLst/>
                <a:gdLst/>
                <a:ahLst/>
                <a:cxnLst/>
                <a:rect l="l" t="t" r="r" b="b"/>
                <a:pathLst>
                  <a:path w="5144" h="1312" extrusionOk="0">
                    <a:moveTo>
                      <a:pt x="3744" y="1"/>
                    </a:moveTo>
                    <a:cubicBezTo>
                      <a:pt x="2197" y="1"/>
                      <a:pt x="208" y="991"/>
                      <a:pt x="97" y="1047"/>
                    </a:cubicBezTo>
                    <a:cubicBezTo>
                      <a:pt x="28" y="1082"/>
                      <a:pt x="1" y="1166"/>
                      <a:pt x="35" y="1235"/>
                    </a:cubicBezTo>
                    <a:cubicBezTo>
                      <a:pt x="60" y="1284"/>
                      <a:pt x="108" y="1312"/>
                      <a:pt x="160" y="1312"/>
                    </a:cubicBezTo>
                    <a:cubicBezTo>
                      <a:pt x="182" y="1312"/>
                      <a:pt x="203" y="1307"/>
                      <a:pt x="224" y="1297"/>
                    </a:cubicBezTo>
                    <a:cubicBezTo>
                      <a:pt x="925" y="944"/>
                      <a:pt x="2546" y="285"/>
                      <a:pt x="3757" y="285"/>
                    </a:cubicBezTo>
                    <a:cubicBezTo>
                      <a:pt x="4221" y="285"/>
                      <a:pt x="4625" y="381"/>
                      <a:pt x="4894" y="629"/>
                    </a:cubicBezTo>
                    <a:cubicBezTo>
                      <a:pt x="4920" y="654"/>
                      <a:pt x="4955" y="667"/>
                      <a:pt x="4989" y="667"/>
                    </a:cubicBezTo>
                    <a:cubicBezTo>
                      <a:pt x="5026" y="667"/>
                      <a:pt x="5063" y="652"/>
                      <a:pt x="5091" y="623"/>
                    </a:cubicBezTo>
                    <a:cubicBezTo>
                      <a:pt x="5144" y="565"/>
                      <a:pt x="5139" y="477"/>
                      <a:pt x="5083" y="424"/>
                    </a:cubicBezTo>
                    <a:cubicBezTo>
                      <a:pt x="4749" y="116"/>
                      <a:pt x="4272" y="1"/>
                      <a:pt x="3744" y="1"/>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1521875" y="2286775"/>
                <a:ext cx="140300" cy="34450"/>
              </a:xfrm>
              <a:custGeom>
                <a:avLst/>
                <a:gdLst/>
                <a:ahLst/>
                <a:cxnLst/>
                <a:rect l="l" t="t" r="r" b="b"/>
                <a:pathLst>
                  <a:path w="5612" h="1378" extrusionOk="0">
                    <a:moveTo>
                      <a:pt x="4508" y="0"/>
                    </a:moveTo>
                    <a:cubicBezTo>
                      <a:pt x="3113" y="0"/>
                      <a:pt x="1743" y="350"/>
                      <a:pt x="102" y="1110"/>
                    </a:cubicBezTo>
                    <a:cubicBezTo>
                      <a:pt x="31" y="1143"/>
                      <a:pt x="1" y="1227"/>
                      <a:pt x="33" y="1296"/>
                    </a:cubicBezTo>
                    <a:cubicBezTo>
                      <a:pt x="57" y="1347"/>
                      <a:pt x="107" y="1377"/>
                      <a:pt x="159" y="1377"/>
                    </a:cubicBezTo>
                    <a:cubicBezTo>
                      <a:pt x="180" y="1377"/>
                      <a:pt x="200" y="1373"/>
                      <a:pt x="219" y="1365"/>
                    </a:cubicBezTo>
                    <a:cubicBezTo>
                      <a:pt x="1820" y="623"/>
                      <a:pt x="3153" y="280"/>
                      <a:pt x="4507" y="280"/>
                    </a:cubicBezTo>
                    <a:cubicBezTo>
                      <a:pt x="4818" y="280"/>
                      <a:pt x="5131" y="298"/>
                      <a:pt x="5448" y="334"/>
                    </a:cubicBezTo>
                    <a:cubicBezTo>
                      <a:pt x="5452" y="334"/>
                      <a:pt x="5456" y="335"/>
                      <a:pt x="5460" y="335"/>
                    </a:cubicBezTo>
                    <a:cubicBezTo>
                      <a:pt x="5531" y="335"/>
                      <a:pt x="5594" y="283"/>
                      <a:pt x="5602" y="211"/>
                    </a:cubicBezTo>
                    <a:cubicBezTo>
                      <a:pt x="5612" y="134"/>
                      <a:pt x="5555" y="65"/>
                      <a:pt x="5479" y="55"/>
                    </a:cubicBezTo>
                    <a:cubicBezTo>
                      <a:pt x="5151" y="19"/>
                      <a:pt x="4829" y="0"/>
                      <a:pt x="4508"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1311625" y="2378400"/>
                <a:ext cx="149425" cy="209575"/>
              </a:xfrm>
              <a:custGeom>
                <a:avLst/>
                <a:gdLst/>
                <a:ahLst/>
                <a:cxnLst/>
                <a:rect l="l" t="t" r="r" b="b"/>
                <a:pathLst>
                  <a:path w="5977" h="8383" extrusionOk="0">
                    <a:moveTo>
                      <a:pt x="3281" y="1"/>
                    </a:moveTo>
                    <a:cubicBezTo>
                      <a:pt x="2379" y="220"/>
                      <a:pt x="1473" y="442"/>
                      <a:pt x="629" y="780"/>
                    </a:cubicBezTo>
                    <a:cubicBezTo>
                      <a:pt x="0" y="3568"/>
                      <a:pt x="1149" y="6676"/>
                      <a:pt x="3443" y="8382"/>
                    </a:cubicBezTo>
                    <a:cubicBezTo>
                      <a:pt x="4398" y="7424"/>
                      <a:pt x="5351" y="6470"/>
                      <a:pt x="5976" y="5479"/>
                    </a:cubicBezTo>
                    <a:lnTo>
                      <a:pt x="5976" y="5479"/>
                    </a:lnTo>
                    <a:cubicBezTo>
                      <a:pt x="5976" y="5480"/>
                      <a:pt x="5976" y="5480"/>
                      <a:pt x="5976" y="5480"/>
                    </a:cubicBezTo>
                    <a:lnTo>
                      <a:pt x="5976" y="5479"/>
                    </a:lnTo>
                    <a:cubicBezTo>
                      <a:pt x="5976" y="5479"/>
                      <a:pt x="5976" y="5479"/>
                      <a:pt x="5976" y="5479"/>
                    </a:cubicBezTo>
                    <a:lnTo>
                      <a:pt x="5976" y="5479"/>
                    </a:lnTo>
                    <a:cubicBezTo>
                      <a:pt x="4851" y="3824"/>
                      <a:pt x="3949" y="2020"/>
                      <a:pt x="32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439250" y="2051550"/>
                <a:ext cx="613300" cy="715775"/>
              </a:xfrm>
              <a:custGeom>
                <a:avLst/>
                <a:gdLst/>
                <a:ahLst/>
                <a:cxnLst/>
                <a:rect l="l" t="t" r="r" b="b"/>
                <a:pathLst>
                  <a:path w="24532" h="28631" extrusionOk="0">
                    <a:moveTo>
                      <a:pt x="12941" y="1"/>
                    </a:moveTo>
                    <a:cubicBezTo>
                      <a:pt x="12941" y="1"/>
                      <a:pt x="4132" y="648"/>
                      <a:pt x="1301" y="6496"/>
                    </a:cubicBezTo>
                    <a:cubicBezTo>
                      <a:pt x="0" y="9187"/>
                      <a:pt x="1612" y="25522"/>
                      <a:pt x="2757" y="27075"/>
                    </a:cubicBezTo>
                    <a:cubicBezTo>
                      <a:pt x="3495" y="28077"/>
                      <a:pt x="11290" y="28631"/>
                      <a:pt x="17039" y="28631"/>
                    </a:cubicBezTo>
                    <a:cubicBezTo>
                      <a:pt x="20208" y="28631"/>
                      <a:pt x="22756" y="28463"/>
                      <a:pt x="23158" y="28109"/>
                    </a:cubicBezTo>
                    <a:cubicBezTo>
                      <a:pt x="24289" y="27117"/>
                      <a:pt x="23816" y="26139"/>
                      <a:pt x="23677" y="25384"/>
                    </a:cubicBezTo>
                    <a:cubicBezTo>
                      <a:pt x="23541" y="24631"/>
                      <a:pt x="24531" y="9931"/>
                      <a:pt x="23985" y="7556"/>
                    </a:cubicBezTo>
                    <a:cubicBezTo>
                      <a:pt x="23283" y="4519"/>
                      <a:pt x="12941" y="1"/>
                      <a:pt x="1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1014100" y="2236725"/>
                <a:ext cx="20050" cy="416825"/>
              </a:xfrm>
              <a:custGeom>
                <a:avLst/>
                <a:gdLst/>
                <a:ahLst/>
                <a:cxnLst/>
                <a:rect l="l" t="t" r="r" b="b"/>
                <a:pathLst>
                  <a:path w="802" h="16673" extrusionOk="0">
                    <a:moveTo>
                      <a:pt x="221" y="0"/>
                    </a:moveTo>
                    <a:cubicBezTo>
                      <a:pt x="216" y="0"/>
                      <a:pt x="212" y="1"/>
                      <a:pt x="207" y="1"/>
                    </a:cubicBezTo>
                    <a:cubicBezTo>
                      <a:pt x="130" y="9"/>
                      <a:pt x="76" y="78"/>
                      <a:pt x="84" y="155"/>
                    </a:cubicBezTo>
                    <a:cubicBezTo>
                      <a:pt x="523" y="4439"/>
                      <a:pt x="521" y="8904"/>
                      <a:pt x="80" y="13424"/>
                    </a:cubicBezTo>
                    <a:cubicBezTo>
                      <a:pt x="0" y="14248"/>
                      <a:pt x="21" y="15053"/>
                      <a:pt x="143" y="15819"/>
                    </a:cubicBezTo>
                    <a:lnTo>
                      <a:pt x="260" y="16556"/>
                    </a:lnTo>
                    <a:cubicBezTo>
                      <a:pt x="271" y="16625"/>
                      <a:pt x="330" y="16673"/>
                      <a:pt x="398" y="16673"/>
                    </a:cubicBezTo>
                    <a:cubicBezTo>
                      <a:pt x="404" y="16673"/>
                      <a:pt x="412" y="16673"/>
                      <a:pt x="420" y="16671"/>
                    </a:cubicBezTo>
                    <a:cubicBezTo>
                      <a:pt x="496" y="16659"/>
                      <a:pt x="548" y="16588"/>
                      <a:pt x="536" y="16511"/>
                    </a:cubicBezTo>
                    <a:lnTo>
                      <a:pt x="419" y="15774"/>
                    </a:lnTo>
                    <a:cubicBezTo>
                      <a:pt x="302" y="15032"/>
                      <a:pt x="281" y="14251"/>
                      <a:pt x="358" y="13452"/>
                    </a:cubicBezTo>
                    <a:cubicBezTo>
                      <a:pt x="802" y="8912"/>
                      <a:pt x="802" y="4427"/>
                      <a:pt x="361" y="126"/>
                    </a:cubicBezTo>
                    <a:cubicBezTo>
                      <a:pt x="353" y="54"/>
                      <a:pt x="288" y="0"/>
                      <a:pt x="221" y="0"/>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664200" y="1949000"/>
                <a:ext cx="205975" cy="291525"/>
              </a:xfrm>
              <a:custGeom>
                <a:avLst/>
                <a:gdLst/>
                <a:ahLst/>
                <a:cxnLst/>
                <a:rect l="l" t="t" r="r" b="b"/>
                <a:pathLst>
                  <a:path w="8239" h="11661" extrusionOk="0">
                    <a:moveTo>
                      <a:pt x="1417" y="0"/>
                    </a:moveTo>
                    <a:cubicBezTo>
                      <a:pt x="1267" y="1773"/>
                      <a:pt x="826" y="3616"/>
                      <a:pt x="1" y="5276"/>
                    </a:cubicBezTo>
                    <a:cubicBezTo>
                      <a:pt x="599" y="6715"/>
                      <a:pt x="1917" y="7723"/>
                      <a:pt x="3225" y="8613"/>
                    </a:cubicBezTo>
                    <a:cubicBezTo>
                      <a:pt x="4533" y="9497"/>
                      <a:pt x="5914" y="10361"/>
                      <a:pt x="6817" y="11661"/>
                    </a:cubicBezTo>
                    <a:cubicBezTo>
                      <a:pt x="7517" y="10270"/>
                      <a:pt x="8001" y="8768"/>
                      <a:pt x="8238" y="7230"/>
                    </a:cubicBezTo>
                    <a:cubicBezTo>
                      <a:pt x="7828" y="6994"/>
                      <a:pt x="7459" y="6746"/>
                      <a:pt x="7095" y="6497"/>
                    </a:cubicBezTo>
                    <a:cubicBezTo>
                      <a:pt x="7099" y="6350"/>
                      <a:pt x="7102" y="6193"/>
                      <a:pt x="7102" y="6036"/>
                    </a:cubicBezTo>
                    <a:cubicBezTo>
                      <a:pt x="7115" y="5087"/>
                      <a:pt x="7132" y="4028"/>
                      <a:pt x="7144" y="2971"/>
                    </a:cubicBezTo>
                    <a:cubicBezTo>
                      <a:pt x="5059" y="2239"/>
                      <a:pt x="3206" y="1305"/>
                      <a:pt x="1557" y="101"/>
                    </a:cubicBezTo>
                    <a:cubicBezTo>
                      <a:pt x="1510" y="71"/>
                      <a:pt x="1466" y="37"/>
                      <a:pt x="1417"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703000" y="1951600"/>
                <a:ext cx="139725" cy="148300"/>
              </a:xfrm>
              <a:custGeom>
                <a:avLst/>
                <a:gdLst/>
                <a:ahLst/>
                <a:cxnLst/>
                <a:rect l="l" t="t" r="r" b="b"/>
                <a:pathLst>
                  <a:path w="5589" h="5932" extrusionOk="0">
                    <a:moveTo>
                      <a:pt x="0" y="0"/>
                    </a:moveTo>
                    <a:lnTo>
                      <a:pt x="0" y="0"/>
                    </a:lnTo>
                    <a:cubicBezTo>
                      <a:pt x="196" y="1649"/>
                      <a:pt x="1007" y="3222"/>
                      <a:pt x="2255" y="4329"/>
                    </a:cubicBezTo>
                    <a:cubicBezTo>
                      <a:pt x="3180" y="5150"/>
                      <a:pt x="4334" y="5702"/>
                      <a:pt x="5547" y="5932"/>
                    </a:cubicBezTo>
                    <a:cubicBezTo>
                      <a:pt x="5561" y="4983"/>
                      <a:pt x="5577" y="3924"/>
                      <a:pt x="5588" y="2867"/>
                    </a:cubicBezTo>
                    <a:cubicBezTo>
                      <a:pt x="3503" y="2132"/>
                      <a:pt x="1654" y="1199"/>
                      <a:pt x="0" y="0"/>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775075" y="2175750"/>
                <a:ext cx="104275" cy="96150"/>
              </a:xfrm>
              <a:custGeom>
                <a:avLst/>
                <a:gdLst/>
                <a:ahLst/>
                <a:cxnLst/>
                <a:rect l="l" t="t" r="r" b="b"/>
                <a:pathLst>
                  <a:path w="4171" h="3846" extrusionOk="0">
                    <a:moveTo>
                      <a:pt x="4170" y="1"/>
                    </a:moveTo>
                    <a:lnTo>
                      <a:pt x="4170" y="1"/>
                    </a:lnTo>
                    <a:cubicBezTo>
                      <a:pt x="3638" y="637"/>
                      <a:pt x="3047" y="1107"/>
                      <a:pt x="2370" y="1496"/>
                    </a:cubicBezTo>
                    <a:cubicBezTo>
                      <a:pt x="1781" y="1197"/>
                      <a:pt x="1152" y="1023"/>
                      <a:pt x="534" y="1023"/>
                    </a:cubicBezTo>
                    <a:cubicBezTo>
                      <a:pt x="355" y="1023"/>
                      <a:pt x="176" y="1038"/>
                      <a:pt x="0" y="1068"/>
                    </a:cubicBezTo>
                    <a:cubicBezTo>
                      <a:pt x="361" y="2147"/>
                      <a:pt x="976" y="3110"/>
                      <a:pt x="1818" y="3823"/>
                    </a:cubicBezTo>
                    <a:cubicBezTo>
                      <a:pt x="2079" y="3835"/>
                      <a:pt x="2339" y="3846"/>
                      <a:pt x="2587" y="3846"/>
                    </a:cubicBezTo>
                    <a:cubicBezTo>
                      <a:pt x="2751" y="3846"/>
                      <a:pt x="2910" y="3841"/>
                      <a:pt x="3060" y="3828"/>
                    </a:cubicBezTo>
                    <a:cubicBezTo>
                      <a:pt x="3645" y="2650"/>
                      <a:pt x="4024" y="1342"/>
                      <a:pt x="4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787800" y="2240325"/>
                <a:ext cx="105675" cy="481875"/>
              </a:xfrm>
              <a:custGeom>
                <a:avLst/>
                <a:gdLst/>
                <a:ahLst/>
                <a:cxnLst/>
                <a:rect l="l" t="t" r="r" b="b"/>
                <a:pathLst>
                  <a:path w="4227" h="19275" extrusionOk="0">
                    <a:moveTo>
                      <a:pt x="2166" y="1"/>
                    </a:moveTo>
                    <a:cubicBezTo>
                      <a:pt x="1922" y="1"/>
                      <a:pt x="1513" y="16"/>
                      <a:pt x="1283" y="109"/>
                    </a:cubicBezTo>
                    <a:cubicBezTo>
                      <a:pt x="850" y="5392"/>
                      <a:pt x="416" y="10676"/>
                      <a:pt x="1" y="16026"/>
                    </a:cubicBezTo>
                    <a:cubicBezTo>
                      <a:pt x="591" y="17212"/>
                      <a:pt x="1302" y="18279"/>
                      <a:pt x="2179" y="19274"/>
                    </a:cubicBezTo>
                    <a:cubicBezTo>
                      <a:pt x="3038" y="18410"/>
                      <a:pt x="3753" y="17273"/>
                      <a:pt x="4227" y="15939"/>
                    </a:cubicBezTo>
                    <a:cubicBezTo>
                      <a:pt x="4041" y="10429"/>
                      <a:pt x="2365" y="5"/>
                      <a:pt x="2365" y="5"/>
                    </a:cubicBezTo>
                    <a:cubicBezTo>
                      <a:pt x="2365" y="5"/>
                      <a:pt x="2285" y="1"/>
                      <a:pt x="21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619725" y="2033525"/>
                <a:ext cx="214625" cy="202750"/>
              </a:xfrm>
              <a:custGeom>
                <a:avLst/>
                <a:gdLst/>
                <a:ahLst/>
                <a:cxnLst/>
                <a:rect l="l" t="t" r="r" b="b"/>
                <a:pathLst>
                  <a:path w="8585" h="8110" extrusionOk="0">
                    <a:moveTo>
                      <a:pt x="2507" y="1"/>
                    </a:moveTo>
                    <a:lnTo>
                      <a:pt x="2507" y="1"/>
                    </a:lnTo>
                    <a:cubicBezTo>
                      <a:pt x="1384" y="180"/>
                      <a:pt x="493" y="719"/>
                      <a:pt x="1" y="1808"/>
                    </a:cubicBezTo>
                    <a:cubicBezTo>
                      <a:pt x="993" y="4018"/>
                      <a:pt x="2523" y="6377"/>
                      <a:pt x="4371" y="8110"/>
                    </a:cubicBezTo>
                    <a:cubicBezTo>
                      <a:pt x="5097" y="7562"/>
                      <a:pt x="5932" y="7163"/>
                      <a:pt x="6934" y="6972"/>
                    </a:cubicBezTo>
                    <a:cubicBezTo>
                      <a:pt x="7000" y="6968"/>
                      <a:pt x="7067" y="6966"/>
                      <a:pt x="7134" y="6966"/>
                    </a:cubicBezTo>
                    <a:cubicBezTo>
                      <a:pt x="7616" y="6966"/>
                      <a:pt x="8106" y="7067"/>
                      <a:pt x="8584" y="7187"/>
                    </a:cubicBezTo>
                    <a:cubicBezTo>
                      <a:pt x="7259" y="5374"/>
                      <a:pt x="5572" y="3826"/>
                      <a:pt x="3695" y="2653"/>
                    </a:cubicBezTo>
                    <a:cubicBezTo>
                      <a:pt x="2926" y="2172"/>
                      <a:pt x="2462" y="1313"/>
                      <a:pt x="2485" y="409"/>
                    </a:cubicBezTo>
                    <a:cubicBezTo>
                      <a:pt x="2488" y="275"/>
                      <a:pt x="2496" y="140"/>
                      <a:pt x="2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834175" y="2069300"/>
                <a:ext cx="97200" cy="144675"/>
              </a:xfrm>
              <a:custGeom>
                <a:avLst/>
                <a:gdLst/>
                <a:ahLst/>
                <a:cxnLst/>
                <a:rect l="l" t="t" r="r" b="b"/>
                <a:pathLst>
                  <a:path w="3888" h="5787" extrusionOk="0">
                    <a:moveTo>
                      <a:pt x="319" y="1"/>
                    </a:moveTo>
                    <a:cubicBezTo>
                      <a:pt x="285" y="682"/>
                      <a:pt x="282" y="1103"/>
                      <a:pt x="293" y="1682"/>
                    </a:cubicBezTo>
                    <a:cubicBezTo>
                      <a:pt x="575" y="2948"/>
                      <a:pt x="478" y="4451"/>
                      <a:pt x="0" y="5748"/>
                    </a:cubicBezTo>
                    <a:cubicBezTo>
                      <a:pt x="603" y="5433"/>
                      <a:pt x="1278" y="5273"/>
                      <a:pt x="1944" y="5273"/>
                    </a:cubicBezTo>
                    <a:cubicBezTo>
                      <a:pt x="2630" y="5273"/>
                      <a:pt x="3307" y="5442"/>
                      <a:pt x="3888" y="5786"/>
                    </a:cubicBezTo>
                    <a:cubicBezTo>
                      <a:pt x="3773" y="4150"/>
                      <a:pt x="3213" y="2571"/>
                      <a:pt x="2295" y="1238"/>
                    </a:cubicBezTo>
                    <a:cubicBezTo>
                      <a:pt x="1732" y="675"/>
                      <a:pt x="1010" y="29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59750" y="2522375"/>
                <a:ext cx="194750" cy="50250"/>
              </a:xfrm>
              <a:custGeom>
                <a:avLst/>
                <a:gdLst/>
                <a:ahLst/>
                <a:cxnLst/>
                <a:rect l="l" t="t" r="r" b="b"/>
                <a:pathLst>
                  <a:path w="7790" h="2010" extrusionOk="0">
                    <a:moveTo>
                      <a:pt x="890" y="0"/>
                    </a:moveTo>
                    <a:lnTo>
                      <a:pt x="1" y="2010"/>
                    </a:lnTo>
                    <a:lnTo>
                      <a:pt x="7790" y="2010"/>
                    </a:lnTo>
                    <a:lnTo>
                      <a:pt x="68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759750" y="2572600"/>
                <a:ext cx="194750" cy="236975"/>
              </a:xfrm>
              <a:custGeom>
                <a:avLst/>
                <a:gdLst/>
                <a:ahLst/>
                <a:cxnLst/>
                <a:rect l="l" t="t" r="r" b="b"/>
                <a:pathLst>
                  <a:path w="7790" h="9479" extrusionOk="0">
                    <a:moveTo>
                      <a:pt x="1" y="1"/>
                    </a:moveTo>
                    <a:lnTo>
                      <a:pt x="249" y="1911"/>
                    </a:lnTo>
                    <a:lnTo>
                      <a:pt x="305" y="2324"/>
                    </a:lnTo>
                    <a:lnTo>
                      <a:pt x="971" y="7410"/>
                    </a:lnTo>
                    <a:lnTo>
                      <a:pt x="1022" y="7796"/>
                    </a:lnTo>
                    <a:lnTo>
                      <a:pt x="1153" y="8815"/>
                    </a:lnTo>
                    <a:cubicBezTo>
                      <a:pt x="1752" y="9223"/>
                      <a:pt x="2858" y="9478"/>
                      <a:pt x="3979" y="9478"/>
                    </a:cubicBezTo>
                    <a:cubicBezTo>
                      <a:pt x="4965" y="9478"/>
                      <a:pt x="5963" y="9281"/>
                      <a:pt x="6637" y="8815"/>
                    </a:cubicBezTo>
                    <a:lnTo>
                      <a:pt x="6769" y="7789"/>
                    </a:lnTo>
                    <a:lnTo>
                      <a:pt x="6822" y="7405"/>
                    </a:lnTo>
                    <a:lnTo>
                      <a:pt x="7485" y="2324"/>
                    </a:lnTo>
                    <a:lnTo>
                      <a:pt x="7540" y="1911"/>
                    </a:lnTo>
                    <a:lnTo>
                      <a:pt x="77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a:off x="749150" y="2557150"/>
                <a:ext cx="215900" cy="36275"/>
              </a:xfrm>
              <a:custGeom>
                <a:avLst/>
                <a:gdLst/>
                <a:ahLst/>
                <a:cxnLst/>
                <a:rect l="l" t="t" r="r" b="b"/>
                <a:pathLst>
                  <a:path w="8636" h="1451" extrusionOk="0">
                    <a:moveTo>
                      <a:pt x="0" y="0"/>
                    </a:moveTo>
                    <a:lnTo>
                      <a:pt x="0" y="1450"/>
                    </a:lnTo>
                    <a:lnTo>
                      <a:pt x="8635" y="1450"/>
                    </a:lnTo>
                    <a:lnTo>
                      <a:pt x="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765925" y="2620450"/>
                <a:ext cx="182325" cy="151375"/>
              </a:xfrm>
              <a:custGeom>
                <a:avLst/>
                <a:gdLst/>
                <a:ahLst/>
                <a:cxnLst/>
                <a:rect l="l" t="t" r="r" b="b"/>
                <a:pathLst>
                  <a:path w="7293" h="6055" extrusionOk="0">
                    <a:moveTo>
                      <a:pt x="1" y="0"/>
                    </a:moveTo>
                    <a:lnTo>
                      <a:pt x="57" y="414"/>
                    </a:lnTo>
                    <a:lnTo>
                      <a:pt x="722" y="5499"/>
                    </a:lnTo>
                    <a:lnTo>
                      <a:pt x="772" y="5885"/>
                    </a:lnTo>
                    <a:cubicBezTo>
                      <a:pt x="1811" y="6000"/>
                      <a:pt x="2709" y="6055"/>
                      <a:pt x="3596" y="6055"/>
                    </a:cubicBezTo>
                    <a:cubicBezTo>
                      <a:pt x="4533" y="6055"/>
                      <a:pt x="5457" y="5994"/>
                      <a:pt x="6522" y="5879"/>
                    </a:cubicBezTo>
                    <a:lnTo>
                      <a:pt x="6575" y="5494"/>
                    </a:lnTo>
                    <a:lnTo>
                      <a:pt x="7238" y="414"/>
                    </a:lnTo>
                    <a:lnTo>
                      <a:pt x="72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767375" y="2630775"/>
                <a:ext cx="179525" cy="130950"/>
              </a:xfrm>
              <a:custGeom>
                <a:avLst/>
                <a:gdLst/>
                <a:ahLst/>
                <a:cxnLst/>
                <a:rect l="l" t="t" r="r" b="b"/>
                <a:pathLst>
                  <a:path w="7181" h="5238" extrusionOk="0">
                    <a:moveTo>
                      <a:pt x="0" y="1"/>
                    </a:moveTo>
                    <a:lnTo>
                      <a:pt x="666" y="5086"/>
                    </a:lnTo>
                    <a:cubicBezTo>
                      <a:pt x="1721" y="5189"/>
                      <a:pt x="2631" y="5237"/>
                      <a:pt x="3529" y="5237"/>
                    </a:cubicBezTo>
                    <a:cubicBezTo>
                      <a:pt x="4484" y="5237"/>
                      <a:pt x="5426" y="5183"/>
                      <a:pt x="6517" y="5081"/>
                    </a:cubicBezTo>
                    <a:lnTo>
                      <a:pt x="71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817050" y="2649650"/>
                <a:ext cx="82875" cy="89850"/>
              </a:xfrm>
              <a:custGeom>
                <a:avLst/>
                <a:gdLst/>
                <a:ahLst/>
                <a:cxnLst/>
                <a:rect l="l" t="t" r="r" b="b"/>
                <a:pathLst>
                  <a:path w="3315" h="3594" extrusionOk="0">
                    <a:moveTo>
                      <a:pt x="2211" y="0"/>
                    </a:moveTo>
                    <a:cubicBezTo>
                      <a:pt x="2019" y="0"/>
                      <a:pt x="1824" y="39"/>
                      <a:pt x="1643" y="100"/>
                    </a:cubicBezTo>
                    <a:cubicBezTo>
                      <a:pt x="981" y="324"/>
                      <a:pt x="406" y="847"/>
                      <a:pt x="169" y="1515"/>
                    </a:cubicBezTo>
                    <a:cubicBezTo>
                      <a:pt x="1" y="1986"/>
                      <a:pt x="15" y="2526"/>
                      <a:pt x="204" y="2985"/>
                    </a:cubicBezTo>
                    <a:cubicBezTo>
                      <a:pt x="357" y="3353"/>
                      <a:pt x="712" y="3594"/>
                      <a:pt x="1104" y="3594"/>
                    </a:cubicBezTo>
                    <a:cubicBezTo>
                      <a:pt x="1108" y="3594"/>
                      <a:pt x="1112" y="3594"/>
                      <a:pt x="1116" y="3594"/>
                    </a:cubicBezTo>
                    <a:cubicBezTo>
                      <a:pt x="1566" y="3586"/>
                      <a:pt x="2025" y="3417"/>
                      <a:pt x="2395" y="3129"/>
                    </a:cubicBezTo>
                    <a:cubicBezTo>
                      <a:pt x="2929" y="2711"/>
                      <a:pt x="3267" y="2045"/>
                      <a:pt x="3296" y="1361"/>
                    </a:cubicBezTo>
                    <a:cubicBezTo>
                      <a:pt x="3315" y="908"/>
                      <a:pt x="3175" y="416"/>
                      <a:pt x="2807" y="167"/>
                    </a:cubicBezTo>
                    <a:cubicBezTo>
                      <a:pt x="2631" y="48"/>
                      <a:pt x="2423" y="0"/>
                      <a:pt x="2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5"/>
              <p:cNvSpPr/>
              <p:nvPr/>
            </p:nvSpPr>
            <p:spPr>
              <a:xfrm>
                <a:off x="829350" y="2648175"/>
                <a:ext cx="66825" cy="96225"/>
              </a:xfrm>
              <a:custGeom>
                <a:avLst/>
                <a:gdLst/>
                <a:ahLst/>
                <a:cxnLst/>
                <a:rect l="l" t="t" r="r" b="b"/>
                <a:pathLst>
                  <a:path w="2673" h="3849" extrusionOk="0">
                    <a:moveTo>
                      <a:pt x="2428" y="0"/>
                    </a:moveTo>
                    <a:cubicBezTo>
                      <a:pt x="2427" y="0"/>
                      <a:pt x="2426" y="0"/>
                      <a:pt x="2425" y="0"/>
                    </a:cubicBezTo>
                    <a:cubicBezTo>
                      <a:pt x="2302" y="534"/>
                      <a:pt x="1917" y="1003"/>
                      <a:pt x="1421" y="1229"/>
                    </a:cubicBezTo>
                    <a:cubicBezTo>
                      <a:pt x="1049" y="1398"/>
                      <a:pt x="579" y="1475"/>
                      <a:pt x="395" y="1838"/>
                    </a:cubicBezTo>
                    <a:cubicBezTo>
                      <a:pt x="291" y="2042"/>
                      <a:pt x="310" y="2286"/>
                      <a:pt x="350" y="2511"/>
                    </a:cubicBezTo>
                    <a:cubicBezTo>
                      <a:pt x="392" y="2739"/>
                      <a:pt x="451" y="2965"/>
                      <a:pt x="417" y="3194"/>
                    </a:cubicBezTo>
                    <a:cubicBezTo>
                      <a:pt x="384" y="3420"/>
                      <a:pt x="227" y="3649"/>
                      <a:pt x="1" y="3680"/>
                    </a:cubicBezTo>
                    <a:cubicBezTo>
                      <a:pt x="65" y="3736"/>
                      <a:pt x="126" y="3795"/>
                      <a:pt x="193" y="3848"/>
                    </a:cubicBezTo>
                    <a:cubicBezTo>
                      <a:pt x="506" y="3665"/>
                      <a:pt x="707" y="3308"/>
                      <a:pt x="699" y="2946"/>
                    </a:cubicBezTo>
                    <a:cubicBezTo>
                      <a:pt x="691" y="2646"/>
                      <a:pt x="554" y="2338"/>
                      <a:pt x="666" y="2063"/>
                    </a:cubicBezTo>
                    <a:cubicBezTo>
                      <a:pt x="736" y="1888"/>
                      <a:pt x="889" y="1766"/>
                      <a:pt x="1054" y="1683"/>
                    </a:cubicBezTo>
                    <a:cubicBezTo>
                      <a:pt x="1219" y="1598"/>
                      <a:pt x="1401" y="1548"/>
                      <a:pt x="1568" y="1473"/>
                    </a:cubicBezTo>
                    <a:cubicBezTo>
                      <a:pt x="2132" y="1221"/>
                      <a:pt x="2557" y="681"/>
                      <a:pt x="2672" y="76"/>
                    </a:cubicBezTo>
                    <a:cubicBezTo>
                      <a:pt x="2561" y="39"/>
                      <a:pt x="2452" y="0"/>
                      <a:pt x="24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5"/>
              <p:cNvSpPr/>
              <p:nvPr/>
            </p:nvSpPr>
            <p:spPr>
              <a:xfrm>
                <a:off x="691600" y="2670125"/>
                <a:ext cx="255125" cy="193850"/>
              </a:xfrm>
              <a:custGeom>
                <a:avLst/>
                <a:gdLst/>
                <a:ahLst/>
                <a:cxnLst/>
                <a:rect l="l" t="t" r="r" b="b"/>
                <a:pathLst>
                  <a:path w="10205" h="7754" extrusionOk="0">
                    <a:moveTo>
                      <a:pt x="5909" y="5506"/>
                    </a:moveTo>
                    <a:cubicBezTo>
                      <a:pt x="5896" y="5507"/>
                      <a:pt x="5884" y="5507"/>
                      <a:pt x="5871" y="5507"/>
                    </a:cubicBezTo>
                    <a:cubicBezTo>
                      <a:pt x="5884" y="5507"/>
                      <a:pt x="5896" y="5507"/>
                      <a:pt x="5909" y="5506"/>
                    </a:cubicBezTo>
                    <a:close/>
                    <a:moveTo>
                      <a:pt x="3237" y="0"/>
                    </a:moveTo>
                    <a:cubicBezTo>
                      <a:pt x="1628" y="95"/>
                      <a:pt x="1" y="2464"/>
                      <a:pt x="1" y="2464"/>
                    </a:cubicBezTo>
                    <a:cubicBezTo>
                      <a:pt x="1" y="2464"/>
                      <a:pt x="147" y="5055"/>
                      <a:pt x="267" y="6286"/>
                    </a:cubicBezTo>
                    <a:cubicBezTo>
                      <a:pt x="1471" y="6996"/>
                      <a:pt x="2700" y="7368"/>
                      <a:pt x="4048" y="7675"/>
                    </a:cubicBezTo>
                    <a:cubicBezTo>
                      <a:pt x="4261" y="7722"/>
                      <a:pt x="4479" y="7748"/>
                      <a:pt x="4698" y="7748"/>
                    </a:cubicBezTo>
                    <a:cubicBezTo>
                      <a:pt x="4711" y="7748"/>
                      <a:pt x="4724" y="7748"/>
                      <a:pt x="4737" y="7747"/>
                    </a:cubicBezTo>
                    <a:cubicBezTo>
                      <a:pt x="5312" y="7746"/>
                      <a:pt x="5796" y="7754"/>
                      <a:pt x="6259" y="7638"/>
                    </a:cubicBezTo>
                    <a:cubicBezTo>
                      <a:pt x="6814" y="7505"/>
                      <a:pt x="7349" y="7169"/>
                      <a:pt x="7581" y="6650"/>
                    </a:cubicBezTo>
                    <a:cubicBezTo>
                      <a:pt x="7899" y="6528"/>
                      <a:pt x="8186" y="5863"/>
                      <a:pt x="8055" y="5402"/>
                    </a:cubicBezTo>
                    <a:lnTo>
                      <a:pt x="8055" y="5402"/>
                    </a:lnTo>
                    <a:cubicBezTo>
                      <a:pt x="8426" y="5361"/>
                      <a:pt x="8799" y="5303"/>
                      <a:pt x="9166" y="5217"/>
                    </a:cubicBezTo>
                    <a:cubicBezTo>
                      <a:pt x="9484" y="5143"/>
                      <a:pt x="9817" y="5031"/>
                      <a:pt x="10012" y="4771"/>
                    </a:cubicBezTo>
                    <a:cubicBezTo>
                      <a:pt x="10205" y="4512"/>
                      <a:pt x="10160" y="4060"/>
                      <a:pt x="9855" y="3944"/>
                    </a:cubicBezTo>
                    <a:cubicBezTo>
                      <a:pt x="9787" y="3921"/>
                      <a:pt x="9714" y="3914"/>
                      <a:pt x="9641" y="3914"/>
                    </a:cubicBezTo>
                    <a:cubicBezTo>
                      <a:pt x="9606" y="3914"/>
                      <a:pt x="9571" y="3915"/>
                      <a:pt x="9536" y="3917"/>
                    </a:cubicBezTo>
                    <a:cubicBezTo>
                      <a:pt x="8179" y="3975"/>
                      <a:pt x="6825" y="4034"/>
                      <a:pt x="5466" y="4093"/>
                    </a:cubicBezTo>
                    <a:cubicBezTo>
                      <a:pt x="6500" y="3850"/>
                      <a:pt x="7660" y="3704"/>
                      <a:pt x="8780" y="3409"/>
                    </a:cubicBezTo>
                    <a:cubicBezTo>
                      <a:pt x="9073" y="3331"/>
                      <a:pt x="9373" y="3238"/>
                      <a:pt x="9607" y="3042"/>
                    </a:cubicBezTo>
                    <a:cubicBezTo>
                      <a:pt x="9841" y="2850"/>
                      <a:pt x="9993" y="2526"/>
                      <a:pt x="9903" y="2234"/>
                    </a:cubicBezTo>
                    <a:cubicBezTo>
                      <a:pt x="9678" y="2062"/>
                      <a:pt x="9405" y="2007"/>
                      <a:pt x="9119" y="2007"/>
                    </a:cubicBezTo>
                    <a:cubicBezTo>
                      <a:pt x="8849" y="2007"/>
                      <a:pt x="8567" y="2056"/>
                      <a:pt x="8302" y="2101"/>
                    </a:cubicBezTo>
                    <a:cubicBezTo>
                      <a:pt x="7484" y="2242"/>
                      <a:pt x="6653" y="2311"/>
                      <a:pt x="5823" y="2311"/>
                    </a:cubicBezTo>
                    <a:cubicBezTo>
                      <a:pt x="5086" y="2311"/>
                      <a:pt x="4349" y="2256"/>
                      <a:pt x="3621" y="2146"/>
                    </a:cubicBezTo>
                    <a:cubicBezTo>
                      <a:pt x="3474" y="1343"/>
                      <a:pt x="3346" y="595"/>
                      <a:pt x="3237"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809475" y="2830925"/>
                <a:ext cx="67700" cy="10150"/>
              </a:xfrm>
              <a:custGeom>
                <a:avLst/>
                <a:gdLst/>
                <a:ahLst/>
                <a:cxnLst/>
                <a:rect l="l" t="t" r="r" b="b"/>
                <a:pathLst>
                  <a:path w="2708" h="406" extrusionOk="0">
                    <a:moveTo>
                      <a:pt x="153" y="0"/>
                    </a:moveTo>
                    <a:cubicBezTo>
                      <a:pt x="87" y="0"/>
                      <a:pt x="28" y="47"/>
                      <a:pt x="15" y="113"/>
                    </a:cubicBezTo>
                    <a:cubicBezTo>
                      <a:pt x="1" y="190"/>
                      <a:pt x="50" y="263"/>
                      <a:pt x="127" y="277"/>
                    </a:cubicBezTo>
                    <a:cubicBezTo>
                      <a:pt x="581" y="362"/>
                      <a:pt x="1039" y="405"/>
                      <a:pt x="1498" y="405"/>
                    </a:cubicBezTo>
                    <a:cubicBezTo>
                      <a:pt x="1858" y="405"/>
                      <a:pt x="2220" y="378"/>
                      <a:pt x="2579" y="325"/>
                    </a:cubicBezTo>
                    <a:cubicBezTo>
                      <a:pt x="2655" y="314"/>
                      <a:pt x="2708" y="243"/>
                      <a:pt x="2696" y="166"/>
                    </a:cubicBezTo>
                    <a:cubicBezTo>
                      <a:pt x="2686" y="97"/>
                      <a:pt x="2627" y="48"/>
                      <a:pt x="2557" y="48"/>
                    </a:cubicBezTo>
                    <a:cubicBezTo>
                      <a:pt x="2550" y="48"/>
                      <a:pt x="2544" y="49"/>
                      <a:pt x="2538" y="49"/>
                    </a:cubicBezTo>
                    <a:cubicBezTo>
                      <a:pt x="2193" y="100"/>
                      <a:pt x="1846" y="125"/>
                      <a:pt x="1499" y="125"/>
                    </a:cubicBezTo>
                    <a:cubicBezTo>
                      <a:pt x="1058" y="125"/>
                      <a:pt x="616" y="85"/>
                      <a:pt x="179" y="3"/>
                    </a:cubicBezTo>
                    <a:cubicBezTo>
                      <a:pt x="170" y="1"/>
                      <a:pt x="161" y="0"/>
                      <a:pt x="153" y="0"/>
                    </a:cubicBezTo>
                    <a:close/>
                  </a:path>
                </a:pathLst>
              </a:custGeom>
              <a:solidFill>
                <a:srgbClr val="E35B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619825" y="2700300"/>
                <a:ext cx="89475" cy="126500"/>
              </a:xfrm>
              <a:custGeom>
                <a:avLst/>
                <a:gdLst/>
                <a:ahLst/>
                <a:cxnLst/>
                <a:rect l="l" t="t" r="r" b="b"/>
                <a:pathLst>
                  <a:path w="3579" h="5060" extrusionOk="0">
                    <a:moveTo>
                      <a:pt x="433" y="0"/>
                    </a:moveTo>
                    <a:cubicBezTo>
                      <a:pt x="264" y="1495"/>
                      <a:pt x="167" y="3266"/>
                      <a:pt x="0" y="4762"/>
                    </a:cubicBezTo>
                    <a:cubicBezTo>
                      <a:pt x="1181" y="4861"/>
                      <a:pt x="2364" y="4959"/>
                      <a:pt x="3545" y="5060"/>
                    </a:cubicBezTo>
                    <a:cubicBezTo>
                      <a:pt x="3462" y="3481"/>
                      <a:pt x="3519" y="2266"/>
                      <a:pt x="3579" y="1050"/>
                    </a:cubicBezTo>
                    <a:cubicBezTo>
                      <a:pt x="2486" y="685"/>
                      <a:pt x="1414" y="402"/>
                      <a:pt x="43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366750" y="2133000"/>
                <a:ext cx="269350" cy="705650"/>
              </a:xfrm>
              <a:custGeom>
                <a:avLst/>
                <a:gdLst/>
                <a:ahLst/>
                <a:cxnLst/>
                <a:rect l="l" t="t" r="r" b="b"/>
                <a:pathLst>
                  <a:path w="10774" h="28226" extrusionOk="0">
                    <a:moveTo>
                      <a:pt x="6993" y="1"/>
                    </a:moveTo>
                    <a:cubicBezTo>
                      <a:pt x="6993" y="1"/>
                      <a:pt x="4081" y="1288"/>
                      <a:pt x="2942" y="3479"/>
                    </a:cubicBezTo>
                    <a:cubicBezTo>
                      <a:pt x="1801" y="5669"/>
                      <a:pt x="1" y="23066"/>
                      <a:pt x="485" y="24888"/>
                    </a:cubicBezTo>
                    <a:cubicBezTo>
                      <a:pt x="969" y="26710"/>
                      <a:pt x="7833" y="28226"/>
                      <a:pt x="7833" y="28226"/>
                    </a:cubicBezTo>
                    <a:lnTo>
                      <a:pt x="10105" y="22792"/>
                    </a:lnTo>
                    <a:lnTo>
                      <a:pt x="8323" y="20968"/>
                    </a:lnTo>
                    <a:cubicBezTo>
                      <a:pt x="8323" y="20968"/>
                      <a:pt x="10774" y="10814"/>
                      <a:pt x="9184" y="4689"/>
                    </a:cubicBezTo>
                    <a:cubicBezTo>
                      <a:pt x="8870" y="3488"/>
                      <a:pt x="6993" y="1"/>
                      <a:pt x="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580400" y="2229900"/>
                <a:ext cx="48650" cy="461800"/>
              </a:xfrm>
              <a:custGeom>
                <a:avLst/>
                <a:gdLst/>
                <a:ahLst/>
                <a:cxnLst/>
                <a:rect l="l" t="t" r="r" b="b"/>
                <a:pathLst>
                  <a:path w="1946" h="18472" extrusionOk="0">
                    <a:moveTo>
                      <a:pt x="269" y="0"/>
                    </a:moveTo>
                    <a:cubicBezTo>
                      <a:pt x="259" y="0"/>
                      <a:pt x="249" y="1"/>
                      <a:pt x="239" y="3"/>
                    </a:cubicBezTo>
                    <a:cubicBezTo>
                      <a:pt x="164" y="19"/>
                      <a:pt x="115" y="93"/>
                      <a:pt x="133" y="170"/>
                    </a:cubicBezTo>
                    <a:cubicBezTo>
                      <a:pt x="1292" y="5502"/>
                      <a:pt x="1253" y="11403"/>
                      <a:pt x="21" y="17233"/>
                    </a:cubicBezTo>
                    <a:lnTo>
                      <a:pt x="0" y="17326"/>
                    </a:lnTo>
                    <a:lnTo>
                      <a:pt x="880" y="17904"/>
                    </a:lnTo>
                    <a:cubicBezTo>
                      <a:pt x="1156" y="18085"/>
                      <a:pt x="1433" y="18266"/>
                      <a:pt x="1708" y="18449"/>
                    </a:cubicBezTo>
                    <a:cubicBezTo>
                      <a:pt x="1733" y="18465"/>
                      <a:pt x="1760" y="18472"/>
                      <a:pt x="1785" y="18472"/>
                    </a:cubicBezTo>
                    <a:cubicBezTo>
                      <a:pt x="1832" y="18472"/>
                      <a:pt x="1877" y="18449"/>
                      <a:pt x="1902" y="18409"/>
                    </a:cubicBezTo>
                    <a:cubicBezTo>
                      <a:pt x="1946" y="18345"/>
                      <a:pt x="1928" y="18258"/>
                      <a:pt x="1862" y="18215"/>
                    </a:cubicBezTo>
                    <a:cubicBezTo>
                      <a:pt x="1587" y="18033"/>
                      <a:pt x="1309" y="17851"/>
                      <a:pt x="1032" y="17670"/>
                    </a:cubicBezTo>
                    <a:lnTo>
                      <a:pt x="314" y="17198"/>
                    </a:lnTo>
                    <a:cubicBezTo>
                      <a:pt x="1535" y="11358"/>
                      <a:pt x="1567" y="5452"/>
                      <a:pt x="406" y="109"/>
                    </a:cubicBezTo>
                    <a:cubicBezTo>
                      <a:pt x="392" y="44"/>
                      <a:pt x="334" y="0"/>
                      <a:pt x="269" y="0"/>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487875" y="2661575"/>
                <a:ext cx="81725" cy="40425"/>
              </a:xfrm>
              <a:custGeom>
                <a:avLst/>
                <a:gdLst/>
                <a:ahLst/>
                <a:cxnLst/>
                <a:rect l="l" t="t" r="r" b="b"/>
                <a:pathLst>
                  <a:path w="3269" h="1617" extrusionOk="0">
                    <a:moveTo>
                      <a:pt x="3116" y="1"/>
                    </a:moveTo>
                    <a:cubicBezTo>
                      <a:pt x="3108" y="1"/>
                      <a:pt x="3100" y="1"/>
                      <a:pt x="3092" y="3"/>
                    </a:cubicBezTo>
                    <a:cubicBezTo>
                      <a:pt x="1996" y="209"/>
                      <a:pt x="953" y="681"/>
                      <a:pt x="73" y="1366"/>
                    </a:cubicBezTo>
                    <a:cubicBezTo>
                      <a:pt x="12" y="1413"/>
                      <a:pt x="1" y="1501"/>
                      <a:pt x="49" y="1562"/>
                    </a:cubicBezTo>
                    <a:cubicBezTo>
                      <a:pt x="76" y="1597"/>
                      <a:pt x="116" y="1617"/>
                      <a:pt x="158" y="1617"/>
                    </a:cubicBezTo>
                    <a:cubicBezTo>
                      <a:pt x="188" y="1617"/>
                      <a:pt x="219" y="1607"/>
                      <a:pt x="244" y="1586"/>
                    </a:cubicBezTo>
                    <a:cubicBezTo>
                      <a:pt x="1089" y="927"/>
                      <a:pt x="2090" y="475"/>
                      <a:pt x="3143" y="278"/>
                    </a:cubicBezTo>
                    <a:cubicBezTo>
                      <a:pt x="3219" y="264"/>
                      <a:pt x="3268" y="190"/>
                      <a:pt x="3254" y="115"/>
                    </a:cubicBezTo>
                    <a:cubicBezTo>
                      <a:pt x="3243" y="46"/>
                      <a:pt x="3181" y="1"/>
                      <a:pt x="3116"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472425" y="2633675"/>
                <a:ext cx="86725" cy="18725"/>
              </a:xfrm>
              <a:custGeom>
                <a:avLst/>
                <a:gdLst/>
                <a:ahLst/>
                <a:cxnLst/>
                <a:rect l="l" t="t" r="r" b="b"/>
                <a:pathLst>
                  <a:path w="3469" h="749" extrusionOk="0">
                    <a:moveTo>
                      <a:pt x="1378" y="1"/>
                    </a:moveTo>
                    <a:cubicBezTo>
                      <a:pt x="952" y="1"/>
                      <a:pt x="525" y="63"/>
                      <a:pt x="115" y="189"/>
                    </a:cubicBezTo>
                    <a:cubicBezTo>
                      <a:pt x="42" y="213"/>
                      <a:pt x="0" y="290"/>
                      <a:pt x="22" y="364"/>
                    </a:cubicBezTo>
                    <a:cubicBezTo>
                      <a:pt x="41" y="424"/>
                      <a:pt x="97" y="463"/>
                      <a:pt x="157" y="463"/>
                    </a:cubicBezTo>
                    <a:cubicBezTo>
                      <a:pt x="170" y="463"/>
                      <a:pt x="184" y="461"/>
                      <a:pt x="197" y="457"/>
                    </a:cubicBezTo>
                    <a:cubicBezTo>
                      <a:pt x="581" y="339"/>
                      <a:pt x="980" y="280"/>
                      <a:pt x="1378" y="280"/>
                    </a:cubicBezTo>
                    <a:cubicBezTo>
                      <a:pt x="2024" y="280"/>
                      <a:pt x="2668" y="433"/>
                      <a:pt x="3244" y="732"/>
                    </a:cubicBezTo>
                    <a:cubicBezTo>
                      <a:pt x="3265" y="742"/>
                      <a:pt x="3285" y="748"/>
                      <a:pt x="3308" y="748"/>
                    </a:cubicBezTo>
                    <a:cubicBezTo>
                      <a:pt x="3358" y="748"/>
                      <a:pt x="3407" y="721"/>
                      <a:pt x="3431" y="673"/>
                    </a:cubicBezTo>
                    <a:cubicBezTo>
                      <a:pt x="3468" y="604"/>
                      <a:pt x="3441" y="519"/>
                      <a:pt x="3372" y="484"/>
                    </a:cubicBezTo>
                    <a:cubicBezTo>
                      <a:pt x="2757" y="164"/>
                      <a:pt x="2068" y="1"/>
                      <a:pt x="1378" y="1"/>
                    </a:cubicBezTo>
                    <a:close/>
                  </a:path>
                </a:pathLst>
              </a:custGeom>
              <a:solidFill>
                <a:srgbClr val="FF5D49">
                  <a:alpha val="36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532875" y="2671200"/>
                <a:ext cx="145250" cy="201975"/>
              </a:xfrm>
              <a:custGeom>
                <a:avLst/>
                <a:gdLst/>
                <a:ahLst/>
                <a:cxnLst/>
                <a:rect l="l" t="t" r="r" b="b"/>
                <a:pathLst>
                  <a:path w="5810" h="8079" extrusionOk="0">
                    <a:moveTo>
                      <a:pt x="3114" y="1"/>
                    </a:moveTo>
                    <a:cubicBezTo>
                      <a:pt x="1278" y="1799"/>
                      <a:pt x="0" y="5374"/>
                      <a:pt x="292" y="7929"/>
                    </a:cubicBezTo>
                    <a:cubicBezTo>
                      <a:pt x="971" y="8022"/>
                      <a:pt x="1655" y="8078"/>
                      <a:pt x="2337" y="8078"/>
                    </a:cubicBezTo>
                    <a:cubicBezTo>
                      <a:pt x="2949" y="8078"/>
                      <a:pt x="3560" y="8033"/>
                      <a:pt x="4164" y="7926"/>
                    </a:cubicBezTo>
                    <a:cubicBezTo>
                      <a:pt x="4460" y="6187"/>
                      <a:pt x="5145" y="3321"/>
                      <a:pt x="5810" y="1485"/>
                    </a:cubicBezTo>
                    <a:cubicBezTo>
                      <a:pt x="4908" y="909"/>
                      <a:pt x="4092" y="578"/>
                      <a:pt x="3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951800" y="1853975"/>
                <a:ext cx="103625" cy="105675"/>
              </a:xfrm>
              <a:custGeom>
                <a:avLst/>
                <a:gdLst/>
                <a:ahLst/>
                <a:cxnLst/>
                <a:rect l="l" t="t" r="r" b="b"/>
                <a:pathLst>
                  <a:path w="4145" h="4227" extrusionOk="0">
                    <a:moveTo>
                      <a:pt x="2321" y="1"/>
                    </a:moveTo>
                    <a:cubicBezTo>
                      <a:pt x="2304" y="1"/>
                      <a:pt x="2287" y="1"/>
                      <a:pt x="2270" y="1"/>
                    </a:cubicBezTo>
                    <a:cubicBezTo>
                      <a:pt x="1406" y="21"/>
                      <a:pt x="556" y="457"/>
                      <a:pt x="0" y="1170"/>
                    </a:cubicBezTo>
                    <a:lnTo>
                      <a:pt x="109" y="3665"/>
                    </a:lnTo>
                    <a:cubicBezTo>
                      <a:pt x="544" y="4032"/>
                      <a:pt x="1097" y="4226"/>
                      <a:pt x="1647" y="4226"/>
                    </a:cubicBezTo>
                    <a:cubicBezTo>
                      <a:pt x="1908" y="4226"/>
                      <a:pt x="2168" y="4182"/>
                      <a:pt x="2415" y="4093"/>
                    </a:cubicBezTo>
                    <a:cubicBezTo>
                      <a:pt x="3183" y="3812"/>
                      <a:pt x="3803" y="3101"/>
                      <a:pt x="4008" y="2256"/>
                    </a:cubicBezTo>
                    <a:cubicBezTo>
                      <a:pt x="4145" y="1687"/>
                      <a:pt x="4084" y="1030"/>
                      <a:pt x="3723" y="586"/>
                    </a:cubicBezTo>
                    <a:cubicBezTo>
                      <a:pt x="3385" y="166"/>
                      <a:pt x="2840" y="1"/>
                      <a:pt x="2321"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611475" y="1570425"/>
                <a:ext cx="409450" cy="492825"/>
              </a:xfrm>
              <a:custGeom>
                <a:avLst/>
                <a:gdLst/>
                <a:ahLst/>
                <a:cxnLst/>
                <a:rect l="l" t="t" r="r" b="b"/>
                <a:pathLst>
                  <a:path w="16378" h="19713" extrusionOk="0">
                    <a:moveTo>
                      <a:pt x="7573" y="0"/>
                    </a:moveTo>
                    <a:cubicBezTo>
                      <a:pt x="6514" y="0"/>
                      <a:pt x="5459" y="209"/>
                      <a:pt x="4488" y="651"/>
                    </a:cubicBezTo>
                    <a:cubicBezTo>
                      <a:pt x="3068" y="1298"/>
                      <a:pt x="1839" y="2411"/>
                      <a:pt x="1180" y="3824"/>
                    </a:cubicBezTo>
                    <a:cubicBezTo>
                      <a:pt x="1" y="6356"/>
                      <a:pt x="760" y="9324"/>
                      <a:pt x="1744" y="12117"/>
                    </a:cubicBezTo>
                    <a:cubicBezTo>
                      <a:pt x="1970" y="14839"/>
                      <a:pt x="3786" y="17267"/>
                      <a:pt x="6115" y="18695"/>
                    </a:cubicBezTo>
                    <a:cubicBezTo>
                      <a:pt x="7031" y="19257"/>
                      <a:pt x="8059" y="19695"/>
                      <a:pt x="9132" y="19712"/>
                    </a:cubicBezTo>
                    <a:cubicBezTo>
                      <a:pt x="9154" y="19713"/>
                      <a:pt x="9176" y="19713"/>
                      <a:pt x="9197" y="19713"/>
                    </a:cubicBezTo>
                    <a:cubicBezTo>
                      <a:pt x="10091" y="19713"/>
                      <a:pt x="10967" y="19423"/>
                      <a:pt x="11749" y="18991"/>
                    </a:cubicBezTo>
                    <a:cubicBezTo>
                      <a:pt x="12806" y="18408"/>
                      <a:pt x="13725" y="17544"/>
                      <a:pt x="14259" y="16465"/>
                    </a:cubicBezTo>
                    <a:cubicBezTo>
                      <a:pt x="14790" y="15384"/>
                      <a:pt x="14913" y="14082"/>
                      <a:pt x="14560" y="12928"/>
                    </a:cubicBezTo>
                    <a:cubicBezTo>
                      <a:pt x="16378" y="9914"/>
                      <a:pt x="16195" y="5773"/>
                      <a:pt x="14003" y="3023"/>
                    </a:cubicBezTo>
                    <a:cubicBezTo>
                      <a:pt x="12473" y="1106"/>
                      <a:pt x="10010" y="0"/>
                      <a:pt x="7573" y="0"/>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74250" y="1462750"/>
                <a:ext cx="476850" cy="433425"/>
              </a:xfrm>
              <a:custGeom>
                <a:avLst/>
                <a:gdLst/>
                <a:ahLst/>
                <a:cxnLst/>
                <a:rect l="l" t="t" r="r" b="b"/>
                <a:pathLst>
                  <a:path w="19074" h="17337" extrusionOk="0">
                    <a:moveTo>
                      <a:pt x="19073" y="8251"/>
                    </a:moveTo>
                    <a:cubicBezTo>
                      <a:pt x="19073" y="8252"/>
                      <a:pt x="19074" y="8252"/>
                      <a:pt x="19074" y="8253"/>
                    </a:cubicBezTo>
                    <a:lnTo>
                      <a:pt x="19074" y="8251"/>
                    </a:lnTo>
                    <a:cubicBezTo>
                      <a:pt x="19074" y="8251"/>
                      <a:pt x="19073" y="8251"/>
                      <a:pt x="19073" y="8251"/>
                    </a:cubicBezTo>
                    <a:close/>
                    <a:moveTo>
                      <a:pt x="11899" y="1"/>
                    </a:moveTo>
                    <a:lnTo>
                      <a:pt x="11899" y="1"/>
                    </a:lnTo>
                    <a:cubicBezTo>
                      <a:pt x="11219" y="884"/>
                      <a:pt x="10043" y="1208"/>
                      <a:pt x="8937" y="1336"/>
                    </a:cubicBezTo>
                    <a:cubicBezTo>
                      <a:pt x="7833" y="1467"/>
                      <a:pt x="6679" y="1467"/>
                      <a:pt x="5661" y="1921"/>
                    </a:cubicBezTo>
                    <a:cubicBezTo>
                      <a:pt x="4421" y="2471"/>
                      <a:pt x="3512" y="3709"/>
                      <a:pt x="3360" y="5059"/>
                    </a:cubicBezTo>
                    <a:cubicBezTo>
                      <a:pt x="2309" y="5318"/>
                      <a:pt x="1490" y="6006"/>
                      <a:pt x="951" y="6868"/>
                    </a:cubicBezTo>
                    <a:cubicBezTo>
                      <a:pt x="735" y="7213"/>
                      <a:pt x="562" y="7589"/>
                      <a:pt x="437" y="7972"/>
                    </a:cubicBezTo>
                    <a:cubicBezTo>
                      <a:pt x="1" y="9325"/>
                      <a:pt x="79" y="10801"/>
                      <a:pt x="426" y="12174"/>
                    </a:cubicBezTo>
                    <a:cubicBezTo>
                      <a:pt x="772" y="13549"/>
                      <a:pt x="1370" y="14849"/>
                      <a:pt x="1966" y="16138"/>
                    </a:cubicBezTo>
                    <a:cubicBezTo>
                      <a:pt x="2628" y="16368"/>
                      <a:pt x="3214" y="16799"/>
                      <a:pt x="3684" y="17336"/>
                    </a:cubicBezTo>
                    <a:cubicBezTo>
                      <a:pt x="5344" y="14670"/>
                      <a:pt x="6100" y="11456"/>
                      <a:pt x="5810" y="8330"/>
                    </a:cubicBezTo>
                    <a:lnTo>
                      <a:pt x="5810" y="8330"/>
                    </a:lnTo>
                    <a:cubicBezTo>
                      <a:pt x="6727" y="8437"/>
                      <a:pt x="7600" y="8908"/>
                      <a:pt x="8326" y="9554"/>
                    </a:cubicBezTo>
                    <a:cubicBezTo>
                      <a:pt x="8637" y="9126"/>
                      <a:pt x="8709" y="8536"/>
                      <a:pt x="8517" y="8044"/>
                    </a:cubicBezTo>
                    <a:lnTo>
                      <a:pt x="8517" y="8044"/>
                    </a:lnTo>
                    <a:cubicBezTo>
                      <a:pt x="9874" y="9171"/>
                      <a:pt x="11633" y="9797"/>
                      <a:pt x="13396" y="9797"/>
                    </a:cubicBezTo>
                    <a:cubicBezTo>
                      <a:pt x="13580" y="9797"/>
                      <a:pt x="13763" y="9791"/>
                      <a:pt x="13947" y="9777"/>
                    </a:cubicBezTo>
                    <a:cubicBezTo>
                      <a:pt x="13474" y="9429"/>
                      <a:pt x="13080" y="8971"/>
                      <a:pt x="12809" y="8445"/>
                    </a:cubicBezTo>
                    <a:lnTo>
                      <a:pt x="12809" y="8445"/>
                    </a:lnTo>
                    <a:cubicBezTo>
                      <a:pt x="13759" y="9006"/>
                      <a:pt x="14854" y="9322"/>
                      <a:pt x="15955" y="9355"/>
                    </a:cubicBezTo>
                    <a:cubicBezTo>
                      <a:pt x="16902" y="11314"/>
                      <a:pt x="17090" y="13530"/>
                      <a:pt x="16743" y="15665"/>
                    </a:cubicBezTo>
                    <a:cubicBezTo>
                      <a:pt x="18149" y="13599"/>
                      <a:pt x="18492" y="10854"/>
                      <a:pt x="17638" y="8506"/>
                    </a:cubicBezTo>
                    <a:cubicBezTo>
                      <a:pt x="17914" y="8289"/>
                      <a:pt x="18256" y="8187"/>
                      <a:pt x="18600" y="8187"/>
                    </a:cubicBezTo>
                    <a:cubicBezTo>
                      <a:pt x="18757" y="8187"/>
                      <a:pt x="18915" y="8208"/>
                      <a:pt x="19067" y="8250"/>
                    </a:cubicBezTo>
                    <a:cubicBezTo>
                      <a:pt x="19069" y="8251"/>
                      <a:pt x="19072" y="8251"/>
                      <a:pt x="19073" y="8251"/>
                    </a:cubicBezTo>
                    <a:lnTo>
                      <a:pt x="19073" y="8251"/>
                    </a:lnTo>
                    <a:cubicBezTo>
                      <a:pt x="18961" y="6625"/>
                      <a:pt x="17847" y="5115"/>
                      <a:pt x="16322" y="4527"/>
                    </a:cubicBezTo>
                    <a:cubicBezTo>
                      <a:pt x="16840" y="4241"/>
                      <a:pt x="17430" y="4089"/>
                      <a:pt x="18020" y="4089"/>
                    </a:cubicBezTo>
                    <a:cubicBezTo>
                      <a:pt x="18082" y="4089"/>
                      <a:pt x="18143" y="4091"/>
                      <a:pt x="18205" y="4094"/>
                    </a:cubicBezTo>
                    <a:cubicBezTo>
                      <a:pt x="16957" y="2621"/>
                      <a:pt x="15027" y="1774"/>
                      <a:pt x="13103" y="1774"/>
                    </a:cubicBezTo>
                    <a:cubicBezTo>
                      <a:pt x="12549" y="1774"/>
                      <a:pt x="11996" y="1844"/>
                      <a:pt x="11460" y="1990"/>
                    </a:cubicBezTo>
                    <a:cubicBezTo>
                      <a:pt x="11902" y="1443"/>
                      <a:pt x="12069" y="682"/>
                      <a:pt x="11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98050" y="1462675"/>
                <a:ext cx="453050" cy="206375"/>
              </a:xfrm>
              <a:custGeom>
                <a:avLst/>
                <a:gdLst/>
                <a:ahLst/>
                <a:cxnLst/>
                <a:rect l="l" t="t" r="r" b="b"/>
                <a:pathLst>
                  <a:path w="18122" h="8255" extrusionOk="0">
                    <a:moveTo>
                      <a:pt x="10948" y="1"/>
                    </a:moveTo>
                    <a:cubicBezTo>
                      <a:pt x="10269" y="884"/>
                      <a:pt x="9092" y="1208"/>
                      <a:pt x="7987" y="1336"/>
                    </a:cubicBezTo>
                    <a:cubicBezTo>
                      <a:pt x="6882" y="1467"/>
                      <a:pt x="5729" y="1467"/>
                      <a:pt x="4713" y="1921"/>
                    </a:cubicBezTo>
                    <a:cubicBezTo>
                      <a:pt x="3472" y="2470"/>
                      <a:pt x="2563" y="3709"/>
                      <a:pt x="2410" y="5059"/>
                    </a:cubicBezTo>
                    <a:cubicBezTo>
                      <a:pt x="1360" y="5318"/>
                      <a:pt x="541" y="6006"/>
                      <a:pt x="1" y="6870"/>
                    </a:cubicBezTo>
                    <a:cubicBezTo>
                      <a:pt x="654" y="6468"/>
                      <a:pt x="1418" y="6245"/>
                      <a:pt x="2185" y="6245"/>
                    </a:cubicBezTo>
                    <a:cubicBezTo>
                      <a:pt x="2334" y="6245"/>
                      <a:pt x="2482" y="6253"/>
                      <a:pt x="2631" y="6270"/>
                    </a:cubicBezTo>
                    <a:cubicBezTo>
                      <a:pt x="2902" y="4865"/>
                      <a:pt x="4041" y="3669"/>
                      <a:pt x="5430" y="3326"/>
                    </a:cubicBezTo>
                    <a:cubicBezTo>
                      <a:pt x="6088" y="3161"/>
                      <a:pt x="6773" y="3180"/>
                      <a:pt x="7442" y="3057"/>
                    </a:cubicBezTo>
                    <a:cubicBezTo>
                      <a:pt x="8107" y="2935"/>
                      <a:pt x="8794" y="2631"/>
                      <a:pt x="9116" y="2034"/>
                    </a:cubicBezTo>
                    <a:lnTo>
                      <a:pt x="9116" y="2034"/>
                    </a:lnTo>
                    <a:cubicBezTo>
                      <a:pt x="9116" y="2474"/>
                      <a:pt x="8923" y="2906"/>
                      <a:pt x="8599" y="3206"/>
                    </a:cubicBezTo>
                    <a:cubicBezTo>
                      <a:pt x="9320" y="2956"/>
                      <a:pt x="10083" y="2833"/>
                      <a:pt x="10846" y="2833"/>
                    </a:cubicBezTo>
                    <a:cubicBezTo>
                      <a:pt x="11999" y="2833"/>
                      <a:pt x="13152" y="3114"/>
                      <a:pt x="14165" y="3661"/>
                    </a:cubicBezTo>
                    <a:cubicBezTo>
                      <a:pt x="13528" y="3751"/>
                      <a:pt x="12947" y="4169"/>
                      <a:pt x="12665" y="4748"/>
                    </a:cubicBezTo>
                    <a:cubicBezTo>
                      <a:pt x="14921" y="4866"/>
                      <a:pt x="17021" y="6291"/>
                      <a:pt x="18115" y="8253"/>
                    </a:cubicBezTo>
                    <a:cubicBezTo>
                      <a:pt x="18117" y="8254"/>
                      <a:pt x="18120" y="8254"/>
                      <a:pt x="18122" y="8254"/>
                    </a:cubicBezTo>
                    <a:cubicBezTo>
                      <a:pt x="18009" y="6629"/>
                      <a:pt x="16894" y="5116"/>
                      <a:pt x="15371" y="4528"/>
                    </a:cubicBezTo>
                    <a:cubicBezTo>
                      <a:pt x="15890" y="4242"/>
                      <a:pt x="16481" y="4089"/>
                      <a:pt x="17071" y="4089"/>
                    </a:cubicBezTo>
                    <a:cubicBezTo>
                      <a:pt x="17132" y="4089"/>
                      <a:pt x="17193" y="4091"/>
                      <a:pt x="17255" y="4094"/>
                    </a:cubicBezTo>
                    <a:cubicBezTo>
                      <a:pt x="16008" y="2620"/>
                      <a:pt x="14077" y="1774"/>
                      <a:pt x="12153" y="1774"/>
                    </a:cubicBezTo>
                    <a:cubicBezTo>
                      <a:pt x="11599" y="1774"/>
                      <a:pt x="11046" y="1844"/>
                      <a:pt x="10509" y="1990"/>
                    </a:cubicBezTo>
                    <a:cubicBezTo>
                      <a:pt x="10951" y="1443"/>
                      <a:pt x="11120" y="682"/>
                      <a:pt x="10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574250" y="1833500"/>
                <a:ext cx="111175" cy="105650"/>
              </a:xfrm>
              <a:custGeom>
                <a:avLst/>
                <a:gdLst/>
                <a:ahLst/>
                <a:cxnLst/>
                <a:rect l="l" t="t" r="r" b="b"/>
                <a:pathLst>
                  <a:path w="4447" h="4226" extrusionOk="0">
                    <a:moveTo>
                      <a:pt x="1957" y="1"/>
                    </a:moveTo>
                    <a:cubicBezTo>
                      <a:pt x="1401" y="1"/>
                      <a:pt x="819" y="168"/>
                      <a:pt x="453" y="586"/>
                    </a:cubicBezTo>
                    <a:cubicBezTo>
                      <a:pt x="68" y="1030"/>
                      <a:pt x="1" y="1687"/>
                      <a:pt x="148" y="2256"/>
                    </a:cubicBezTo>
                    <a:cubicBezTo>
                      <a:pt x="366" y="3101"/>
                      <a:pt x="1031" y="3814"/>
                      <a:pt x="1855" y="4093"/>
                    </a:cubicBezTo>
                    <a:cubicBezTo>
                      <a:pt x="2120" y="4182"/>
                      <a:pt x="2399" y="4225"/>
                      <a:pt x="2679" y="4225"/>
                    </a:cubicBezTo>
                    <a:cubicBezTo>
                      <a:pt x="3270" y="4225"/>
                      <a:pt x="3862" y="4032"/>
                      <a:pt x="4326" y="3665"/>
                    </a:cubicBezTo>
                    <a:lnTo>
                      <a:pt x="4447" y="1170"/>
                    </a:lnTo>
                    <a:cubicBezTo>
                      <a:pt x="3850" y="458"/>
                      <a:pt x="2940" y="22"/>
                      <a:pt x="2012" y="1"/>
                    </a:cubicBezTo>
                    <a:cubicBezTo>
                      <a:pt x="1994" y="1"/>
                      <a:pt x="1976" y="1"/>
                      <a:pt x="1957" y="1"/>
                    </a:cubicBezTo>
                    <a:close/>
                  </a:path>
                </a:pathLst>
              </a:custGeom>
              <a:solidFill>
                <a:srgbClr val="FDA4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767525" y="1749200"/>
                <a:ext cx="86650" cy="37525"/>
              </a:xfrm>
              <a:custGeom>
                <a:avLst/>
                <a:gdLst/>
                <a:ahLst/>
                <a:cxnLst/>
                <a:rect l="l" t="t" r="r" b="b"/>
                <a:pathLst>
                  <a:path w="3466" h="1501" extrusionOk="0">
                    <a:moveTo>
                      <a:pt x="1785" y="1"/>
                    </a:moveTo>
                    <a:cubicBezTo>
                      <a:pt x="1747" y="1"/>
                      <a:pt x="1708" y="2"/>
                      <a:pt x="1669" y="5"/>
                    </a:cubicBezTo>
                    <a:cubicBezTo>
                      <a:pt x="869" y="66"/>
                      <a:pt x="166" y="716"/>
                      <a:pt x="1" y="1500"/>
                    </a:cubicBezTo>
                    <a:cubicBezTo>
                      <a:pt x="575" y="1139"/>
                      <a:pt x="1237" y="915"/>
                      <a:pt x="1933" y="915"/>
                    </a:cubicBezTo>
                    <a:cubicBezTo>
                      <a:pt x="2432" y="915"/>
                      <a:pt x="2949" y="1030"/>
                      <a:pt x="3466" y="1290"/>
                    </a:cubicBezTo>
                    <a:cubicBezTo>
                      <a:pt x="3290" y="547"/>
                      <a:pt x="2546" y="1"/>
                      <a:pt x="1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945100" y="1760025"/>
                <a:ext cx="66525" cy="38150"/>
              </a:xfrm>
              <a:custGeom>
                <a:avLst/>
                <a:gdLst/>
                <a:ahLst/>
                <a:cxnLst/>
                <a:rect l="l" t="t" r="r" b="b"/>
                <a:pathLst>
                  <a:path w="2661" h="1526" extrusionOk="0">
                    <a:moveTo>
                      <a:pt x="1404" y="0"/>
                    </a:moveTo>
                    <a:cubicBezTo>
                      <a:pt x="1254" y="0"/>
                      <a:pt x="1104" y="25"/>
                      <a:pt x="962" y="75"/>
                    </a:cubicBezTo>
                    <a:cubicBezTo>
                      <a:pt x="539" y="222"/>
                      <a:pt x="199" y="564"/>
                      <a:pt x="1" y="966"/>
                    </a:cubicBezTo>
                    <a:cubicBezTo>
                      <a:pt x="195" y="909"/>
                      <a:pt x="409" y="880"/>
                      <a:pt x="633" y="880"/>
                    </a:cubicBezTo>
                    <a:cubicBezTo>
                      <a:pt x="1244" y="880"/>
                      <a:pt x="1921" y="1095"/>
                      <a:pt x="2425" y="1525"/>
                    </a:cubicBezTo>
                    <a:cubicBezTo>
                      <a:pt x="2661" y="1142"/>
                      <a:pt x="2552" y="602"/>
                      <a:pt x="2222" y="301"/>
                    </a:cubicBezTo>
                    <a:cubicBezTo>
                      <a:pt x="2002" y="100"/>
                      <a:pt x="1704" y="0"/>
                      <a:pt x="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891525" y="1919575"/>
                <a:ext cx="36325" cy="24200"/>
              </a:xfrm>
              <a:custGeom>
                <a:avLst/>
                <a:gdLst/>
                <a:ahLst/>
                <a:cxnLst/>
                <a:rect l="l" t="t" r="r" b="b"/>
                <a:pathLst>
                  <a:path w="1453" h="968" extrusionOk="0">
                    <a:moveTo>
                      <a:pt x="1299" y="1"/>
                    </a:moveTo>
                    <a:cubicBezTo>
                      <a:pt x="866" y="214"/>
                      <a:pt x="434" y="429"/>
                      <a:pt x="1" y="642"/>
                    </a:cubicBezTo>
                    <a:cubicBezTo>
                      <a:pt x="146" y="848"/>
                      <a:pt x="400" y="967"/>
                      <a:pt x="652" y="967"/>
                    </a:cubicBezTo>
                    <a:cubicBezTo>
                      <a:pt x="741" y="967"/>
                      <a:pt x="830" y="952"/>
                      <a:pt x="914" y="921"/>
                    </a:cubicBezTo>
                    <a:cubicBezTo>
                      <a:pt x="1235" y="801"/>
                      <a:pt x="1453" y="448"/>
                      <a:pt x="1299" y="1"/>
                    </a:cubicBezTo>
                    <a:close/>
                  </a:path>
                </a:pathLst>
              </a:custGeom>
              <a:solidFill>
                <a:srgbClr val="F07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800350" y="1935375"/>
                <a:ext cx="97250" cy="65175"/>
              </a:xfrm>
              <a:custGeom>
                <a:avLst/>
                <a:gdLst/>
                <a:ahLst/>
                <a:cxnLst/>
                <a:rect l="l" t="t" r="r" b="b"/>
                <a:pathLst>
                  <a:path w="3890" h="2607" extrusionOk="0">
                    <a:moveTo>
                      <a:pt x="217" y="0"/>
                    </a:moveTo>
                    <a:lnTo>
                      <a:pt x="217" y="0"/>
                    </a:lnTo>
                    <a:cubicBezTo>
                      <a:pt x="0" y="643"/>
                      <a:pt x="146" y="1393"/>
                      <a:pt x="585" y="1909"/>
                    </a:cubicBezTo>
                    <a:cubicBezTo>
                      <a:pt x="959" y="2349"/>
                      <a:pt x="1532" y="2606"/>
                      <a:pt x="2106" y="2606"/>
                    </a:cubicBezTo>
                    <a:cubicBezTo>
                      <a:pt x="2207" y="2606"/>
                      <a:pt x="2308" y="2598"/>
                      <a:pt x="2408" y="2582"/>
                    </a:cubicBezTo>
                    <a:cubicBezTo>
                      <a:pt x="3074" y="2476"/>
                      <a:pt x="3671" y="2003"/>
                      <a:pt x="3890" y="1253"/>
                    </a:cubicBezTo>
                    <a:lnTo>
                      <a:pt x="3890" y="1253"/>
                    </a:lnTo>
                    <a:cubicBezTo>
                      <a:pt x="3890" y="1253"/>
                      <a:pt x="3890" y="1254"/>
                      <a:pt x="3890" y="1254"/>
                    </a:cubicBezTo>
                    <a:lnTo>
                      <a:pt x="3890" y="1252"/>
                    </a:lnTo>
                    <a:cubicBezTo>
                      <a:pt x="3890" y="1252"/>
                      <a:pt x="3890" y="1253"/>
                      <a:pt x="3890" y="1253"/>
                    </a:cubicBezTo>
                    <a:lnTo>
                      <a:pt x="3890" y="1253"/>
                    </a:lnTo>
                    <a:cubicBezTo>
                      <a:pt x="2614" y="968"/>
                      <a:pt x="1371" y="521"/>
                      <a:pt x="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800900" y="1862100"/>
                <a:ext cx="27000" cy="26975"/>
              </a:xfrm>
              <a:custGeom>
                <a:avLst/>
                <a:gdLst/>
                <a:ahLst/>
                <a:cxnLst/>
                <a:rect l="l" t="t" r="r" b="b"/>
                <a:pathLst>
                  <a:path w="1080" h="1079" extrusionOk="0">
                    <a:moveTo>
                      <a:pt x="541" y="0"/>
                    </a:moveTo>
                    <a:cubicBezTo>
                      <a:pt x="243" y="0"/>
                      <a:pt x="1" y="242"/>
                      <a:pt x="1" y="540"/>
                    </a:cubicBezTo>
                    <a:cubicBezTo>
                      <a:pt x="1" y="838"/>
                      <a:pt x="243" y="1079"/>
                      <a:pt x="541" y="1079"/>
                    </a:cubicBezTo>
                    <a:cubicBezTo>
                      <a:pt x="839" y="1079"/>
                      <a:pt x="1079" y="838"/>
                      <a:pt x="1079" y="540"/>
                    </a:cubicBezTo>
                    <a:cubicBezTo>
                      <a:pt x="1079" y="242"/>
                      <a:pt x="839"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931600" y="1869100"/>
                <a:ext cx="27000" cy="27000"/>
              </a:xfrm>
              <a:custGeom>
                <a:avLst/>
                <a:gdLst/>
                <a:ahLst/>
                <a:cxnLst/>
                <a:rect l="l" t="t" r="r" b="b"/>
                <a:pathLst>
                  <a:path w="1080" h="1080" extrusionOk="0">
                    <a:moveTo>
                      <a:pt x="541" y="1"/>
                    </a:moveTo>
                    <a:cubicBezTo>
                      <a:pt x="243" y="1"/>
                      <a:pt x="1" y="241"/>
                      <a:pt x="1" y="539"/>
                    </a:cubicBezTo>
                    <a:cubicBezTo>
                      <a:pt x="1" y="837"/>
                      <a:pt x="243" y="1079"/>
                      <a:pt x="541" y="1079"/>
                    </a:cubicBezTo>
                    <a:cubicBezTo>
                      <a:pt x="839" y="1079"/>
                      <a:pt x="1079" y="837"/>
                      <a:pt x="1079" y="539"/>
                    </a:cubicBezTo>
                    <a:cubicBezTo>
                      <a:pt x="1079" y="241"/>
                      <a:pt x="839"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6" name="Google Shape;1136;p35"/>
          <p:cNvGrpSpPr/>
          <p:nvPr/>
        </p:nvGrpSpPr>
        <p:grpSpPr>
          <a:xfrm>
            <a:off x="2304634" y="1343005"/>
            <a:ext cx="1299088" cy="2660820"/>
            <a:chOff x="6046400" y="1594775"/>
            <a:chExt cx="1335000" cy="2734375"/>
          </a:xfrm>
        </p:grpSpPr>
        <p:sp>
          <p:nvSpPr>
            <p:cNvPr id="1137" name="Google Shape;1137;p35"/>
            <p:cNvSpPr/>
            <p:nvPr/>
          </p:nvSpPr>
          <p:spPr>
            <a:xfrm>
              <a:off x="6046400" y="1594775"/>
              <a:ext cx="1335000" cy="2734375"/>
            </a:xfrm>
            <a:custGeom>
              <a:avLst/>
              <a:gdLst/>
              <a:ahLst/>
              <a:cxnLst/>
              <a:rect l="l" t="t" r="r" b="b"/>
              <a:pathLst>
                <a:path w="53400" h="109375" extrusionOk="0">
                  <a:moveTo>
                    <a:pt x="32202" y="0"/>
                  </a:moveTo>
                  <a:cubicBezTo>
                    <a:pt x="31595" y="0"/>
                    <a:pt x="31018" y="48"/>
                    <a:pt x="30462" y="143"/>
                  </a:cubicBezTo>
                  <a:cubicBezTo>
                    <a:pt x="29402" y="328"/>
                    <a:pt x="28423" y="683"/>
                    <a:pt x="27569" y="1193"/>
                  </a:cubicBezTo>
                  <a:cubicBezTo>
                    <a:pt x="27459" y="1189"/>
                    <a:pt x="27348" y="1186"/>
                    <a:pt x="27238" y="1186"/>
                  </a:cubicBezTo>
                  <a:cubicBezTo>
                    <a:pt x="24706" y="1186"/>
                    <a:pt x="22270" y="2328"/>
                    <a:pt x="20703" y="4331"/>
                  </a:cubicBezTo>
                  <a:cubicBezTo>
                    <a:pt x="20232" y="4930"/>
                    <a:pt x="19846" y="5606"/>
                    <a:pt x="19556" y="6337"/>
                  </a:cubicBezTo>
                  <a:cubicBezTo>
                    <a:pt x="19532" y="6397"/>
                    <a:pt x="19511" y="6456"/>
                    <a:pt x="19492" y="6517"/>
                  </a:cubicBezTo>
                  <a:cubicBezTo>
                    <a:pt x="18755" y="8510"/>
                    <a:pt x="18807" y="10773"/>
                    <a:pt x="19626" y="12690"/>
                  </a:cubicBezTo>
                  <a:cubicBezTo>
                    <a:pt x="18772" y="13525"/>
                    <a:pt x="18227" y="14690"/>
                    <a:pt x="18120" y="15983"/>
                  </a:cubicBezTo>
                  <a:cubicBezTo>
                    <a:pt x="17940" y="18168"/>
                    <a:pt x="19035" y="20317"/>
                    <a:pt x="20907" y="21459"/>
                  </a:cubicBezTo>
                  <a:cubicBezTo>
                    <a:pt x="20917" y="21466"/>
                    <a:pt x="20925" y="21471"/>
                    <a:pt x="20934" y="21475"/>
                  </a:cubicBezTo>
                  <a:cubicBezTo>
                    <a:pt x="21267" y="22426"/>
                    <a:pt x="21747" y="23302"/>
                    <a:pt x="22348" y="24059"/>
                  </a:cubicBezTo>
                  <a:cubicBezTo>
                    <a:pt x="21769" y="24254"/>
                    <a:pt x="21155" y="24471"/>
                    <a:pt x="20500" y="24724"/>
                  </a:cubicBezTo>
                  <a:cubicBezTo>
                    <a:pt x="18306" y="25572"/>
                    <a:pt x="16780" y="27623"/>
                    <a:pt x="16612" y="29953"/>
                  </a:cubicBezTo>
                  <a:cubicBezTo>
                    <a:pt x="16569" y="30559"/>
                    <a:pt x="16545" y="31234"/>
                    <a:pt x="16537" y="32043"/>
                  </a:cubicBezTo>
                  <a:cubicBezTo>
                    <a:pt x="16463" y="32178"/>
                    <a:pt x="16373" y="32335"/>
                    <a:pt x="16304" y="32456"/>
                  </a:cubicBezTo>
                  <a:cubicBezTo>
                    <a:pt x="16130" y="32766"/>
                    <a:pt x="15948" y="33085"/>
                    <a:pt x="15791" y="33407"/>
                  </a:cubicBezTo>
                  <a:cubicBezTo>
                    <a:pt x="15230" y="34541"/>
                    <a:pt x="14862" y="35777"/>
                    <a:pt x="14705" y="37043"/>
                  </a:cubicBezTo>
                  <a:cubicBezTo>
                    <a:pt x="14649" y="36800"/>
                    <a:pt x="14593" y="36556"/>
                    <a:pt x="14535" y="36303"/>
                  </a:cubicBezTo>
                  <a:lnTo>
                    <a:pt x="14429" y="35849"/>
                  </a:lnTo>
                  <a:cubicBezTo>
                    <a:pt x="14655" y="35423"/>
                    <a:pt x="14782" y="34936"/>
                    <a:pt x="14782" y="34420"/>
                  </a:cubicBezTo>
                  <a:lnTo>
                    <a:pt x="14782" y="32969"/>
                  </a:lnTo>
                  <a:cubicBezTo>
                    <a:pt x="14782" y="31804"/>
                    <a:pt x="14134" y="30790"/>
                    <a:pt x="13177" y="30269"/>
                  </a:cubicBezTo>
                  <a:cubicBezTo>
                    <a:pt x="12673" y="29192"/>
                    <a:pt x="11589" y="28501"/>
                    <a:pt x="10395" y="28501"/>
                  </a:cubicBezTo>
                  <a:lnTo>
                    <a:pt x="4389" y="28501"/>
                  </a:lnTo>
                  <a:cubicBezTo>
                    <a:pt x="3195" y="28501"/>
                    <a:pt x="2111" y="29192"/>
                    <a:pt x="1607" y="30269"/>
                  </a:cubicBezTo>
                  <a:cubicBezTo>
                    <a:pt x="650" y="30790"/>
                    <a:pt x="1" y="31804"/>
                    <a:pt x="1" y="32969"/>
                  </a:cubicBezTo>
                  <a:lnTo>
                    <a:pt x="1" y="34420"/>
                  </a:lnTo>
                  <a:cubicBezTo>
                    <a:pt x="1" y="35200"/>
                    <a:pt x="293" y="35913"/>
                    <a:pt x="772" y="36455"/>
                  </a:cubicBezTo>
                  <a:lnTo>
                    <a:pt x="1469" y="41784"/>
                  </a:lnTo>
                  <a:cubicBezTo>
                    <a:pt x="1475" y="41827"/>
                    <a:pt x="1482" y="41869"/>
                    <a:pt x="1488" y="41910"/>
                  </a:cubicBezTo>
                  <a:lnTo>
                    <a:pt x="1602" y="42795"/>
                  </a:lnTo>
                  <a:cubicBezTo>
                    <a:pt x="1714" y="43667"/>
                    <a:pt x="2195" y="44449"/>
                    <a:pt x="2922" y="44944"/>
                  </a:cubicBezTo>
                  <a:cubicBezTo>
                    <a:pt x="4057" y="45715"/>
                    <a:pt x="5568" y="46050"/>
                    <a:pt x="6918" y="46122"/>
                  </a:cubicBezTo>
                  <a:cubicBezTo>
                    <a:pt x="7588" y="46478"/>
                    <a:pt x="8365" y="46724"/>
                    <a:pt x="9195" y="46845"/>
                  </a:cubicBezTo>
                  <a:cubicBezTo>
                    <a:pt x="9208" y="47922"/>
                    <a:pt x="9790" y="48928"/>
                    <a:pt x="10746" y="49473"/>
                  </a:cubicBezTo>
                  <a:cubicBezTo>
                    <a:pt x="11721" y="50029"/>
                    <a:pt x="12719" y="50550"/>
                    <a:pt x="13730" y="51035"/>
                  </a:cubicBezTo>
                  <a:cubicBezTo>
                    <a:pt x="13607" y="51909"/>
                    <a:pt x="13472" y="52781"/>
                    <a:pt x="13330" y="53643"/>
                  </a:cubicBezTo>
                  <a:cubicBezTo>
                    <a:pt x="13128" y="54858"/>
                    <a:pt x="13669" y="56076"/>
                    <a:pt x="14706" y="56739"/>
                  </a:cubicBezTo>
                  <a:lnTo>
                    <a:pt x="15089" y="56983"/>
                  </a:lnTo>
                  <a:cubicBezTo>
                    <a:pt x="15545" y="64659"/>
                    <a:pt x="18114" y="88597"/>
                    <a:pt x="18907" y="95908"/>
                  </a:cubicBezTo>
                  <a:cubicBezTo>
                    <a:pt x="18046" y="96423"/>
                    <a:pt x="17232" y="97008"/>
                    <a:pt x="16472" y="97657"/>
                  </a:cubicBezTo>
                  <a:cubicBezTo>
                    <a:pt x="16445" y="97679"/>
                    <a:pt x="16420" y="97703"/>
                    <a:pt x="16394" y="97727"/>
                  </a:cubicBezTo>
                  <a:cubicBezTo>
                    <a:pt x="16351" y="97764"/>
                    <a:pt x="16309" y="97799"/>
                    <a:pt x="16267" y="97836"/>
                  </a:cubicBezTo>
                  <a:cubicBezTo>
                    <a:pt x="11722" y="98471"/>
                    <a:pt x="7219" y="99572"/>
                    <a:pt x="7219" y="103175"/>
                  </a:cubicBezTo>
                  <a:cubicBezTo>
                    <a:pt x="7219" y="107101"/>
                    <a:pt x="12724" y="107960"/>
                    <a:pt x="15681" y="108423"/>
                  </a:cubicBezTo>
                  <a:cubicBezTo>
                    <a:pt x="19614" y="109037"/>
                    <a:pt x="24809" y="109375"/>
                    <a:pt x="30309" y="109375"/>
                  </a:cubicBezTo>
                  <a:cubicBezTo>
                    <a:pt x="35810" y="109375"/>
                    <a:pt x="41005" y="109037"/>
                    <a:pt x="44938" y="108423"/>
                  </a:cubicBezTo>
                  <a:cubicBezTo>
                    <a:pt x="47895" y="107960"/>
                    <a:pt x="53400" y="107101"/>
                    <a:pt x="53400" y="103175"/>
                  </a:cubicBezTo>
                  <a:cubicBezTo>
                    <a:pt x="53400" y="100014"/>
                    <a:pt x="49768" y="99009"/>
                    <a:pt x="48574" y="98679"/>
                  </a:cubicBezTo>
                  <a:lnTo>
                    <a:pt x="48574" y="98678"/>
                  </a:lnTo>
                  <a:cubicBezTo>
                    <a:pt x="47456" y="98368"/>
                    <a:pt x="46095" y="98096"/>
                    <a:pt x="44513" y="97862"/>
                  </a:cubicBezTo>
                  <a:cubicBezTo>
                    <a:pt x="44502" y="96798"/>
                    <a:pt x="44327" y="95734"/>
                    <a:pt x="43988" y="94710"/>
                  </a:cubicBezTo>
                  <a:cubicBezTo>
                    <a:pt x="43988" y="94706"/>
                    <a:pt x="43988" y="94705"/>
                    <a:pt x="43986" y="94703"/>
                  </a:cubicBezTo>
                  <a:cubicBezTo>
                    <a:pt x="43228" y="91867"/>
                    <a:pt x="42662" y="88796"/>
                    <a:pt x="42114" y="85828"/>
                  </a:cubicBezTo>
                  <a:cubicBezTo>
                    <a:pt x="41244" y="81110"/>
                    <a:pt x="40478" y="76967"/>
                    <a:pt x="39056" y="74038"/>
                  </a:cubicBezTo>
                  <a:cubicBezTo>
                    <a:pt x="39366" y="71606"/>
                    <a:pt x="40135" y="65196"/>
                    <a:pt x="40431" y="59369"/>
                  </a:cubicBezTo>
                  <a:cubicBezTo>
                    <a:pt x="41122" y="58970"/>
                    <a:pt x="41765" y="58520"/>
                    <a:pt x="42353" y="58023"/>
                  </a:cubicBezTo>
                  <a:cubicBezTo>
                    <a:pt x="43319" y="57209"/>
                    <a:pt x="43688" y="55885"/>
                    <a:pt x="43283" y="54686"/>
                  </a:cubicBezTo>
                  <a:cubicBezTo>
                    <a:pt x="43092" y="54124"/>
                    <a:pt x="42948" y="53566"/>
                    <a:pt x="42850" y="53007"/>
                  </a:cubicBezTo>
                  <a:cubicBezTo>
                    <a:pt x="43795" y="52580"/>
                    <a:pt x="44664" y="51981"/>
                    <a:pt x="45400" y="51242"/>
                  </a:cubicBezTo>
                  <a:cubicBezTo>
                    <a:pt x="45816" y="50819"/>
                    <a:pt x="46156" y="50350"/>
                    <a:pt x="46409" y="49850"/>
                  </a:cubicBezTo>
                  <a:cubicBezTo>
                    <a:pt x="47126" y="48436"/>
                    <a:pt x="47361" y="46801"/>
                    <a:pt x="47074" y="45245"/>
                  </a:cubicBezTo>
                  <a:cubicBezTo>
                    <a:pt x="46276" y="40939"/>
                    <a:pt x="45126" y="36649"/>
                    <a:pt x="43651" y="32495"/>
                  </a:cubicBezTo>
                  <a:cubicBezTo>
                    <a:pt x="43601" y="32356"/>
                    <a:pt x="43550" y="32218"/>
                    <a:pt x="43496" y="32081"/>
                  </a:cubicBezTo>
                  <a:cubicBezTo>
                    <a:pt x="43816" y="31934"/>
                    <a:pt x="44124" y="31758"/>
                    <a:pt x="44414" y="31554"/>
                  </a:cubicBezTo>
                  <a:cubicBezTo>
                    <a:pt x="45670" y="30673"/>
                    <a:pt x="46456" y="29388"/>
                    <a:pt x="46624" y="27936"/>
                  </a:cubicBezTo>
                  <a:cubicBezTo>
                    <a:pt x="46738" y="26948"/>
                    <a:pt x="46369" y="25988"/>
                    <a:pt x="45666" y="25333"/>
                  </a:cubicBezTo>
                  <a:cubicBezTo>
                    <a:pt x="45505" y="25093"/>
                    <a:pt x="45310" y="24871"/>
                    <a:pt x="45077" y="24679"/>
                  </a:cubicBezTo>
                  <a:cubicBezTo>
                    <a:pt x="45065" y="24668"/>
                    <a:pt x="45050" y="24657"/>
                    <a:pt x="45037" y="24645"/>
                  </a:cubicBezTo>
                  <a:cubicBezTo>
                    <a:pt x="45743" y="23371"/>
                    <a:pt x="46403" y="21985"/>
                    <a:pt x="46704" y="20368"/>
                  </a:cubicBezTo>
                  <a:cubicBezTo>
                    <a:pt x="47170" y="17860"/>
                    <a:pt x="46590" y="15440"/>
                    <a:pt x="45114" y="13732"/>
                  </a:cubicBezTo>
                  <a:cubicBezTo>
                    <a:pt x="44759" y="13320"/>
                    <a:pt x="44347" y="12958"/>
                    <a:pt x="43895" y="12652"/>
                  </a:cubicBezTo>
                  <a:cubicBezTo>
                    <a:pt x="43935" y="12217"/>
                    <a:pt x="43957" y="11788"/>
                    <a:pt x="43959" y="11363"/>
                  </a:cubicBezTo>
                  <a:cubicBezTo>
                    <a:pt x="43975" y="8390"/>
                    <a:pt x="42746" y="5267"/>
                    <a:pt x="40739" y="3201"/>
                  </a:cubicBezTo>
                  <a:cubicBezTo>
                    <a:pt x="40502" y="2957"/>
                    <a:pt x="40284" y="2757"/>
                    <a:pt x="40061" y="2571"/>
                  </a:cubicBezTo>
                  <a:cubicBezTo>
                    <a:pt x="40050" y="2562"/>
                    <a:pt x="40039" y="2552"/>
                    <a:pt x="40028" y="2544"/>
                  </a:cubicBezTo>
                  <a:cubicBezTo>
                    <a:pt x="38569" y="1331"/>
                    <a:pt x="36653" y="534"/>
                    <a:pt x="34324" y="172"/>
                  </a:cubicBezTo>
                  <a:cubicBezTo>
                    <a:pt x="33573" y="58"/>
                    <a:pt x="32870" y="0"/>
                    <a:pt x="32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8" name="Google Shape;1138;p35"/>
            <p:cNvGrpSpPr/>
            <p:nvPr/>
          </p:nvGrpSpPr>
          <p:grpSpPr>
            <a:xfrm>
              <a:off x="6123250" y="1671600"/>
              <a:ext cx="1181300" cy="2580725"/>
              <a:chOff x="2214900" y="1671600"/>
              <a:chExt cx="1181300" cy="2580725"/>
            </a:xfrm>
          </p:grpSpPr>
          <p:sp>
            <p:nvSpPr>
              <p:cNvPr id="1139" name="Google Shape;1139;p35"/>
              <p:cNvSpPr/>
              <p:nvPr/>
            </p:nvSpPr>
            <p:spPr>
              <a:xfrm>
                <a:off x="2395300" y="4095950"/>
                <a:ext cx="1000900" cy="156375"/>
              </a:xfrm>
              <a:custGeom>
                <a:avLst/>
                <a:gdLst/>
                <a:ahLst/>
                <a:cxnLst/>
                <a:rect l="l" t="t" r="r" b="b"/>
                <a:pathLst>
                  <a:path w="40036" h="6255" extrusionOk="0">
                    <a:moveTo>
                      <a:pt x="20017" y="1"/>
                    </a:moveTo>
                    <a:cubicBezTo>
                      <a:pt x="14709" y="1"/>
                      <a:pt x="9618" y="329"/>
                      <a:pt x="5863" y="916"/>
                    </a:cubicBezTo>
                    <a:cubicBezTo>
                      <a:pt x="2110" y="1502"/>
                      <a:pt x="1" y="2297"/>
                      <a:pt x="1" y="3128"/>
                    </a:cubicBezTo>
                    <a:cubicBezTo>
                      <a:pt x="1" y="3956"/>
                      <a:pt x="2110" y="4751"/>
                      <a:pt x="5863" y="5338"/>
                    </a:cubicBezTo>
                    <a:cubicBezTo>
                      <a:pt x="9618" y="5924"/>
                      <a:pt x="14709" y="6254"/>
                      <a:pt x="20017" y="6254"/>
                    </a:cubicBezTo>
                    <a:cubicBezTo>
                      <a:pt x="25327" y="6254"/>
                      <a:pt x="30418" y="5924"/>
                      <a:pt x="34172" y="5338"/>
                    </a:cubicBezTo>
                    <a:cubicBezTo>
                      <a:pt x="37926" y="4751"/>
                      <a:pt x="40035" y="3956"/>
                      <a:pt x="40035" y="3128"/>
                    </a:cubicBezTo>
                    <a:cubicBezTo>
                      <a:pt x="40035" y="2297"/>
                      <a:pt x="37926" y="1502"/>
                      <a:pt x="34172" y="916"/>
                    </a:cubicBezTo>
                    <a:cubicBezTo>
                      <a:pt x="30418" y="329"/>
                      <a:pt x="25327" y="1"/>
                      <a:pt x="200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2622125" y="2260500"/>
                <a:ext cx="426150" cy="573825"/>
              </a:xfrm>
              <a:custGeom>
                <a:avLst/>
                <a:gdLst/>
                <a:ahLst/>
                <a:cxnLst/>
                <a:rect l="l" t="t" r="r" b="b"/>
                <a:pathLst>
                  <a:path w="17046" h="22953" extrusionOk="0">
                    <a:moveTo>
                      <a:pt x="5701" y="0"/>
                    </a:moveTo>
                    <a:cubicBezTo>
                      <a:pt x="2135" y="5590"/>
                      <a:pt x="0" y="14401"/>
                      <a:pt x="412" y="21020"/>
                    </a:cubicBezTo>
                    <a:cubicBezTo>
                      <a:pt x="3667" y="22953"/>
                      <a:pt x="10335" y="21918"/>
                      <a:pt x="15103" y="22583"/>
                    </a:cubicBezTo>
                    <a:cubicBezTo>
                      <a:pt x="15343" y="16703"/>
                      <a:pt x="17045" y="9223"/>
                      <a:pt x="16430" y="2682"/>
                    </a:cubicBezTo>
                    <a:cubicBezTo>
                      <a:pt x="12943" y="1472"/>
                      <a:pt x="9346" y="573"/>
                      <a:pt x="57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2748275" y="2107650"/>
                <a:ext cx="296075" cy="276550"/>
              </a:xfrm>
              <a:custGeom>
                <a:avLst/>
                <a:gdLst/>
                <a:ahLst/>
                <a:cxnLst/>
                <a:rect l="l" t="t" r="r" b="b"/>
                <a:pathLst>
                  <a:path w="11843" h="11062" extrusionOk="0">
                    <a:moveTo>
                      <a:pt x="9945" y="0"/>
                    </a:moveTo>
                    <a:lnTo>
                      <a:pt x="9945" y="0"/>
                    </a:lnTo>
                    <a:cubicBezTo>
                      <a:pt x="9733" y="65"/>
                      <a:pt x="9527" y="132"/>
                      <a:pt x="9313" y="193"/>
                    </a:cubicBezTo>
                    <a:cubicBezTo>
                      <a:pt x="7543" y="726"/>
                      <a:pt x="5746" y="1177"/>
                      <a:pt x="3929" y="1523"/>
                    </a:cubicBezTo>
                    <a:cubicBezTo>
                      <a:pt x="3767" y="2666"/>
                      <a:pt x="3502" y="3797"/>
                      <a:pt x="3284" y="4800"/>
                    </a:cubicBezTo>
                    <a:cubicBezTo>
                      <a:pt x="3270" y="4879"/>
                      <a:pt x="3251" y="4954"/>
                      <a:pt x="3236" y="5029"/>
                    </a:cubicBezTo>
                    <a:cubicBezTo>
                      <a:pt x="2454" y="5443"/>
                      <a:pt x="1624" y="5765"/>
                      <a:pt x="541" y="6156"/>
                    </a:cubicBezTo>
                    <a:cubicBezTo>
                      <a:pt x="1" y="7791"/>
                      <a:pt x="836" y="9831"/>
                      <a:pt x="2395" y="10568"/>
                    </a:cubicBezTo>
                    <a:cubicBezTo>
                      <a:pt x="3120" y="10911"/>
                      <a:pt x="3870" y="11062"/>
                      <a:pt x="4636" y="11062"/>
                    </a:cubicBezTo>
                    <a:cubicBezTo>
                      <a:pt x="6988" y="11062"/>
                      <a:pt x="9487" y="9643"/>
                      <a:pt x="11842" y="8031"/>
                    </a:cubicBezTo>
                    <a:cubicBezTo>
                      <a:pt x="10753" y="7129"/>
                      <a:pt x="10139" y="6698"/>
                      <a:pt x="9310" y="5558"/>
                    </a:cubicBezTo>
                    <a:cubicBezTo>
                      <a:pt x="9305" y="4026"/>
                      <a:pt x="9482" y="2372"/>
                      <a:pt x="9783" y="791"/>
                    </a:cubicBezTo>
                    <a:cubicBezTo>
                      <a:pt x="9823" y="573"/>
                      <a:pt x="9866" y="361"/>
                      <a:pt x="9914" y="148"/>
                    </a:cubicBezTo>
                    <a:cubicBezTo>
                      <a:pt x="9926" y="98"/>
                      <a:pt x="9934" y="49"/>
                      <a:pt x="9945"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2830375" y="2111225"/>
                <a:ext cx="166900" cy="118000"/>
              </a:xfrm>
              <a:custGeom>
                <a:avLst/>
                <a:gdLst/>
                <a:ahLst/>
                <a:cxnLst/>
                <a:rect l="l" t="t" r="r" b="b"/>
                <a:pathLst>
                  <a:path w="6676" h="4720" extrusionOk="0">
                    <a:moveTo>
                      <a:pt x="6675" y="0"/>
                    </a:moveTo>
                    <a:cubicBezTo>
                      <a:pt x="6661" y="0"/>
                      <a:pt x="6645" y="2"/>
                      <a:pt x="6630" y="2"/>
                    </a:cubicBezTo>
                    <a:cubicBezTo>
                      <a:pt x="6428" y="16"/>
                      <a:pt x="6228" y="34"/>
                      <a:pt x="6029" y="47"/>
                    </a:cubicBezTo>
                    <a:cubicBezTo>
                      <a:pt x="4259" y="580"/>
                      <a:pt x="2462" y="1031"/>
                      <a:pt x="645" y="1377"/>
                    </a:cubicBezTo>
                    <a:cubicBezTo>
                      <a:pt x="483" y="2519"/>
                      <a:pt x="218" y="3652"/>
                      <a:pt x="0" y="4654"/>
                    </a:cubicBezTo>
                    <a:cubicBezTo>
                      <a:pt x="296" y="4698"/>
                      <a:pt x="594" y="4720"/>
                      <a:pt x="893" y="4720"/>
                    </a:cubicBezTo>
                    <a:cubicBezTo>
                      <a:pt x="1664" y="4720"/>
                      <a:pt x="2435" y="4573"/>
                      <a:pt x="3148" y="4277"/>
                    </a:cubicBezTo>
                    <a:cubicBezTo>
                      <a:pt x="4718" y="3624"/>
                      <a:pt x="5965" y="2252"/>
                      <a:pt x="6499" y="646"/>
                    </a:cubicBezTo>
                    <a:cubicBezTo>
                      <a:pt x="6571" y="436"/>
                      <a:pt x="6630" y="218"/>
                      <a:pt x="6675"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3001400" y="3970200"/>
                <a:ext cx="177775" cy="246975"/>
              </a:xfrm>
              <a:custGeom>
                <a:avLst/>
                <a:gdLst/>
                <a:ahLst/>
                <a:cxnLst/>
                <a:rect l="l" t="t" r="r" b="b"/>
                <a:pathLst>
                  <a:path w="7111" h="9879" extrusionOk="0">
                    <a:moveTo>
                      <a:pt x="6283" y="0"/>
                    </a:moveTo>
                    <a:cubicBezTo>
                      <a:pt x="6238" y="26"/>
                      <a:pt x="6197" y="45"/>
                      <a:pt x="6152" y="71"/>
                    </a:cubicBezTo>
                    <a:cubicBezTo>
                      <a:pt x="4599" y="880"/>
                      <a:pt x="2953" y="1526"/>
                      <a:pt x="1304" y="1814"/>
                    </a:cubicBezTo>
                    <a:cubicBezTo>
                      <a:pt x="868" y="2688"/>
                      <a:pt x="544" y="3622"/>
                      <a:pt x="337" y="4581"/>
                    </a:cubicBezTo>
                    <a:cubicBezTo>
                      <a:pt x="78" y="5768"/>
                      <a:pt x="1" y="6994"/>
                      <a:pt x="120" y="8204"/>
                    </a:cubicBezTo>
                    <a:cubicBezTo>
                      <a:pt x="184" y="8819"/>
                      <a:pt x="357" y="9520"/>
                      <a:pt x="916" y="9781"/>
                    </a:cubicBezTo>
                    <a:cubicBezTo>
                      <a:pt x="1066" y="9850"/>
                      <a:pt x="1226" y="9879"/>
                      <a:pt x="1389" y="9879"/>
                    </a:cubicBezTo>
                    <a:cubicBezTo>
                      <a:pt x="1670" y="9879"/>
                      <a:pt x="1961" y="9795"/>
                      <a:pt x="2225" y="9696"/>
                    </a:cubicBezTo>
                    <a:cubicBezTo>
                      <a:pt x="4065" y="9007"/>
                      <a:pt x="5592" y="7534"/>
                      <a:pt x="6350" y="5723"/>
                    </a:cubicBezTo>
                    <a:cubicBezTo>
                      <a:pt x="7110" y="3912"/>
                      <a:pt x="7083" y="1789"/>
                      <a:pt x="6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3009825" y="3971950"/>
                <a:ext cx="149350" cy="163200"/>
              </a:xfrm>
              <a:custGeom>
                <a:avLst/>
                <a:gdLst/>
                <a:ahLst/>
                <a:cxnLst/>
                <a:rect l="l" t="t" r="r" b="b"/>
                <a:pathLst>
                  <a:path w="5974" h="6528" extrusionOk="0">
                    <a:moveTo>
                      <a:pt x="5815" y="1"/>
                    </a:moveTo>
                    <a:cubicBezTo>
                      <a:pt x="4260" y="812"/>
                      <a:pt x="2614" y="1456"/>
                      <a:pt x="967" y="1744"/>
                    </a:cubicBezTo>
                    <a:cubicBezTo>
                      <a:pt x="531" y="2619"/>
                      <a:pt x="207" y="3552"/>
                      <a:pt x="0" y="4511"/>
                    </a:cubicBezTo>
                    <a:cubicBezTo>
                      <a:pt x="12" y="4586"/>
                      <a:pt x="31" y="4661"/>
                      <a:pt x="47" y="4740"/>
                    </a:cubicBezTo>
                    <a:cubicBezTo>
                      <a:pt x="273" y="5637"/>
                      <a:pt x="1002" y="6480"/>
                      <a:pt x="1933" y="6525"/>
                    </a:cubicBezTo>
                    <a:cubicBezTo>
                      <a:pt x="1962" y="6526"/>
                      <a:pt x="1990" y="6527"/>
                      <a:pt x="2019" y="6527"/>
                    </a:cubicBezTo>
                    <a:cubicBezTo>
                      <a:pt x="2762" y="6527"/>
                      <a:pt x="3425" y="6031"/>
                      <a:pt x="3933" y="5480"/>
                    </a:cubicBezTo>
                    <a:cubicBezTo>
                      <a:pt x="5284" y="4019"/>
                      <a:pt x="5973" y="1978"/>
                      <a:pt x="5815" y="1"/>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2555975" y="4025725"/>
                <a:ext cx="326300" cy="155975"/>
              </a:xfrm>
              <a:custGeom>
                <a:avLst/>
                <a:gdLst/>
                <a:ahLst/>
                <a:cxnLst/>
                <a:rect l="l" t="t" r="r" b="b"/>
                <a:pathLst>
                  <a:path w="13052" h="6239" extrusionOk="0">
                    <a:moveTo>
                      <a:pt x="6550" y="0"/>
                    </a:moveTo>
                    <a:cubicBezTo>
                      <a:pt x="4798" y="613"/>
                      <a:pt x="3164" y="1549"/>
                      <a:pt x="1755" y="2754"/>
                    </a:cubicBezTo>
                    <a:cubicBezTo>
                      <a:pt x="1476" y="2991"/>
                      <a:pt x="1207" y="3236"/>
                      <a:pt x="944" y="3496"/>
                    </a:cubicBezTo>
                    <a:cubicBezTo>
                      <a:pt x="475" y="3964"/>
                      <a:pt x="0" y="4589"/>
                      <a:pt x="170" y="5228"/>
                    </a:cubicBezTo>
                    <a:cubicBezTo>
                      <a:pt x="381" y="6029"/>
                      <a:pt x="1394" y="6239"/>
                      <a:pt x="2236" y="6239"/>
                    </a:cubicBezTo>
                    <a:cubicBezTo>
                      <a:pt x="2265" y="6239"/>
                      <a:pt x="2294" y="6238"/>
                      <a:pt x="2322" y="6238"/>
                    </a:cubicBezTo>
                    <a:cubicBezTo>
                      <a:pt x="6911" y="6159"/>
                      <a:pt x="11778" y="5557"/>
                      <a:pt x="12521" y="4704"/>
                    </a:cubicBezTo>
                    <a:cubicBezTo>
                      <a:pt x="13052" y="4100"/>
                      <a:pt x="12316" y="2047"/>
                      <a:pt x="11803" y="912"/>
                    </a:cubicBezTo>
                    <a:cubicBezTo>
                      <a:pt x="11666" y="608"/>
                      <a:pt x="11545" y="372"/>
                      <a:pt x="11467" y="244"/>
                    </a:cubicBezTo>
                    <a:cubicBezTo>
                      <a:pt x="9813" y="158"/>
                      <a:pt x="8156" y="74"/>
                      <a:pt x="6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2599750" y="4025775"/>
                <a:ext cx="251325" cy="90375"/>
              </a:xfrm>
              <a:custGeom>
                <a:avLst/>
                <a:gdLst/>
                <a:ahLst/>
                <a:cxnLst/>
                <a:rect l="l" t="t" r="r" b="b"/>
                <a:pathLst>
                  <a:path w="10053" h="3615" extrusionOk="0">
                    <a:moveTo>
                      <a:pt x="4796" y="0"/>
                    </a:moveTo>
                    <a:cubicBezTo>
                      <a:pt x="3044" y="611"/>
                      <a:pt x="1409" y="1547"/>
                      <a:pt x="1" y="2752"/>
                    </a:cubicBezTo>
                    <a:cubicBezTo>
                      <a:pt x="41" y="3023"/>
                      <a:pt x="163" y="3268"/>
                      <a:pt x="392" y="3425"/>
                    </a:cubicBezTo>
                    <a:cubicBezTo>
                      <a:pt x="627" y="3586"/>
                      <a:pt x="921" y="3615"/>
                      <a:pt x="1207" y="3615"/>
                    </a:cubicBezTo>
                    <a:cubicBezTo>
                      <a:pt x="1259" y="3615"/>
                      <a:pt x="1310" y="3614"/>
                      <a:pt x="1361" y="3612"/>
                    </a:cubicBezTo>
                    <a:cubicBezTo>
                      <a:pt x="4434" y="3526"/>
                      <a:pt x="7471" y="2575"/>
                      <a:pt x="10052" y="910"/>
                    </a:cubicBezTo>
                    <a:cubicBezTo>
                      <a:pt x="9915" y="606"/>
                      <a:pt x="9793" y="370"/>
                      <a:pt x="9714" y="242"/>
                    </a:cubicBezTo>
                    <a:cubicBezTo>
                      <a:pt x="8060" y="156"/>
                      <a:pt x="6403" y="72"/>
                      <a:pt x="4796"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2585725" y="2763225"/>
                <a:ext cx="577725" cy="1290325"/>
              </a:xfrm>
              <a:custGeom>
                <a:avLst/>
                <a:gdLst/>
                <a:ahLst/>
                <a:cxnLst/>
                <a:rect l="l" t="t" r="r" b="b"/>
                <a:pathLst>
                  <a:path w="23109" h="51613" extrusionOk="0">
                    <a:moveTo>
                      <a:pt x="2113" y="1"/>
                    </a:moveTo>
                    <a:cubicBezTo>
                      <a:pt x="2113" y="1"/>
                      <a:pt x="381" y="4434"/>
                      <a:pt x="192" y="8171"/>
                    </a:cubicBezTo>
                    <a:cubicBezTo>
                      <a:pt x="1" y="11903"/>
                      <a:pt x="4281" y="50927"/>
                      <a:pt x="4281" y="50927"/>
                    </a:cubicBezTo>
                    <a:lnTo>
                      <a:pt x="10689" y="51417"/>
                    </a:lnTo>
                    <a:lnTo>
                      <a:pt x="10549" y="30886"/>
                    </a:lnTo>
                    <a:lnTo>
                      <a:pt x="17043" y="51613"/>
                    </a:lnTo>
                    <a:lnTo>
                      <a:pt x="23109" y="48758"/>
                    </a:lnTo>
                    <a:cubicBezTo>
                      <a:pt x="21042" y="41015"/>
                      <a:pt x="20388" y="31862"/>
                      <a:pt x="17973" y="27883"/>
                    </a:cubicBezTo>
                    <a:cubicBezTo>
                      <a:pt x="17973" y="27883"/>
                      <a:pt x="20513" y="9123"/>
                      <a:pt x="19183" y="3557"/>
                    </a:cubicBezTo>
                    <a:lnTo>
                      <a:pt x="17872" y="1730"/>
                    </a:lnTo>
                    <a:cubicBezTo>
                      <a:pt x="10945" y="1730"/>
                      <a:pt x="3935" y="1690"/>
                      <a:pt x="2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2671225" y="3014425"/>
                <a:ext cx="177850" cy="512125"/>
              </a:xfrm>
              <a:custGeom>
                <a:avLst/>
                <a:gdLst/>
                <a:ahLst/>
                <a:cxnLst/>
                <a:rect l="l" t="t" r="r" b="b"/>
                <a:pathLst>
                  <a:path w="7114" h="20485" extrusionOk="0">
                    <a:moveTo>
                      <a:pt x="156" y="0"/>
                    </a:moveTo>
                    <a:cubicBezTo>
                      <a:pt x="118" y="0"/>
                      <a:pt x="81" y="16"/>
                      <a:pt x="54" y="46"/>
                    </a:cubicBezTo>
                    <a:cubicBezTo>
                      <a:pt x="1" y="104"/>
                      <a:pt x="7" y="192"/>
                      <a:pt x="63" y="243"/>
                    </a:cubicBezTo>
                    <a:cubicBezTo>
                      <a:pt x="1097" y="1169"/>
                      <a:pt x="2347" y="1706"/>
                      <a:pt x="3905" y="2218"/>
                    </a:cubicBezTo>
                    <a:cubicBezTo>
                      <a:pt x="4389" y="5479"/>
                      <a:pt x="4886" y="8436"/>
                      <a:pt x="5365" y="11293"/>
                    </a:cubicBezTo>
                    <a:cubicBezTo>
                      <a:pt x="5844" y="14151"/>
                      <a:pt x="6341" y="17104"/>
                      <a:pt x="6825" y="20364"/>
                    </a:cubicBezTo>
                    <a:cubicBezTo>
                      <a:pt x="6836" y="20434"/>
                      <a:pt x="6895" y="20484"/>
                      <a:pt x="6963" y="20484"/>
                    </a:cubicBezTo>
                    <a:lnTo>
                      <a:pt x="6964" y="20484"/>
                    </a:lnTo>
                    <a:cubicBezTo>
                      <a:pt x="6971" y="20484"/>
                      <a:pt x="6977" y="20482"/>
                      <a:pt x="6985" y="20482"/>
                    </a:cubicBezTo>
                    <a:cubicBezTo>
                      <a:pt x="7060" y="20471"/>
                      <a:pt x="7113" y="20399"/>
                      <a:pt x="7102" y="20324"/>
                    </a:cubicBezTo>
                    <a:cubicBezTo>
                      <a:pt x="6616" y="17061"/>
                      <a:pt x="6121" y="14106"/>
                      <a:pt x="5640" y="11248"/>
                    </a:cubicBezTo>
                    <a:cubicBezTo>
                      <a:pt x="5156" y="8365"/>
                      <a:pt x="4656" y="5384"/>
                      <a:pt x="4168" y="2093"/>
                    </a:cubicBezTo>
                    <a:lnTo>
                      <a:pt x="4155" y="2006"/>
                    </a:lnTo>
                    <a:lnTo>
                      <a:pt x="4073" y="1979"/>
                    </a:lnTo>
                    <a:cubicBezTo>
                      <a:pt x="2512" y="1471"/>
                      <a:pt x="1265" y="945"/>
                      <a:pt x="251" y="36"/>
                    </a:cubicBezTo>
                    <a:cubicBezTo>
                      <a:pt x="224" y="12"/>
                      <a:pt x="190"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2622425" y="2801975"/>
                <a:ext cx="345325" cy="46675"/>
              </a:xfrm>
              <a:custGeom>
                <a:avLst/>
                <a:gdLst/>
                <a:ahLst/>
                <a:cxnLst/>
                <a:rect l="l" t="t" r="r" b="b"/>
                <a:pathLst>
                  <a:path w="13813" h="1867" extrusionOk="0">
                    <a:moveTo>
                      <a:pt x="159" y="1"/>
                    </a:moveTo>
                    <a:cubicBezTo>
                      <a:pt x="101" y="1"/>
                      <a:pt x="47" y="37"/>
                      <a:pt x="27" y="95"/>
                    </a:cubicBezTo>
                    <a:cubicBezTo>
                      <a:pt x="1" y="167"/>
                      <a:pt x="39" y="247"/>
                      <a:pt x="113" y="273"/>
                    </a:cubicBezTo>
                    <a:cubicBezTo>
                      <a:pt x="3137" y="1329"/>
                      <a:pt x="6334" y="1866"/>
                      <a:pt x="9533" y="1866"/>
                    </a:cubicBezTo>
                    <a:cubicBezTo>
                      <a:pt x="10921" y="1866"/>
                      <a:pt x="12309" y="1765"/>
                      <a:pt x="13684" y="1562"/>
                    </a:cubicBezTo>
                    <a:cubicBezTo>
                      <a:pt x="13759" y="1550"/>
                      <a:pt x="13812" y="1478"/>
                      <a:pt x="13801" y="1403"/>
                    </a:cubicBezTo>
                    <a:cubicBezTo>
                      <a:pt x="13791" y="1334"/>
                      <a:pt x="13732" y="1284"/>
                      <a:pt x="13665" y="1284"/>
                    </a:cubicBezTo>
                    <a:cubicBezTo>
                      <a:pt x="13657" y="1284"/>
                      <a:pt x="13650" y="1285"/>
                      <a:pt x="13642" y="1286"/>
                    </a:cubicBezTo>
                    <a:cubicBezTo>
                      <a:pt x="12283" y="1486"/>
                      <a:pt x="10910" y="1586"/>
                      <a:pt x="9537" y="1586"/>
                    </a:cubicBezTo>
                    <a:cubicBezTo>
                      <a:pt x="6368" y="1586"/>
                      <a:pt x="3200" y="1055"/>
                      <a:pt x="204" y="9"/>
                    </a:cubicBezTo>
                    <a:cubicBezTo>
                      <a:pt x="189" y="3"/>
                      <a:pt x="174"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2711975" y="2832125"/>
                <a:ext cx="17050" cy="213400"/>
              </a:xfrm>
              <a:custGeom>
                <a:avLst/>
                <a:gdLst/>
                <a:ahLst/>
                <a:cxnLst/>
                <a:rect l="l" t="t" r="r" b="b"/>
                <a:pathLst>
                  <a:path w="682" h="8536" extrusionOk="0">
                    <a:moveTo>
                      <a:pt x="436" y="1"/>
                    </a:moveTo>
                    <a:cubicBezTo>
                      <a:pt x="367" y="1"/>
                      <a:pt x="312" y="54"/>
                      <a:pt x="302" y="123"/>
                    </a:cubicBezTo>
                    <a:cubicBezTo>
                      <a:pt x="1" y="2359"/>
                      <a:pt x="106" y="6216"/>
                      <a:pt x="395" y="8413"/>
                    </a:cubicBezTo>
                    <a:cubicBezTo>
                      <a:pt x="405" y="8484"/>
                      <a:pt x="464" y="8535"/>
                      <a:pt x="533" y="8535"/>
                    </a:cubicBezTo>
                    <a:cubicBezTo>
                      <a:pt x="539" y="8535"/>
                      <a:pt x="546" y="8535"/>
                      <a:pt x="552" y="8534"/>
                    </a:cubicBezTo>
                    <a:cubicBezTo>
                      <a:pt x="629" y="8524"/>
                      <a:pt x="682" y="8453"/>
                      <a:pt x="672" y="8377"/>
                    </a:cubicBezTo>
                    <a:cubicBezTo>
                      <a:pt x="392" y="6242"/>
                      <a:pt x="284" y="2341"/>
                      <a:pt x="579" y="160"/>
                    </a:cubicBezTo>
                    <a:cubicBezTo>
                      <a:pt x="590" y="83"/>
                      <a:pt x="536" y="13"/>
                      <a:pt x="461" y="3"/>
                    </a:cubicBezTo>
                    <a:cubicBezTo>
                      <a:pt x="452" y="1"/>
                      <a:pt x="444" y="1"/>
                      <a:pt x="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2721350" y="2839350"/>
                <a:ext cx="62925" cy="150550"/>
              </a:xfrm>
              <a:custGeom>
                <a:avLst/>
                <a:gdLst/>
                <a:ahLst/>
                <a:cxnLst/>
                <a:rect l="l" t="t" r="r" b="b"/>
                <a:pathLst>
                  <a:path w="2517" h="6022" extrusionOk="0">
                    <a:moveTo>
                      <a:pt x="2366" y="0"/>
                    </a:moveTo>
                    <a:cubicBezTo>
                      <a:pt x="2302" y="0"/>
                      <a:pt x="2240" y="49"/>
                      <a:pt x="2228" y="118"/>
                    </a:cubicBezTo>
                    <a:cubicBezTo>
                      <a:pt x="2036" y="1291"/>
                      <a:pt x="1932" y="2483"/>
                      <a:pt x="1919" y="3664"/>
                    </a:cubicBezTo>
                    <a:cubicBezTo>
                      <a:pt x="1906" y="4547"/>
                      <a:pt x="1329" y="5334"/>
                      <a:pt x="483" y="5624"/>
                    </a:cubicBezTo>
                    <a:lnTo>
                      <a:pt x="113" y="5749"/>
                    </a:lnTo>
                    <a:cubicBezTo>
                      <a:pt x="41" y="5775"/>
                      <a:pt x="1" y="5855"/>
                      <a:pt x="26" y="5927"/>
                    </a:cubicBezTo>
                    <a:cubicBezTo>
                      <a:pt x="46" y="5985"/>
                      <a:pt x="100" y="6022"/>
                      <a:pt x="158" y="6022"/>
                    </a:cubicBezTo>
                    <a:cubicBezTo>
                      <a:pt x="174" y="6022"/>
                      <a:pt x="188" y="6020"/>
                      <a:pt x="203" y="6014"/>
                    </a:cubicBezTo>
                    <a:lnTo>
                      <a:pt x="573" y="5889"/>
                    </a:lnTo>
                    <a:cubicBezTo>
                      <a:pt x="1530" y="5560"/>
                      <a:pt x="2183" y="4669"/>
                      <a:pt x="2198" y="3668"/>
                    </a:cubicBezTo>
                    <a:cubicBezTo>
                      <a:pt x="2212" y="2501"/>
                      <a:pt x="2315" y="1321"/>
                      <a:pt x="2504" y="163"/>
                    </a:cubicBezTo>
                    <a:cubicBezTo>
                      <a:pt x="2517" y="87"/>
                      <a:pt x="2466" y="15"/>
                      <a:pt x="2389" y="2"/>
                    </a:cubicBezTo>
                    <a:cubicBezTo>
                      <a:pt x="2381" y="1"/>
                      <a:pt x="2374"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2225500" y="2384150"/>
                <a:ext cx="194700" cy="50300"/>
              </a:xfrm>
              <a:custGeom>
                <a:avLst/>
                <a:gdLst/>
                <a:ahLst/>
                <a:cxnLst/>
                <a:rect l="l" t="t" r="r" b="b"/>
                <a:pathLst>
                  <a:path w="7788" h="2012" extrusionOk="0">
                    <a:moveTo>
                      <a:pt x="889" y="0"/>
                    </a:moveTo>
                    <a:lnTo>
                      <a:pt x="1" y="2011"/>
                    </a:lnTo>
                    <a:lnTo>
                      <a:pt x="7788" y="2011"/>
                    </a:lnTo>
                    <a:lnTo>
                      <a:pt x="68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2225475" y="2434425"/>
                <a:ext cx="194725" cy="236975"/>
              </a:xfrm>
              <a:custGeom>
                <a:avLst/>
                <a:gdLst/>
                <a:ahLst/>
                <a:cxnLst/>
                <a:rect l="l" t="t" r="r" b="b"/>
                <a:pathLst>
                  <a:path w="7789" h="9479" extrusionOk="0">
                    <a:moveTo>
                      <a:pt x="0" y="0"/>
                    </a:moveTo>
                    <a:lnTo>
                      <a:pt x="250" y="1911"/>
                    </a:lnTo>
                    <a:lnTo>
                      <a:pt x="306" y="2324"/>
                    </a:lnTo>
                    <a:lnTo>
                      <a:pt x="971" y="7411"/>
                    </a:lnTo>
                    <a:lnTo>
                      <a:pt x="1021" y="7795"/>
                    </a:lnTo>
                    <a:lnTo>
                      <a:pt x="1152" y="8816"/>
                    </a:lnTo>
                    <a:cubicBezTo>
                      <a:pt x="1752" y="9223"/>
                      <a:pt x="2859" y="9478"/>
                      <a:pt x="3980" y="9478"/>
                    </a:cubicBezTo>
                    <a:cubicBezTo>
                      <a:pt x="4966" y="9478"/>
                      <a:pt x="5963" y="9281"/>
                      <a:pt x="6637" y="8816"/>
                    </a:cubicBezTo>
                    <a:lnTo>
                      <a:pt x="6768" y="7791"/>
                    </a:lnTo>
                    <a:lnTo>
                      <a:pt x="6823" y="7404"/>
                    </a:lnTo>
                    <a:lnTo>
                      <a:pt x="7484" y="2324"/>
                    </a:lnTo>
                    <a:lnTo>
                      <a:pt x="7540" y="1911"/>
                    </a:lnTo>
                    <a:lnTo>
                      <a:pt x="77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2214900" y="2419000"/>
                <a:ext cx="215850" cy="36250"/>
              </a:xfrm>
              <a:custGeom>
                <a:avLst/>
                <a:gdLst/>
                <a:ahLst/>
                <a:cxnLst/>
                <a:rect l="l" t="t" r="r" b="b"/>
                <a:pathLst>
                  <a:path w="8634" h="1450" extrusionOk="0">
                    <a:moveTo>
                      <a:pt x="0" y="0"/>
                    </a:moveTo>
                    <a:lnTo>
                      <a:pt x="0" y="1449"/>
                    </a:lnTo>
                    <a:lnTo>
                      <a:pt x="8633" y="1449"/>
                    </a:lnTo>
                    <a:lnTo>
                      <a:pt x="8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2231650" y="2482250"/>
                <a:ext cx="182350" cy="151400"/>
              </a:xfrm>
              <a:custGeom>
                <a:avLst/>
                <a:gdLst/>
                <a:ahLst/>
                <a:cxnLst/>
                <a:rect l="l" t="t" r="r" b="b"/>
                <a:pathLst>
                  <a:path w="7294" h="6056" extrusionOk="0">
                    <a:moveTo>
                      <a:pt x="0" y="1"/>
                    </a:moveTo>
                    <a:lnTo>
                      <a:pt x="56" y="414"/>
                    </a:lnTo>
                    <a:lnTo>
                      <a:pt x="721" y="5499"/>
                    </a:lnTo>
                    <a:lnTo>
                      <a:pt x="771" y="5886"/>
                    </a:lnTo>
                    <a:cubicBezTo>
                      <a:pt x="1810" y="6001"/>
                      <a:pt x="2708" y="6056"/>
                      <a:pt x="3595" y="6056"/>
                    </a:cubicBezTo>
                    <a:cubicBezTo>
                      <a:pt x="4532" y="6056"/>
                      <a:pt x="5456" y="5994"/>
                      <a:pt x="6521" y="5879"/>
                    </a:cubicBezTo>
                    <a:lnTo>
                      <a:pt x="6574" y="5495"/>
                    </a:lnTo>
                    <a:lnTo>
                      <a:pt x="7237" y="414"/>
                    </a:lnTo>
                    <a:lnTo>
                      <a:pt x="72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a:off x="2233125" y="2492600"/>
                <a:ext cx="179475" cy="130950"/>
              </a:xfrm>
              <a:custGeom>
                <a:avLst/>
                <a:gdLst/>
                <a:ahLst/>
                <a:cxnLst/>
                <a:rect l="l" t="t" r="r" b="b"/>
                <a:pathLst>
                  <a:path w="7179" h="5238" extrusionOk="0">
                    <a:moveTo>
                      <a:pt x="0" y="0"/>
                    </a:moveTo>
                    <a:lnTo>
                      <a:pt x="665" y="5085"/>
                    </a:lnTo>
                    <a:cubicBezTo>
                      <a:pt x="1723" y="5189"/>
                      <a:pt x="2634" y="5238"/>
                      <a:pt x="3533" y="5238"/>
                    </a:cubicBezTo>
                    <a:cubicBezTo>
                      <a:pt x="4487" y="5238"/>
                      <a:pt x="5427" y="5183"/>
                      <a:pt x="6515" y="5081"/>
                    </a:cubicBezTo>
                    <a:lnTo>
                      <a:pt x="71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2282750" y="2511475"/>
                <a:ext cx="82900" cy="89850"/>
              </a:xfrm>
              <a:custGeom>
                <a:avLst/>
                <a:gdLst/>
                <a:ahLst/>
                <a:cxnLst/>
                <a:rect l="l" t="t" r="r" b="b"/>
                <a:pathLst>
                  <a:path w="3316" h="3594" extrusionOk="0">
                    <a:moveTo>
                      <a:pt x="2211" y="0"/>
                    </a:moveTo>
                    <a:cubicBezTo>
                      <a:pt x="2020" y="0"/>
                      <a:pt x="1825" y="40"/>
                      <a:pt x="1645" y="101"/>
                    </a:cubicBezTo>
                    <a:cubicBezTo>
                      <a:pt x="982" y="324"/>
                      <a:pt x="406" y="846"/>
                      <a:pt x="169" y="1515"/>
                    </a:cubicBezTo>
                    <a:cubicBezTo>
                      <a:pt x="1" y="1987"/>
                      <a:pt x="15" y="2526"/>
                      <a:pt x="206" y="2984"/>
                    </a:cubicBezTo>
                    <a:cubicBezTo>
                      <a:pt x="356" y="3351"/>
                      <a:pt x="710" y="3593"/>
                      <a:pt x="1101" y="3593"/>
                    </a:cubicBezTo>
                    <a:cubicBezTo>
                      <a:pt x="1106" y="3593"/>
                      <a:pt x="1111" y="3593"/>
                      <a:pt x="1116" y="3593"/>
                    </a:cubicBezTo>
                    <a:cubicBezTo>
                      <a:pt x="1567" y="3585"/>
                      <a:pt x="2027" y="3417"/>
                      <a:pt x="2397" y="3130"/>
                    </a:cubicBezTo>
                    <a:cubicBezTo>
                      <a:pt x="2931" y="2710"/>
                      <a:pt x="3269" y="2045"/>
                      <a:pt x="3296" y="1361"/>
                    </a:cubicBezTo>
                    <a:cubicBezTo>
                      <a:pt x="3315" y="909"/>
                      <a:pt x="3176" y="417"/>
                      <a:pt x="2807" y="168"/>
                    </a:cubicBezTo>
                    <a:cubicBezTo>
                      <a:pt x="2631" y="49"/>
                      <a:pt x="2424" y="0"/>
                      <a:pt x="2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2295050" y="2509975"/>
                <a:ext cx="66825" cy="96225"/>
              </a:xfrm>
              <a:custGeom>
                <a:avLst/>
                <a:gdLst/>
                <a:ahLst/>
                <a:cxnLst/>
                <a:rect l="l" t="t" r="r" b="b"/>
                <a:pathLst>
                  <a:path w="2673" h="3849" extrusionOk="0">
                    <a:moveTo>
                      <a:pt x="2429" y="1"/>
                    </a:moveTo>
                    <a:cubicBezTo>
                      <a:pt x="2428" y="1"/>
                      <a:pt x="2428" y="1"/>
                      <a:pt x="2427" y="1"/>
                    </a:cubicBezTo>
                    <a:cubicBezTo>
                      <a:pt x="2304" y="534"/>
                      <a:pt x="1918" y="1004"/>
                      <a:pt x="1421" y="1232"/>
                    </a:cubicBezTo>
                    <a:cubicBezTo>
                      <a:pt x="1049" y="1398"/>
                      <a:pt x="579" y="1477"/>
                      <a:pt x="395" y="1841"/>
                    </a:cubicBezTo>
                    <a:cubicBezTo>
                      <a:pt x="293" y="2044"/>
                      <a:pt x="312" y="2288"/>
                      <a:pt x="350" y="2514"/>
                    </a:cubicBezTo>
                    <a:cubicBezTo>
                      <a:pt x="390" y="2740"/>
                      <a:pt x="451" y="2966"/>
                      <a:pt x="418" y="3195"/>
                    </a:cubicBezTo>
                    <a:cubicBezTo>
                      <a:pt x="384" y="3421"/>
                      <a:pt x="229" y="3650"/>
                      <a:pt x="1" y="3682"/>
                    </a:cubicBezTo>
                    <a:cubicBezTo>
                      <a:pt x="65" y="3736"/>
                      <a:pt x="128" y="3796"/>
                      <a:pt x="195" y="3849"/>
                    </a:cubicBezTo>
                    <a:cubicBezTo>
                      <a:pt x="507" y="3668"/>
                      <a:pt x="708" y="3310"/>
                      <a:pt x="700" y="2946"/>
                    </a:cubicBezTo>
                    <a:cubicBezTo>
                      <a:pt x="692" y="2647"/>
                      <a:pt x="555" y="2341"/>
                      <a:pt x="666" y="2063"/>
                    </a:cubicBezTo>
                    <a:cubicBezTo>
                      <a:pt x="737" y="1890"/>
                      <a:pt x="890" y="1767"/>
                      <a:pt x="1055" y="1684"/>
                    </a:cubicBezTo>
                    <a:cubicBezTo>
                      <a:pt x="1221" y="1600"/>
                      <a:pt x="1402" y="1549"/>
                      <a:pt x="1568" y="1474"/>
                    </a:cubicBezTo>
                    <a:cubicBezTo>
                      <a:pt x="2134" y="1222"/>
                      <a:pt x="2559" y="684"/>
                      <a:pt x="2673" y="76"/>
                    </a:cubicBezTo>
                    <a:cubicBezTo>
                      <a:pt x="2563" y="35"/>
                      <a:pt x="2448" y="1"/>
                      <a:pt x="2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2334800" y="2487375"/>
                <a:ext cx="142675" cy="235825"/>
              </a:xfrm>
              <a:custGeom>
                <a:avLst/>
                <a:gdLst/>
                <a:ahLst/>
                <a:cxnLst/>
                <a:rect l="l" t="t" r="r" b="b"/>
                <a:pathLst>
                  <a:path w="5707" h="9433" extrusionOk="0">
                    <a:moveTo>
                      <a:pt x="3136" y="0"/>
                    </a:moveTo>
                    <a:cubicBezTo>
                      <a:pt x="3024" y="0"/>
                      <a:pt x="2905" y="54"/>
                      <a:pt x="2828" y="140"/>
                    </a:cubicBezTo>
                    <a:cubicBezTo>
                      <a:pt x="2700" y="285"/>
                      <a:pt x="2664" y="490"/>
                      <a:pt x="2642" y="682"/>
                    </a:cubicBezTo>
                    <a:cubicBezTo>
                      <a:pt x="2549" y="1459"/>
                      <a:pt x="2507" y="2280"/>
                      <a:pt x="2708" y="3076"/>
                    </a:cubicBezTo>
                    <a:cubicBezTo>
                      <a:pt x="2289" y="3793"/>
                      <a:pt x="2150" y="4533"/>
                      <a:pt x="2390" y="5184"/>
                    </a:cubicBezTo>
                    <a:cubicBezTo>
                      <a:pt x="2283" y="5860"/>
                      <a:pt x="2177" y="6089"/>
                      <a:pt x="2075" y="6790"/>
                    </a:cubicBezTo>
                    <a:cubicBezTo>
                      <a:pt x="1466" y="7134"/>
                      <a:pt x="699" y="7326"/>
                      <a:pt x="1" y="7354"/>
                    </a:cubicBezTo>
                    <a:cubicBezTo>
                      <a:pt x="514" y="7867"/>
                      <a:pt x="1515" y="8147"/>
                      <a:pt x="2487" y="8147"/>
                    </a:cubicBezTo>
                    <a:cubicBezTo>
                      <a:pt x="2559" y="8147"/>
                      <a:pt x="2631" y="8145"/>
                      <a:pt x="2703" y="8142"/>
                    </a:cubicBezTo>
                    <a:cubicBezTo>
                      <a:pt x="3627" y="8605"/>
                      <a:pt x="4293" y="8868"/>
                      <a:pt x="5257" y="9432"/>
                    </a:cubicBezTo>
                    <a:cubicBezTo>
                      <a:pt x="5562" y="8173"/>
                      <a:pt x="5559" y="6636"/>
                      <a:pt x="5706" y="5306"/>
                    </a:cubicBezTo>
                    <a:cubicBezTo>
                      <a:pt x="5224" y="5163"/>
                      <a:pt x="4773" y="4910"/>
                      <a:pt x="4398" y="4575"/>
                    </a:cubicBezTo>
                    <a:cubicBezTo>
                      <a:pt x="4033" y="2836"/>
                      <a:pt x="3801" y="1874"/>
                      <a:pt x="3448" y="339"/>
                    </a:cubicBezTo>
                    <a:cubicBezTo>
                      <a:pt x="3429" y="249"/>
                      <a:pt x="3406" y="152"/>
                      <a:pt x="3342" y="84"/>
                    </a:cubicBezTo>
                    <a:cubicBezTo>
                      <a:pt x="3288" y="26"/>
                      <a:pt x="3214" y="0"/>
                      <a:pt x="3136"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2444700" y="2607650"/>
                <a:ext cx="168150" cy="232775"/>
              </a:xfrm>
              <a:custGeom>
                <a:avLst/>
                <a:gdLst/>
                <a:ahLst/>
                <a:cxnLst/>
                <a:rect l="l" t="t" r="r" b="b"/>
                <a:pathLst>
                  <a:path w="6726" h="9311" extrusionOk="0">
                    <a:moveTo>
                      <a:pt x="865" y="1"/>
                    </a:moveTo>
                    <a:cubicBezTo>
                      <a:pt x="701" y="2009"/>
                      <a:pt x="355" y="4004"/>
                      <a:pt x="1" y="6288"/>
                    </a:cubicBezTo>
                    <a:cubicBezTo>
                      <a:pt x="2071" y="7466"/>
                      <a:pt x="4236" y="8480"/>
                      <a:pt x="6472" y="9310"/>
                    </a:cubicBezTo>
                    <a:cubicBezTo>
                      <a:pt x="6669" y="6484"/>
                      <a:pt x="6725" y="3639"/>
                      <a:pt x="6645" y="647"/>
                    </a:cubicBezTo>
                    <a:cubicBezTo>
                      <a:pt x="4714" y="560"/>
                      <a:pt x="2789" y="347"/>
                      <a:pt x="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3002825" y="1960350"/>
                <a:ext cx="233825" cy="373550"/>
              </a:xfrm>
              <a:custGeom>
                <a:avLst/>
                <a:gdLst/>
                <a:ahLst/>
                <a:cxnLst/>
                <a:rect l="l" t="t" r="r" b="b"/>
                <a:pathLst>
                  <a:path w="9353" h="14942" extrusionOk="0">
                    <a:moveTo>
                      <a:pt x="5758" y="1"/>
                    </a:moveTo>
                    <a:cubicBezTo>
                      <a:pt x="5248" y="1"/>
                      <a:pt x="4748" y="134"/>
                      <a:pt x="4322" y="428"/>
                    </a:cubicBezTo>
                    <a:lnTo>
                      <a:pt x="4322" y="426"/>
                    </a:lnTo>
                    <a:cubicBezTo>
                      <a:pt x="0" y="3402"/>
                      <a:pt x="856" y="8836"/>
                      <a:pt x="2676" y="12157"/>
                    </a:cubicBezTo>
                    <a:cubicBezTo>
                      <a:pt x="3359" y="13391"/>
                      <a:pt x="4386" y="14545"/>
                      <a:pt x="5758" y="14872"/>
                    </a:cubicBezTo>
                    <a:cubicBezTo>
                      <a:pt x="5957" y="14919"/>
                      <a:pt x="6163" y="14942"/>
                      <a:pt x="6370" y="14942"/>
                    </a:cubicBezTo>
                    <a:cubicBezTo>
                      <a:pt x="7588" y="14942"/>
                      <a:pt x="8840" y="14156"/>
                      <a:pt x="8978" y="12958"/>
                    </a:cubicBezTo>
                    <a:lnTo>
                      <a:pt x="8978" y="12958"/>
                    </a:lnTo>
                    <a:cubicBezTo>
                      <a:pt x="8635" y="13261"/>
                      <a:pt x="8176" y="13418"/>
                      <a:pt x="7719" y="13418"/>
                    </a:cubicBezTo>
                    <a:cubicBezTo>
                      <a:pt x="7394" y="13418"/>
                      <a:pt x="7069" y="13339"/>
                      <a:pt x="6787" y="13176"/>
                    </a:cubicBezTo>
                    <a:lnTo>
                      <a:pt x="6787" y="13176"/>
                    </a:lnTo>
                    <a:cubicBezTo>
                      <a:pt x="6892" y="13199"/>
                      <a:pt x="6999" y="13210"/>
                      <a:pt x="7106" y="13210"/>
                    </a:cubicBezTo>
                    <a:cubicBezTo>
                      <a:pt x="7670" y="13210"/>
                      <a:pt x="8232" y="12905"/>
                      <a:pt x="8516" y="12417"/>
                    </a:cubicBezTo>
                    <a:lnTo>
                      <a:pt x="8516" y="12417"/>
                    </a:lnTo>
                    <a:cubicBezTo>
                      <a:pt x="8350" y="12559"/>
                      <a:pt x="8140" y="12623"/>
                      <a:pt x="7925" y="12623"/>
                    </a:cubicBezTo>
                    <a:cubicBezTo>
                      <a:pt x="7595" y="12623"/>
                      <a:pt x="7251" y="12471"/>
                      <a:pt x="7034" y="12215"/>
                    </a:cubicBezTo>
                    <a:cubicBezTo>
                      <a:pt x="6673" y="11793"/>
                      <a:pt x="6611" y="11178"/>
                      <a:pt x="6734" y="10639"/>
                    </a:cubicBezTo>
                    <a:cubicBezTo>
                      <a:pt x="6858" y="10099"/>
                      <a:pt x="7141" y="9611"/>
                      <a:pt x="7419" y="9130"/>
                    </a:cubicBezTo>
                    <a:cubicBezTo>
                      <a:pt x="8135" y="7885"/>
                      <a:pt x="8827" y="6593"/>
                      <a:pt x="9090" y="5183"/>
                    </a:cubicBezTo>
                    <a:cubicBezTo>
                      <a:pt x="9353" y="3772"/>
                      <a:pt x="9135" y="2203"/>
                      <a:pt x="8196" y="1117"/>
                    </a:cubicBezTo>
                    <a:cubicBezTo>
                      <a:pt x="7595" y="422"/>
                      <a:pt x="6662"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2665500" y="1955850"/>
                <a:ext cx="108175" cy="119725"/>
              </a:xfrm>
              <a:custGeom>
                <a:avLst/>
                <a:gdLst/>
                <a:ahLst/>
                <a:cxnLst/>
                <a:rect l="l" t="t" r="r" b="b"/>
                <a:pathLst>
                  <a:path w="4327" h="4789" extrusionOk="0">
                    <a:moveTo>
                      <a:pt x="1800" y="0"/>
                    </a:moveTo>
                    <a:cubicBezTo>
                      <a:pt x="1525" y="0"/>
                      <a:pt x="1254" y="60"/>
                      <a:pt x="1012" y="194"/>
                    </a:cubicBezTo>
                    <a:cubicBezTo>
                      <a:pt x="451" y="503"/>
                      <a:pt x="137" y="1153"/>
                      <a:pt x="84" y="1792"/>
                    </a:cubicBezTo>
                    <a:cubicBezTo>
                      <a:pt x="1" y="2811"/>
                      <a:pt x="534" y="3859"/>
                      <a:pt x="1409" y="4393"/>
                    </a:cubicBezTo>
                    <a:cubicBezTo>
                      <a:pt x="1841" y="4657"/>
                      <a:pt x="2347" y="4788"/>
                      <a:pt x="2853" y="4788"/>
                    </a:cubicBezTo>
                    <a:cubicBezTo>
                      <a:pt x="3370" y="4788"/>
                      <a:pt x="3888" y="4651"/>
                      <a:pt x="4326" y="4377"/>
                    </a:cubicBezTo>
                    <a:lnTo>
                      <a:pt x="4108" y="1588"/>
                    </a:lnTo>
                    <a:cubicBezTo>
                      <a:pt x="3775" y="1056"/>
                      <a:pt x="3360" y="563"/>
                      <a:pt x="2808" y="263"/>
                    </a:cubicBezTo>
                    <a:cubicBezTo>
                      <a:pt x="2501" y="97"/>
                      <a:pt x="2148" y="0"/>
                      <a:pt x="1800"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2710775" y="1706675"/>
                <a:ext cx="411175" cy="490625"/>
              </a:xfrm>
              <a:custGeom>
                <a:avLst/>
                <a:gdLst/>
                <a:ahLst/>
                <a:cxnLst/>
                <a:rect l="l" t="t" r="r" b="b"/>
                <a:pathLst>
                  <a:path w="16447" h="19625" extrusionOk="0">
                    <a:moveTo>
                      <a:pt x="8325" y="0"/>
                    </a:moveTo>
                    <a:cubicBezTo>
                      <a:pt x="7277" y="0"/>
                      <a:pt x="6235" y="154"/>
                      <a:pt x="5275" y="565"/>
                    </a:cubicBezTo>
                    <a:cubicBezTo>
                      <a:pt x="3384" y="1372"/>
                      <a:pt x="1996" y="3134"/>
                      <a:pt x="1344" y="5086"/>
                    </a:cubicBezTo>
                    <a:cubicBezTo>
                      <a:pt x="693" y="7039"/>
                      <a:pt x="719" y="9166"/>
                      <a:pt x="1132" y="11368"/>
                    </a:cubicBezTo>
                    <a:cubicBezTo>
                      <a:pt x="1" y="13432"/>
                      <a:pt x="576" y="16490"/>
                      <a:pt x="2264" y="18134"/>
                    </a:cubicBezTo>
                    <a:cubicBezTo>
                      <a:pt x="3079" y="18931"/>
                      <a:pt x="4143" y="19487"/>
                      <a:pt x="5278" y="19602"/>
                    </a:cubicBezTo>
                    <a:cubicBezTo>
                      <a:pt x="5427" y="19617"/>
                      <a:pt x="5576" y="19625"/>
                      <a:pt x="5725" y="19625"/>
                    </a:cubicBezTo>
                    <a:cubicBezTo>
                      <a:pt x="6740" y="19625"/>
                      <a:pt x="7737" y="19290"/>
                      <a:pt x="8695" y="18929"/>
                    </a:cubicBezTo>
                    <a:cubicBezTo>
                      <a:pt x="11039" y="18038"/>
                      <a:pt x="12748" y="16070"/>
                      <a:pt x="13801" y="14815"/>
                    </a:cubicBezTo>
                    <a:cubicBezTo>
                      <a:pt x="14549" y="13921"/>
                      <a:pt x="15721" y="12237"/>
                      <a:pt x="16083" y="10741"/>
                    </a:cubicBezTo>
                    <a:cubicBezTo>
                      <a:pt x="16447" y="9246"/>
                      <a:pt x="16427" y="7679"/>
                      <a:pt x="16192" y="6159"/>
                    </a:cubicBezTo>
                    <a:cubicBezTo>
                      <a:pt x="15958" y="4639"/>
                      <a:pt x="15471" y="3089"/>
                      <a:pt x="14392" y="1989"/>
                    </a:cubicBezTo>
                    <a:cubicBezTo>
                      <a:pt x="13222" y="797"/>
                      <a:pt x="11515" y="297"/>
                      <a:pt x="9855" y="98"/>
                    </a:cubicBezTo>
                    <a:cubicBezTo>
                      <a:pt x="9350" y="37"/>
                      <a:pt x="8837" y="0"/>
                      <a:pt x="8325"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2684975" y="1671700"/>
                <a:ext cx="475475" cy="398325"/>
              </a:xfrm>
              <a:custGeom>
                <a:avLst/>
                <a:gdLst/>
                <a:ahLst/>
                <a:cxnLst/>
                <a:rect l="l" t="t" r="r" b="b"/>
                <a:pathLst>
                  <a:path w="19019" h="15933" extrusionOk="0">
                    <a:moveTo>
                      <a:pt x="10331" y="0"/>
                    </a:moveTo>
                    <a:cubicBezTo>
                      <a:pt x="9922" y="0"/>
                      <a:pt x="9514" y="30"/>
                      <a:pt x="9110" y="98"/>
                    </a:cubicBezTo>
                    <a:cubicBezTo>
                      <a:pt x="8158" y="263"/>
                      <a:pt x="7230" y="651"/>
                      <a:pt x="6528" y="1313"/>
                    </a:cubicBezTo>
                    <a:cubicBezTo>
                      <a:pt x="6151" y="1229"/>
                      <a:pt x="5770" y="1189"/>
                      <a:pt x="5390" y="1189"/>
                    </a:cubicBezTo>
                    <a:cubicBezTo>
                      <a:pt x="3782" y="1189"/>
                      <a:pt x="2214" y="1916"/>
                      <a:pt x="1244" y="3154"/>
                    </a:cubicBezTo>
                    <a:cubicBezTo>
                      <a:pt x="948" y="3533"/>
                      <a:pt x="714" y="3951"/>
                      <a:pt x="537" y="4395"/>
                    </a:cubicBezTo>
                    <a:cubicBezTo>
                      <a:pt x="1" y="5751"/>
                      <a:pt x="34" y="7340"/>
                      <a:pt x="688" y="8651"/>
                    </a:cubicBezTo>
                    <a:cubicBezTo>
                      <a:pt x="616" y="7815"/>
                      <a:pt x="767" y="6965"/>
                      <a:pt x="1124" y="6212"/>
                    </a:cubicBezTo>
                    <a:lnTo>
                      <a:pt x="1124" y="6212"/>
                    </a:lnTo>
                    <a:cubicBezTo>
                      <a:pt x="666" y="7735"/>
                      <a:pt x="981" y="9536"/>
                      <a:pt x="1904" y="10836"/>
                    </a:cubicBezTo>
                    <a:cubicBezTo>
                      <a:pt x="1795" y="9336"/>
                      <a:pt x="1954" y="7716"/>
                      <a:pt x="2635" y="6374"/>
                    </a:cubicBezTo>
                    <a:cubicBezTo>
                      <a:pt x="2853" y="5946"/>
                      <a:pt x="3137" y="5526"/>
                      <a:pt x="3547" y="5275"/>
                    </a:cubicBezTo>
                    <a:cubicBezTo>
                      <a:pt x="3760" y="5146"/>
                      <a:pt x="4014" y="5072"/>
                      <a:pt x="4262" y="5072"/>
                    </a:cubicBezTo>
                    <a:cubicBezTo>
                      <a:pt x="4495" y="5072"/>
                      <a:pt x="4724" y="5138"/>
                      <a:pt x="4908" y="5284"/>
                    </a:cubicBezTo>
                    <a:cubicBezTo>
                      <a:pt x="5347" y="4582"/>
                      <a:pt x="6023" y="4219"/>
                      <a:pt x="6723" y="4177"/>
                    </a:cubicBezTo>
                    <a:cubicBezTo>
                      <a:pt x="6767" y="4175"/>
                      <a:pt x="6810" y="4173"/>
                      <a:pt x="6853" y="4173"/>
                    </a:cubicBezTo>
                    <a:cubicBezTo>
                      <a:pt x="7515" y="4173"/>
                      <a:pt x="8170" y="4449"/>
                      <a:pt x="8627" y="4929"/>
                    </a:cubicBezTo>
                    <a:cubicBezTo>
                      <a:pt x="9216" y="5552"/>
                      <a:pt x="9434" y="6432"/>
                      <a:pt x="9546" y="7284"/>
                    </a:cubicBezTo>
                    <a:cubicBezTo>
                      <a:pt x="9661" y="8134"/>
                      <a:pt x="9696" y="9009"/>
                      <a:pt x="10012" y="9807"/>
                    </a:cubicBezTo>
                    <a:cubicBezTo>
                      <a:pt x="10328" y="10607"/>
                      <a:pt x="11010" y="11328"/>
                      <a:pt x="11865" y="11397"/>
                    </a:cubicBezTo>
                    <a:cubicBezTo>
                      <a:pt x="11469" y="10426"/>
                      <a:pt x="11293" y="9360"/>
                      <a:pt x="11361" y="8313"/>
                    </a:cubicBezTo>
                    <a:lnTo>
                      <a:pt x="11361" y="8313"/>
                    </a:lnTo>
                    <a:cubicBezTo>
                      <a:pt x="11446" y="9732"/>
                      <a:pt x="12285" y="11084"/>
                      <a:pt x="13616" y="11895"/>
                    </a:cubicBezTo>
                    <a:cubicBezTo>
                      <a:pt x="14371" y="13105"/>
                      <a:pt x="14796" y="14511"/>
                      <a:pt x="14844" y="15932"/>
                    </a:cubicBezTo>
                    <a:cubicBezTo>
                      <a:pt x="15604" y="15200"/>
                      <a:pt x="16456" y="14929"/>
                      <a:pt x="17328" y="14809"/>
                    </a:cubicBezTo>
                    <a:cubicBezTo>
                      <a:pt x="18272" y="12809"/>
                      <a:pt x="18996" y="10581"/>
                      <a:pt x="19007" y="8270"/>
                    </a:cubicBezTo>
                    <a:cubicBezTo>
                      <a:pt x="19019" y="6175"/>
                      <a:pt x="18150" y="3804"/>
                      <a:pt x="16668" y="2278"/>
                    </a:cubicBezTo>
                    <a:cubicBezTo>
                      <a:pt x="16512" y="2118"/>
                      <a:pt x="16355" y="1970"/>
                      <a:pt x="16188" y="1832"/>
                    </a:cubicBezTo>
                    <a:cubicBezTo>
                      <a:pt x="15014" y="858"/>
                      <a:pt x="13498" y="372"/>
                      <a:pt x="11985" y="137"/>
                    </a:cubicBezTo>
                    <a:cubicBezTo>
                      <a:pt x="11438" y="54"/>
                      <a:pt x="10884" y="0"/>
                      <a:pt x="10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2698325" y="1671600"/>
                <a:ext cx="403225" cy="109950"/>
              </a:xfrm>
              <a:custGeom>
                <a:avLst/>
                <a:gdLst/>
                <a:ahLst/>
                <a:cxnLst/>
                <a:rect l="l" t="t" r="r" b="b"/>
                <a:pathLst>
                  <a:path w="16129" h="4398" extrusionOk="0">
                    <a:moveTo>
                      <a:pt x="9794" y="1"/>
                    </a:moveTo>
                    <a:cubicBezTo>
                      <a:pt x="9385" y="1"/>
                      <a:pt x="8978" y="30"/>
                      <a:pt x="8574" y="99"/>
                    </a:cubicBezTo>
                    <a:cubicBezTo>
                      <a:pt x="7621" y="264"/>
                      <a:pt x="6693" y="652"/>
                      <a:pt x="5992" y="1314"/>
                    </a:cubicBezTo>
                    <a:cubicBezTo>
                      <a:pt x="5616" y="1230"/>
                      <a:pt x="5235" y="1190"/>
                      <a:pt x="4856" y="1190"/>
                    </a:cubicBezTo>
                    <a:cubicBezTo>
                      <a:pt x="3247" y="1190"/>
                      <a:pt x="1679" y="1917"/>
                      <a:pt x="709" y="3155"/>
                    </a:cubicBezTo>
                    <a:cubicBezTo>
                      <a:pt x="412" y="3534"/>
                      <a:pt x="176" y="3952"/>
                      <a:pt x="0" y="4397"/>
                    </a:cubicBezTo>
                    <a:cubicBezTo>
                      <a:pt x="457" y="3748"/>
                      <a:pt x="1063" y="3203"/>
                      <a:pt x="1769" y="2835"/>
                    </a:cubicBezTo>
                    <a:cubicBezTo>
                      <a:pt x="2480" y="2465"/>
                      <a:pt x="3282" y="2278"/>
                      <a:pt x="4084" y="2278"/>
                    </a:cubicBezTo>
                    <a:cubicBezTo>
                      <a:pt x="4783" y="2278"/>
                      <a:pt x="5482" y="2420"/>
                      <a:pt x="6121" y="2707"/>
                    </a:cubicBezTo>
                    <a:cubicBezTo>
                      <a:pt x="7621" y="1517"/>
                      <a:pt x="9533" y="862"/>
                      <a:pt x="11444" y="862"/>
                    </a:cubicBezTo>
                    <a:cubicBezTo>
                      <a:pt x="11632" y="862"/>
                      <a:pt x="11820" y="868"/>
                      <a:pt x="12007" y="881"/>
                    </a:cubicBezTo>
                    <a:cubicBezTo>
                      <a:pt x="13469" y="982"/>
                      <a:pt x="14901" y="1474"/>
                      <a:pt x="16129" y="2282"/>
                    </a:cubicBezTo>
                    <a:cubicBezTo>
                      <a:pt x="15975" y="2125"/>
                      <a:pt x="15816" y="1977"/>
                      <a:pt x="15651" y="1835"/>
                    </a:cubicBezTo>
                    <a:cubicBezTo>
                      <a:pt x="14478" y="859"/>
                      <a:pt x="12961" y="373"/>
                      <a:pt x="11449" y="138"/>
                    </a:cubicBezTo>
                    <a:cubicBezTo>
                      <a:pt x="10901" y="55"/>
                      <a:pt x="10347" y="1"/>
                      <a:pt x="9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3022725" y="2015650"/>
                <a:ext cx="124300" cy="111825"/>
              </a:xfrm>
              <a:custGeom>
                <a:avLst/>
                <a:gdLst/>
                <a:ahLst/>
                <a:cxnLst/>
                <a:rect l="l" t="t" r="r" b="b"/>
                <a:pathLst>
                  <a:path w="4972" h="4473" extrusionOk="0">
                    <a:moveTo>
                      <a:pt x="3111" y="0"/>
                    </a:moveTo>
                    <a:cubicBezTo>
                      <a:pt x="2972" y="0"/>
                      <a:pt x="2833" y="14"/>
                      <a:pt x="2698" y="39"/>
                    </a:cubicBezTo>
                    <a:cubicBezTo>
                      <a:pt x="2082" y="160"/>
                      <a:pt x="1534" y="506"/>
                      <a:pt x="1057" y="908"/>
                    </a:cubicBezTo>
                    <a:lnTo>
                      <a:pt x="1" y="3496"/>
                    </a:lnTo>
                    <a:cubicBezTo>
                      <a:pt x="526" y="4115"/>
                      <a:pt x="1340" y="4472"/>
                      <a:pt x="2150" y="4472"/>
                    </a:cubicBezTo>
                    <a:cubicBezTo>
                      <a:pt x="2360" y="4472"/>
                      <a:pt x="2570" y="4448"/>
                      <a:pt x="2775" y="4398"/>
                    </a:cubicBezTo>
                    <a:cubicBezTo>
                      <a:pt x="3770" y="4155"/>
                      <a:pt x="4597" y="3320"/>
                      <a:pt x="4826" y="2321"/>
                    </a:cubicBezTo>
                    <a:cubicBezTo>
                      <a:pt x="4972" y="1696"/>
                      <a:pt x="4871" y="983"/>
                      <a:pt x="4430" y="517"/>
                    </a:cubicBezTo>
                    <a:cubicBezTo>
                      <a:pt x="4094" y="165"/>
                      <a:pt x="3602" y="0"/>
                      <a:pt x="3111"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2890275" y="1903900"/>
                <a:ext cx="86450" cy="48000"/>
              </a:xfrm>
              <a:custGeom>
                <a:avLst/>
                <a:gdLst/>
                <a:ahLst/>
                <a:cxnLst/>
                <a:rect l="l" t="t" r="r" b="b"/>
                <a:pathLst>
                  <a:path w="3458" h="1920" extrusionOk="0">
                    <a:moveTo>
                      <a:pt x="1604" y="1"/>
                    </a:moveTo>
                    <a:cubicBezTo>
                      <a:pt x="1008" y="1"/>
                      <a:pt x="399" y="286"/>
                      <a:pt x="0" y="785"/>
                    </a:cubicBezTo>
                    <a:lnTo>
                      <a:pt x="2" y="785"/>
                    </a:lnTo>
                    <a:cubicBezTo>
                      <a:pt x="330" y="657"/>
                      <a:pt x="683" y="592"/>
                      <a:pt x="1036" y="592"/>
                    </a:cubicBezTo>
                    <a:cubicBezTo>
                      <a:pt x="1336" y="592"/>
                      <a:pt x="1635" y="639"/>
                      <a:pt x="1920" y="732"/>
                    </a:cubicBezTo>
                    <a:cubicBezTo>
                      <a:pt x="2540" y="936"/>
                      <a:pt x="3085" y="1363"/>
                      <a:pt x="3430" y="1920"/>
                    </a:cubicBezTo>
                    <a:cubicBezTo>
                      <a:pt x="3457" y="1128"/>
                      <a:pt x="2923" y="352"/>
                      <a:pt x="2175" y="94"/>
                    </a:cubicBezTo>
                    <a:cubicBezTo>
                      <a:pt x="1991" y="31"/>
                      <a:pt x="1799" y="1"/>
                      <a:pt x="1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2727800" y="1880425"/>
                <a:ext cx="67775" cy="31925"/>
              </a:xfrm>
              <a:custGeom>
                <a:avLst/>
                <a:gdLst/>
                <a:ahLst/>
                <a:cxnLst/>
                <a:rect l="l" t="t" r="r" b="b"/>
                <a:pathLst>
                  <a:path w="2711" h="1277" extrusionOk="0">
                    <a:moveTo>
                      <a:pt x="1265" y="0"/>
                    </a:moveTo>
                    <a:cubicBezTo>
                      <a:pt x="716" y="0"/>
                      <a:pt x="164" y="343"/>
                      <a:pt x="1" y="868"/>
                    </a:cubicBezTo>
                    <a:cubicBezTo>
                      <a:pt x="259" y="689"/>
                      <a:pt x="571" y="614"/>
                      <a:pt x="887" y="614"/>
                    </a:cubicBezTo>
                    <a:cubicBezTo>
                      <a:pt x="1058" y="614"/>
                      <a:pt x="1230" y="636"/>
                      <a:pt x="1395" y="676"/>
                    </a:cubicBezTo>
                    <a:cubicBezTo>
                      <a:pt x="1865" y="791"/>
                      <a:pt x="2292" y="1036"/>
                      <a:pt x="2711" y="1277"/>
                    </a:cubicBezTo>
                    <a:cubicBezTo>
                      <a:pt x="2597" y="628"/>
                      <a:pt x="2097" y="126"/>
                      <a:pt x="1482" y="19"/>
                    </a:cubicBezTo>
                    <a:cubicBezTo>
                      <a:pt x="1410" y="6"/>
                      <a:pt x="1338" y="0"/>
                      <a:pt x="1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2875400" y="2002600"/>
                <a:ext cx="29800" cy="29750"/>
              </a:xfrm>
              <a:custGeom>
                <a:avLst/>
                <a:gdLst/>
                <a:ahLst/>
                <a:cxnLst/>
                <a:rect l="l" t="t" r="r" b="b"/>
                <a:pathLst>
                  <a:path w="1192" h="1190" extrusionOk="0">
                    <a:moveTo>
                      <a:pt x="597" y="0"/>
                    </a:moveTo>
                    <a:cubicBezTo>
                      <a:pt x="267" y="0"/>
                      <a:pt x="1" y="267"/>
                      <a:pt x="1" y="595"/>
                    </a:cubicBezTo>
                    <a:cubicBezTo>
                      <a:pt x="1" y="924"/>
                      <a:pt x="267" y="1190"/>
                      <a:pt x="597" y="1190"/>
                    </a:cubicBezTo>
                    <a:cubicBezTo>
                      <a:pt x="925" y="1190"/>
                      <a:pt x="1191" y="924"/>
                      <a:pt x="1191" y="595"/>
                    </a:cubicBezTo>
                    <a:cubicBezTo>
                      <a:pt x="1191" y="267"/>
                      <a:pt x="925"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2760575" y="1987700"/>
                <a:ext cx="29800" cy="29800"/>
              </a:xfrm>
              <a:custGeom>
                <a:avLst/>
                <a:gdLst/>
                <a:ahLst/>
                <a:cxnLst/>
                <a:rect l="l" t="t" r="r" b="b"/>
                <a:pathLst>
                  <a:path w="1192" h="1192" extrusionOk="0">
                    <a:moveTo>
                      <a:pt x="595" y="0"/>
                    </a:moveTo>
                    <a:cubicBezTo>
                      <a:pt x="267" y="0"/>
                      <a:pt x="1" y="268"/>
                      <a:pt x="1" y="596"/>
                    </a:cubicBezTo>
                    <a:cubicBezTo>
                      <a:pt x="1" y="925"/>
                      <a:pt x="267" y="1191"/>
                      <a:pt x="595" y="1191"/>
                    </a:cubicBezTo>
                    <a:cubicBezTo>
                      <a:pt x="924" y="1191"/>
                      <a:pt x="1191" y="925"/>
                      <a:pt x="1191" y="596"/>
                    </a:cubicBezTo>
                    <a:cubicBezTo>
                      <a:pt x="1191" y="268"/>
                      <a:pt x="924"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2781050" y="2043950"/>
                <a:ext cx="22700" cy="27525"/>
              </a:xfrm>
              <a:custGeom>
                <a:avLst/>
                <a:gdLst/>
                <a:ahLst/>
                <a:cxnLst/>
                <a:rect l="l" t="t" r="r" b="b"/>
                <a:pathLst>
                  <a:path w="908" h="1101" extrusionOk="0">
                    <a:moveTo>
                      <a:pt x="156" y="0"/>
                    </a:moveTo>
                    <a:lnTo>
                      <a:pt x="156" y="0"/>
                    </a:lnTo>
                    <a:cubicBezTo>
                      <a:pt x="1" y="260"/>
                      <a:pt x="36" y="561"/>
                      <a:pt x="198" y="779"/>
                    </a:cubicBezTo>
                    <a:cubicBezTo>
                      <a:pt x="348" y="980"/>
                      <a:pt x="595" y="1101"/>
                      <a:pt x="844" y="1101"/>
                    </a:cubicBezTo>
                    <a:cubicBezTo>
                      <a:pt x="865" y="1101"/>
                      <a:pt x="887" y="1100"/>
                      <a:pt x="908" y="1098"/>
                    </a:cubicBezTo>
                    <a:cubicBezTo>
                      <a:pt x="602" y="779"/>
                      <a:pt x="344" y="406"/>
                      <a:pt x="156" y="0"/>
                    </a:cubicBezTo>
                    <a:close/>
                  </a:path>
                </a:pathLst>
              </a:custGeom>
              <a:solidFill>
                <a:srgbClr val="F0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2808225" y="2067700"/>
                <a:ext cx="85150" cy="59850"/>
              </a:xfrm>
              <a:custGeom>
                <a:avLst/>
                <a:gdLst/>
                <a:ahLst/>
                <a:cxnLst/>
                <a:rect l="l" t="t" r="r" b="b"/>
                <a:pathLst>
                  <a:path w="3406" h="2394" extrusionOk="0">
                    <a:moveTo>
                      <a:pt x="3138" y="1"/>
                    </a:moveTo>
                    <a:lnTo>
                      <a:pt x="3138" y="1"/>
                    </a:lnTo>
                    <a:cubicBezTo>
                      <a:pt x="2128" y="374"/>
                      <a:pt x="1072" y="618"/>
                      <a:pt x="3" y="719"/>
                    </a:cubicBezTo>
                    <a:cubicBezTo>
                      <a:pt x="0" y="1562"/>
                      <a:pt x="484" y="2135"/>
                      <a:pt x="1104" y="2324"/>
                    </a:cubicBezTo>
                    <a:cubicBezTo>
                      <a:pt x="1257" y="2371"/>
                      <a:pt x="1417" y="2393"/>
                      <a:pt x="1577" y="2393"/>
                    </a:cubicBezTo>
                    <a:cubicBezTo>
                      <a:pt x="2061" y="2393"/>
                      <a:pt x="2549" y="2187"/>
                      <a:pt x="2870" y="1820"/>
                    </a:cubicBezTo>
                    <a:cubicBezTo>
                      <a:pt x="3297" y="1329"/>
                      <a:pt x="3406" y="589"/>
                      <a:pt x="3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2886950" y="2240875"/>
                <a:ext cx="356550" cy="819175"/>
              </a:xfrm>
              <a:custGeom>
                <a:avLst/>
                <a:gdLst/>
                <a:ahLst/>
                <a:cxnLst/>
                <a:rect l="l" t="t" r="r" b="b"/>
                <a:pathLst>
                  <a:path w="14262" h="32767" extrusionOk="0">
                    <a:moveTo>
                      <a:pt x="4021" y="0"/>
                    </a:moveTo>
                    <a:cubicBezTo>
                      <a:pt x="2268" y="1933"/>
                      <a:pt x="185" y="7997"/>
                      <a:pt x="133" y="10335"/>
                    </a:cubicBezTo>
                    <a:cubicBezTo>
                      <a:pt x="0" y="16515"/>
                      <a:pt x="556" y="26733"/>
                      <a:pt x="1911" y="32767"/>
                    </a:cubicBezTo>
                    <a:cubicBezTo>
                      <a:pt x="5473" y="32504"/>
                      <a:pt x="8307" y="31607"/>
                      <a:pt x="10414" y="29829"/>
                    </a:cubicBezTo>
                    <a:cubicBezTo>
                      <a:pt x="9869" y="28224"/>
                      <a:pt x="9632" y="26624"/>
                      <a:pt x="9667" y="25033"/>
                    </a:cubicBezTo>
                    <a:cubicBezTo>
                      <a:pt x="10170" y="24868"/>
                      <a:pt x="10648" y="24717"/>
                      <a:pt x="11135" y="24555"/>
                    </a:cubicBezTo>
                    <a:cubicBezTo>
                      <a:pt x="11932" y="24286"/>
                      <a:pt x="12658" y="23839"/>
                      <a:pt x="13252" y="23241"/>
                    </a:cubicBezTo>
                    <a:cubicBezTo>
                      <a:pt x="13435" y="23057"/>
                      <a:pt x="13594" y="22847"/>
                      <a:pt x="13711" y="22616"/>
                    </a:cubicBezTo>
                    <a:cubicBezTo>
                      <a:pt x="14124" y="21800"/>
                      <a:pt x="14262" y="20866"/>
                      <a:pt x="14094" y="19961"/>
                    </a:cubicBezTo>
                    <a:cubicBezTo>
                      <a:pt x="13312" y="15731"/>
                      <a:pt x="12204" y="11646"/>
                      <a:pt x="10797" y="7678"/>
                    </a:cubicBezTo>
                    <a:cubicBezTo>
                      <a:pt x="10219" y="6047"/>
                      <a:pt x="9215" y="4593"/>
                      <a:pt x="7904" y="3462"/>
                    </a:cubicBezTo>
                    <a:cubicBezTo>
                      <a:pt x="7077" y="2747"/>
                      <a:pt x="4901" y="516"/>
                      <a:pt x="4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2938275" y="2360725"/>
                <a:ext cx="155025" cy="400000"/>
              </a:xfrm>
              <a:custGeom>
                <a:avLst/>
                <a:gdLst/>
                <a:ahLst/>
                <a:cxnLst/>
                <a:rect l="l" t="t" r="r" b="b"/>
                <a:pathLst>
                  <a:path w="6201" h="16000" extrusionOk="0">
                    <a:moveTo>
                      <a:pt x="6046" y="0"/>
                    </a:moveTo>
                    <a:cubicBezTo>
                      <a:pt x="6010" y="0"/>
                      <a:pt x="5975" y="14"/>
                      <a:pt x="5948" y="41"/>
                    </a:cubicBezTo>
                    <a:lnTo>
                      <a:pt x="5909" y="81"/>
                    </a:lnTo>
                    <a:cubicBezTo>
                      <a:pt x="3821" y="2075"/>
                      <a:pt x="2996" y="5077"/>
                      <a:pt x="3752" y="7915"/>
                    </a:cubicBezTo>
                    <a:cubicBezTo>
                      <a:pt x="4201" y="9598"/>
                      <a:pt x="4715" y="11344"/>
                      <a:pt x="5281" y="13104"/>
                    </a:cubicBezTo>
                    <a:cubicBezTo>
                      <a:pt x="3795" y="14393"/>
                      <a:pt x="1838" y="15101"/>
                      <a:pt x="109" y="15729"/>
                    </a:cubicBezTo>
                    <a:cubicBezTo>
                      <a:pt x="37" y="15755"/>
                      <a:pt x="0" y="15835"/>
                      <a:pt x="26" y="15907"/>
                    </a:cubicBezTo>
                    <a:cubicBezTo>
                      <a:pt x="47" y="15965"/>
                      <a:pt x="100" y="16000"/>
                      <a:pt x="157" y="16000"/>
                    </a:cubicBezTo>
                    <a:cubicBezTo>
                      <a:pt x="173" y="16000"/>
                      <a:pt x="189" y="15997"/>
                      <a:pt x="205" y="15992"/>
                    </a:cubicBezTo>
                    <a:cubicBezTo>
                      <a:pt x="1984" y="15346"/>
                      <a:pt x="4000" y="14614"/>
                      <a:pt x="5534" y="13255"/>
                    </a:cubicBezTo>
                    <a:cubicBezTo>
                      <a:pt x="5576" y="13218"/>
                      <a:pt x="5592" y="13160"/>
                      <a:pt x="5574" y="13107"/>
                    </a:cubicBezTo>
                    <a:cubicBezTo>
                      <a:pt x="4999" y="11320"/>
                      <a:pt x="4476" y="9549"/>
                      <a:pt x="4023" y="7844"/>
                    </a:cubicBezTo>
                    <a:cubicBezTo>
                      <a:pt x="3292" y="5104"/>
                      <a:pt x="4088" y="2206"/>
                      <a:pt x="6103" y="282"/>
                    </a:cubicBezTo>
                    <a:lnTo>
                      <a:pt x="6146" y="238"/>
                    </a:lnTo>
                    <a:cubicBezTo>
                      <a:pt x="6201" y="184"/>
                      <a:pt x="6201" y="94"/>
                      <a:pt x="6146" y="41"/>
                    </a:cubicBezTo>
                    <a:cubicBezTo>
                      <a:pt x="6118" y="14"/>
                      <a:pt x="6082" y="0"/>
                      <a:pt x="6046" y="0"/>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2976600" y="2865900"/>
                <a:ext cx="152175" cy="41125"/>
              </a:xfrm>
              <a:custGeom>
                <a:avLst/>
                <a:gdLst/>
                <a:ahLst/>
                <a:cxnLst/>
                <a:rect l="l" t="t" r="r" b="b"/>
                <a:pathLst>
                  <a:path w="6087" h="1645" extrusionOk="0">
                    <a:moveTo>
                      <a:pt x="5932" y="0"/>
                    </a:moveTo>
                    <a:cubicBezTo>
                      <a:pt x="5919" y="0"/>
                      <a:pt x="5906" y="2"/>
                      <a:pt x="5892" y="6"/>
                    </a:cubicBezTo>
                    <a:cubicBezTo>
                      <a:pt x="3996" y="551"/>
                      <a:pt x="2057" y="1009"/>
                      <a:pt x="128" y="1367"/>
                    </a:cubicBezTo>
                    <a:cubicBezTo>
                      <a:pt x="51" y="1381"/>
                      <a:pt x="1" y="1453"/>
                      <a:pt x="15" y="1529"/>
                    </a:cubicBezTo>
                    <a:cubicBezTo>
                      <a:pt x="28" y="1596"/>
                      <a:pt x="86" y="1644"/>
                      <a:pt x="152" y="1644"/>
                    </a:cubicBezTo>
                    <a:cubicBezTo>
                      <a:pt x="161" y="1644"/>
                      <a:pt x="169" y="1642"/>
                      <a:pt x="177" y="1641"/>
                    </a:cubicBezTo>
                    <a:cubicBezTo>
                      <a:pt x="2116" y="1282"/>
                      <a:pt x="4065" y="822"/>
                      <a:pt x="5969" y="275"/>
                    </a:cubicBezTo>
                    <a:cubicBezTo>
                      <a:pt x="6043" y="253"/>
                      <a:pt x="6086" y="176"/>
                      <a:pt x="6065" y="102"/>
                    </a:cubicBezTo>
                    <a:cubicBezTo>
                      <a:pt x="6047" y="40"/>
                      <a:pt x="5993" y="0"/>
                      <a:pt x="5932" y="0"/>
                    </a:cubicBezTo>
                    <a:close/>
                  </a:path>
                </a:pathLst>
              </a:custGeom>
              <a:solidFill>
                <a:srgbClr val="296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3079350" y="2687500"/>
                <a:ext cx="76325" cy="39250"/>
              </a:xfrm>
              <a:custGeom>
                <a:avLst/>
                <a:gdLst/>
                <a:ahLst/>
                <a:cxnLst/>
                <a:rect l="l" t="t" r="r" b="b"/>
                <a:pathLst>
                  <a:path w="3053" h="1570" extrusionOk="0">
                    <a:moveTo>
                      <a:pt x="146" y="1"/>
                    </a:moveTo>
                    <a:cubicBezTo>
                      <a:pt x="66" y="1"/>
                      <a:pt x="10" y="56"/>
                      <a:pt x="5" y="131"/>
                    </a:cubicBezTo>
                    <a:cubicBezTo>
                      <a:pt x="0" y="208"/>
                      <a:pt x="59" y="275"/>
                      <a:pt x="136" y="280"/>
                    </a:cubicBezTo>
                    <a:cubicBezTo>
                      <a:pt x="1138" y="342"/>
                      <a:pt x="2107" y="796"/>
                      <a:pt x="2798" y="1527"/>
                    </a:cubicBezTo>
                    <a:cubicBezTo>
                      <a:pt x="2825" y="1555"/>
                      <a:pt x="2862" y="1570"/>
                      <a:pt x="2899" y="1570"/>
                    </a:cubicBezTo>
                    <a:cubicBezTo>
                      <a:pt x="2933" y="1570"/>
                      <a:pt x="2968" y="1557"/>
                      <a:pt x="2995" y="1531"/>
                    </a:cubicBezTo>
                    <a:cubicBezTo>
                      <a:pt x="3051" y="1479"/>
                      <a:pt x="3053" y="1390"/>
                      <a:pt x="3000" y="1334"/>
                    </a:cubicBezTo>
                    <a:cubicBezTo>
                      <a:pt x="2263" y="554"/>
                      <a:pt x="1224" y="67"/>
                      <a:pt x="152" y="1"/>
                    </a:cubicBezTo>
                    <a:cubicBezTo>
                      <a:pt x="150" y="1"/>
                      <a:pt x="148" y="1"/>
                      <a:pt x="146"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3087550" y="2659325"/>
                <a:ext cx="69700" cy="17525"/>
              </a:xfrm>
              <a:custGeom>
                <a:avLst/>
                <a:gdLst/>
                <a:ahLst/>
                <a:cxnLst/>
                <a:rect l="l" t="t" r="r" b="b"/>
                <a:pathLst>
                  <a:path w="2788" h="701" extrusionOk="0">
                    <a:moveTo>
                      <a:pt x="1664" y="1"/>
                    </a:moveTo>
                    <a:cubicBezTo>
                      <a:pt x="1109" y="1"/>
                      <a:pt x="553" y="151"/>
                      <a:pt x="85" y="442"/>
                    </a:cubicBezTo>
                    <a:cubicBezTo>
                      <a:pt x="20" y="482"/>
                      <a:pt x="1" y="569"/>
                      <a:pt x="41" y="634"/>
                    </a:cubicBezTo>
                    <a:cubicBezTo>
                      <a:pt x="68" y="676"/>
                      <a:pt x="113" y="700"/>
                      <a:pt x="159" y="700"/>
                    </a:cubicBezTo>
                    <a:cubicBezTo>
                      <a:pt x="185" y="700"/>
                      <a:pt x="211" y="694"/>
                      <a:pt x="233" y="679"/>
                    </a:cubicBezTo>
                    <a:cubicBezTo>
                      <a:pt x="656" y="416"/>
                      <a:pt x="1160" y="280"/>
                      <a:pt x="1662" y="280"/>
                    </a:cubicBezTo>
                    <a:cubicBezTo>
                      <a:pt x="1976" y="280"/>
                      <a:pt x="2288" y="333"/>
                      <a:pt x="2581" y="440"/>
                    </a:cubicBezTo>
                    <a:cubicBezTo>
                      <a:pt x="2596" y="446"/>
                      <a:pt x="2612" y="449"/>
                      <a:pt x="2628" y="449"/>
                    </a:cubicBezTo>
                    <a:cubicBezTo>
                      <a:pt x="2685" y="449"/>
                      <a:pt x="2740" y="414"/>
                      <a:pt x="2760" y="357"/>
                    </a:cubicBezTo>
                    <a:cubicBezTo>
                      <a:pt x="2787" y="285"/>
                      <a:pt x="2751" y="205"/>
                      <a:pt x="2679" y="178"/>
                    </a:cubicBezTo>
                    <a:cubicBezTo>
                      <a:pt x="2356" y="59"/>
                      <a:pt x="2010" y="1"/>
                      <a:pt x="1664"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2878850" y="2236175"/>
                <a:ext cx="158575" cy="442625"/>
              </a:xfrm>
              <a:custGeom>
                <a:avLst/>
                <a:gdLst/>
                <a:ahLst/>
                <a:cxnLst/>
                <a:rect l="l" t="t" r="r" b="b"/>
                <a:pathLst>
                  <a:path w="6343" h="17705" extrusionOk="0">
                    <a:moveTo>
                      <a:pt x="4217" y="1"/>
                    </a:moveTo>
                    <a:cubicBezTo>
                      <a:pt x="2118" y="2538"/>
                      <a:pt x="861" y="5416"/>
                      <a:pt x="193" y="8799"/>
                    </a:cubicBezTo>
                    <a:cubicBezTo>
                      <a:pt x="134" y="9091"/>
                      <a:pt x="103" y="9385"/>
                      <a:pt x="92" y="9682"/>
                    </a:cubicBezTo>
                    <a:cubicBezTo>
                      <a:pt x="1" y="12362"/>
                      <a:pt x="145" y="15049"/>
                      <a:pt x="525" y="17705"/>
                    </a:cubicBezTo>
                    <a:cubicBezTo>
                      <a:pt x="1509" y="16559"/>
                      <a:pt x="2602" y="15507"/>
                      <a:pt x="3783" y="14567"/>
                    </a:cubicBezTo>
                    <a:cubicBezTo>
                      <a:pt x="3082" y="13139"/>
                      <a:pt x="2380" y="11714"/>
                      <a:pt x="1558" y="10137"/>
                    </a:cubicBezTo>
                    <a:cubicBezTo>
                      <a:pt x="2512" y="9641"/>
                      <a:pt x="3597" y="9395"/>
                      <a:pt x="4653" y="9395"/>
                    </a:cubicBezTo>
                    <a:cubicBezTo>
                      <a:pt x="4736" y="9395"/>
                      <a:pt x="4819" y="9397"/>
                      <a:pt x="4901" y="9400"/>
                    </a:cubicBezTo>
                    <a:cubicBezTo>
                      <a:pt x="5473" y="6530"/>
                      <a:pt x="6143" y="3722"/>
                      <a:pt x="6342" y="1414"/>
                    </a:cubicBezTo>
                    <a:cubicBezTo>
                      <a:pt x="5677" y="917"/>
                      <a:pt x="4864" y="643"/>
                      <a:pt x="4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2775450" y="2716775"/>
                <a:ext cx="206875" cy="181725"/>
              </a:xfrm>
              <a:custGeom>
                <a:avLst/>
                <a:gdLst/>
                <a:ahLst/>
                <a:cxnLst/>
                <a:rect l="l" t="t" r="r" b="b"/>
                <a:pathLst>
                  <a:path w="8275" h="7269" extrusionOk="0">
                    <a:moveTo>
                      <a:pt x="3371" y="0"/>
                    </a:moveTo>
                    <a:cubicBezTo>
                      <a:pt x="3056" y="0"/>
                      <a:pt x="2740" y="76"/>
                      <a:pt x="2451" y="229"/>
                    </a:cubicBezTo>
                    <a:cubicBezTo>
                      <a:pt x="1838" y="553"/>
                      <a:pt x="1270" y="953"/>
                      <a:pt x="755" y="1417"/>
                    </a:cubicBezTo>
                    <a:cubicBezTo>
                      <a:pt x="473" y="1671"/>
                      <a:pt x="199" y="1961"/>
                      <a:pt x="101" y="2328"/>
                    </a:cubicBezTo>
                    <a:cubicBezTo>
                      <a:pt x="0" y="2694"/>
                      <a:pt x="135" y="3146"/>
                      <a:pt x="521" y="3409"/>
                    </a:cubicBezTo>
                    <a:cubicBezTo>
                      <a:pt x="544" y="3909"/>
                      <a:pt x="883" y="4378"/>
                      <a:pt x="1353" y="4638"/>
                    </a:cubicBezTo>
                    <a:cubicBezTo>
                      <a:pt x="1409" y="5200"/>
                      <a:pt x="1912" y="5686"/>
                      <a:pt x="2451" y="5801"/>
                    </a:cubicBezTo>
                    <a:cubicBezTo>
                      <a:pt x="2569" y="6228"/>
                      <a:pt x="2907" y="6588"/>
                      <a:pt x="3326" y="6734"/>
                    </a:cubicBezTo>
                    <a:cubicBezTo>
                      <a:pt x="3470" y="6784"/>
                      <a:pt x="3622" y="6808"/>
                      <a:pt x="3775" y="6808"/>
                    </a:cubicBezTo>
                    <a:cubicBezTo>
                      <a:pt x="4068" y="6808"/>
                      <a:pt x="4365" y="6719"/>
                      <a:pt x="4614" y="6553"/>
                    </a:cubicBezTo>
                    <a:cubicBezTo>
                      <a:pt x="5211" y="7026"/>
                      <a:pt x="5977" y="7269"/>
                      <a:pt x="6796" y="7269"/>
                    </a:cubicBezTo>
                    <a:cubicBezTo>
                      <a:pt x="7266" y="7269"/>
                      <a:pt x="7754" y="7189"/>
                      <a:pt x="8238" y="7027"/>
                    </a:cubicBezTo>
                    <a:cubicBezTo>
                      <a:pt x="8275" y="5216"/>
                      <a:pt x="7648" y="3401"/>
                      <a:pt x="6577" y="1995"/>
                    </a:cubicBezTo>
                    <a:cubicBezTo>
                      <a:pt x="5907" y="1458"/>
                      <a:pt x="5239" y="923"/>
                      <a:pt x="4555" y="401"/>
                    </a:cubicBezTo>
                    <a:cubicBezTo>
                      <a:pt x="4209" y="135"/>
                      <a:pt x="3791" y="0"/>
                      <a:pt x="3371" y="0"/>
                    </a:cubicBezTo>
                    <a:close/>
                  </a:path>
                </a:pathLst>
              </a:custGeom>
              <a:solidFill>
                <a:srgbClr val="FFC2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2792400" y="2748775"/>
                <a:ext cx="69900" cy="52100"/>
              </a:xfrm>
              <a:custGeom>
                <a:avLst/>
                <a:gdLst/>
                <a:ahLst/>
                <a:cxnLst/>
                <a:rect l="l" t="t" r="r" b="b"/>
                <a:pathLst>
                  <a:path w="2796" h="2084" extrusionOk="0">
                    <a:moveTo>
                      <a:pt x="2637" y="0"/>
                    </a:moveTo>
                    <a:cubicBezTo>
                      <a:pt x="2618" y="0"/>
                      <a:pt x="2598" y="5"/>
                      <a:pt x="2579" y="13"/>
                    </a:cubicBezTo>
                    <a:cubicBezTo>
                      <a:pt x="1630" y="446"/>
                      <a:pt x="757" y="1080"/>
                      <a:pt x="51" y="1850"/>
                    </a:cubicBezTo>
                    <a:cubicBezTo>
                      <a:pt x="0" y="1907"/>
                      <a:pt x="3" y="1996"/>
                      <a:pt x="61" y="2047"/>
                    </a:cubicBezTo>
                    <a:cubicBezTo>
                      <a:pt x="88" y="2073"/>
                      <a:pt x="122" y="2084"/>
                      <a:pt x="156" y="2084"/>
                    </a:cubicBezTo>
                    <a:cubicBezTo>
                      <a:pt x="192" y="2084"/>
                      <a:pt x="231" y="2069"/>
                      <a:pt x="258" y="2039"/>
                    </a:cubicBezTo>
                    <a:cubicBezTo>
                      <a:pt x="938" y="1297"/>
                      <a:pt x="1779" y="685"/>
                      <a:pt x="2694" y="266"/>
                    </a:cubicBezTo>
                    <a:cubicBezTo>
                      <a:pt x="2765" y="234"/>
                      <a:pt x="2795" y="151"/>
                      <a:pt x="2763" y="82"/>
                    </a:cubicBezTo>
                    <a:cubicBezTo>
                      <a:pt x="2740" y="31"/>
                      <a:pt x="2690" y="0"/>
                      <a:pt x="2637"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5"/>
              <p:cNvSpPr/>
              <p:nvPr/>
            </p:nvSpPr>
            <p:spPr>
              <a:xfrm>
                <a:off x="2810975" y="2788275"/>
                <a:ext cx="64825" cy="47425"/>
              </a:xfrm>
              <a:custGeom>
                <a:avLst/>
                <a:gdLst/>
                <a:ahLst/>
                <a:cxnLst/>
                <a:rect l="l" t="t" r="r" b="b"/>
                <a:pathLst>
                  <a:path w="2593" h="1897" extrusionOk="0">
                    <a:moveTo>
                      <a:pt x="2436" y="1"/>
                    </a:moveTo>
                    <a:cubicBezTo>
                      <a:pt x="2423" y="1"/>
                      <a:pt x="2409" y="3"/>
                      <a:pt x="2395" y="7"/>
                    </a:cubicBezTo>
                    <a:cubicBezTo>
                      <a:pt x="1461" y="292"/>
                      <a:pt x="627" y="884"/>
                      <a:pt x="46" y="1674"/>
                    </a:cubicBezTo>
                    <a:cubicBezTo>
                      <a:pt x="1" y="1735"/>
                      <a:pt x="14" y="1823"/>
                      <a:pt x="76" y="1869"/>
                    </a:cubicBezTo>
                    <a:cubicBezTo>
                      <a:pt x="100" y="1887"/>
                      <a:pt x="129" y="1896"/>
                      <a:pt x="158" y="1896"/>
                    </a:cubicBezTo>
                    <a:lnTo>
                      <a:pt x="158" y="1895"/>
                    </a:lnTo>
                    <a:cubicBezTo>
                      <a:pt x="201" y="1895"/>
                      <a:pt x="243" y="1876"/>
                      <a:pt x="270" y="1839"/>
                    </a:cubicBezTo>
                    <a:cubicBezTo>
                      <a:pt x="816" y="1098"/>
                      <a:pt x="1600" y="542"/>
                      <a:pt x="2477" y="275"/>
                    </a:cubicBezTo>
                    <a:cubicBezTo>
                      <a:pt x="2550" y="252"/>
                      <a:pt x="2592" y="174"/>
                      <a:pt x="2570" y="100"/>
                    </a:cubicBezTo>
                    <a:cubicBezTo>
                      <a:pt x="2551" y="40"/>
                      <a:pt x="2497" y="1"/>
                      <a:pt x="2436" y="1"/>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2838875" y="2828025"/>
                <a:ext cx="59800" cy="35475"/>
              </a:xfrm>
              <a:custGeom>
                <a:avLst/>
                <a:gdLst/>
                <a:ahLst/>
                <a:cxnLst/>
                <a:rect l="l" t="t" r="r" b="b"/>
                <a:pathLst>
                  <a:path w="2392" h="1419" extrusionOk="0">
                    <a:moveTo>
                      <a:pt x="2238" y="0"/>
                    </a:moveTo>
                    <a:cubicBezTo>
                      <a:pt x="2228" y="0"/>
                      <a:pt x="2219" y="1"/>
                      <a:pt x="2209" y="3"/>
                    </a:cubicBezTo>
                    <a:cubicBezTo>
                      <a:pt x="1406" y="183"/>
                      <a:pt x="641" y="600"/>
                      <a:pt x="56" y="1178"/>
                    </a:cubicBezTo>
                    <a:cubicBezTo>
                      <a:pt x="2" y="1233"/>
                      <a:pt x="0" y="1321"/>
                      <a:pt x="55" y="1377"/>
                    </a:cubicBezTo>
                    <a:cubicBezTo>
                      <a:pt x="82" y="1404"/>
                      <a:pt x="119" y="1419"/>
                      <a:pt x="154" y="1419"/>
                    </a:cubicBezTo>
                    <a:cubicBezTo>
                      <a:pt x="189" y="1419"/>
                      <a:pt x="225" y="1404"/>
                      <a:pt x="252" y="1377"/>
                    </a:cubicBezTo>
                    <a:cubicBezTo>
                      <a:pt x="800" y="834"/>
                      <a:pt x="1516" y="444"/>
                      <a:pt x="2268" y="278"/>
                    </a:cubicBezTo>
                    <a:cubicBezTo>
                      <a:pt x="2343" y="260"/>
                      <a:pt x="2391" y="186"/>
                      <a:pt x="2375" y="111"/>
                    </a:cubicBezTo>
                    <a:cubicBezTo>
                      <a:pt x="2360" y="45"/>
                      <a:pt x="2303" y="0"/>
                      <a:pt x="2238" y="0"/>
                    </a:cubicBezTo>
                    <a:close/>
                  </a:path>
                </a:pathLst>
              </a:custGeom>
              <a:solidFill>
                <a:srgbClr val="D46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2547025" y="2233375"/>
                <a:ext cx="282250" cy="784550"/>
              </a:xfrm>
              <a:custGeom>
                <a:avLst/>
                <a:gdLst/>
                <a:ahLst/>
                <a:cxnLst/>
                <a:rect l="l" t="t" r="r" b="b"/>
                <a:pathLst>
                  <a:path w="11290" h="31382" extrusionOk="0">
                    <a:moveTo>
                      <a:pt x="11290" y="0"/>
                    </a:moveTo>
                    <a:cubicBezTo>
                      <a:pt x="9355" y="707"/>
                      <a:pt x="7498" y="1180"/>
                      <a:pt x="5248" y="2045"/>
                    </a:cubicBezTo>
                    <a:cubicBezTo>
                      <a:pt x="4164" y="2465"/>
                      <a:pt x="3401" y="3468"/>
                      <a:pt x="3318" y="4627"/>
                    </a:cubicBezTo>
                    <a:cubicBezTo>
                      <a:pt x="3267" y="5329"/>
                      <a:pt x="3248" y="6114"/>
                      <a:pt x="3248" y="7057"/>
                    </a:cubicBezTo>
                    <a:cubicBezTo>
                      <a:pt x="3217" y="7505"/>
                      <a:pt x="2549" y="8483"/>
                      <a:pt x="2185" y="9223"/>
                    </a:cubicBezTo>
                    <a:cubicBezTo>
                      <a:pt x="1602" y="10406"/>
                      <a:pt x="1313" y="11711"/>
                      <a:pt x="1331" y="13030"/>
                    </a:cubicBezTo>
                    <a:cubicBezTo>
                      <a:pt x="1387" y="18148"/>
                      <a:pt x="884" y="23307"/>
                      <a:pt x="1" y="28604"/>
                    </a:cubicBezTo>
                    <a:lnTo>
                      <a:pt x="4349" y="31381"/>
                    </a:lnTo>
                    <a:cubicBezTo>
                      <a:pt x="4349" y="22605"/>
                      <a:pt x="4935" y="15302"/>
                      <a:pt x="6738" y="8422"/>
                    </a:cubicBezTo>
                    <a:cubicBezTo>
                      <a:pt x="6870" y="7916"/>
                      <a:pt x="7036" y="7422"/>
                      <a:pt x="7235" y="6938"/>
                    </a:cubicBezTo>
                    <a:cubicBezTo>
                      <a:pt x="8254" y="4427"/>
                      <a:pt x="9629" y="2307"/>
                      <a:pt x="11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2628475" y="2355125"/>
                <a:ext cx="28250" cy="55450"/>
              </a:xfrm>
              <a:custGeom>
                <a:avLst/>
                <a:gdLst/>
                <a:ahLst/>
                <a:cxnLst/>
                <a:rect l="l" t="t" r="r" b="b"/>
                <a:pathLst>
                  <a:path w="1130" h="2218" extrusionOk="0">
                    <a:moveTo>
                      <a:pt x="971" y="1"/>
                    </a:moveTo>
                    <a:cubicBezTo>
                      <a:pt x="916" y="1"/>
                      <a:pt x="864" y="33"/>
                      <a:pt x="842" y="87"/>
                    </a:cubicBezTo>
                    <a:cubicBezTo>
                      <a:pt x="570" y="732"/>
                      <a:pt x="299" y="1377"/>
                      <a:pt x="31" y="2023"/>
                    </a:cubicBezTo>
                    <a:cubicBezTo>
                      <a:pt x="1" y="2095"/>
                      <a:pt x="35" y="2177"/>
                      <a:pt x="107" y="2206"/>
                    </a:cubicBezTo>
                    <a:cubicBezTo>
                      <a:pt x="124" y="2214"/>
                      <a:pt x="142" y="2217"/>
                      <a:pt x="160" y="2217"/>
                    </a:cubicBezTo>
                    <a:cubicBezTo>
                      <a:pt x="214" y="2217"/>
                      <a:pt x="267" y="2184"/>
                      <a:pt x="289" y="2131"/>
                    </a:cubicBezTo>
                    <a:cubicBezTo>
                      <a:pt x="557" y="1485"/>
                      <a:pt x="828" y="841"/>
                      <a:pt x="1099" y="195"/>
                    </a:cubicBezTo>
                    <a:cubicBezTo>
                      <a:pt x="1129" y="124"/>
                      <a:pt x="1095" y="42"/>
                      <a:pt x="1025" y="12"/>
                    </a:cubicBezTo>
                    <a:cubicBezTo>
                      <a:pt x="1007" y="4"/>
                      <a:pt x="989" y="1"/>
                      <a:pt x="971" y="1"/>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2616275" y="2233050"/>
                <a:ext cx="212925" cy="422200"/>
              </a:xfrm>
              <a:custGeom>
                <a:avLst/>
                <a:gdLst/>
                <a:ahLst/>
                <a:cxnLst/>
                <a:rect l="l" t="t" r="r" b="b"/>
                <a:pathLst>
                  <a:path w="8517" h="16888" extrusionOk="0">
                    <a:moveTo>
                      <a:pt x="7931" y="1"/>
                    </a:moveTo>
                    <a:cubicBezTo>
                      <a:pt x="7318" y="1"/>
                      <a:pt x="6752" y="50"/>
                      <a:pt x="6298" y="204"/>
                    </a:cubicBezTo>
                    <a:cubicBezTo>
                      <a:pt x="3281" y="2707"/>
                      <a:pt x="2229" y="4534"/>
                      <a:pt x="282" y="7988"/>
                    </a:cubicBezTo>
                    <a:cubicBezTo>
                      <a:pt x="1196" y="8190"/>
                      <a:pt x="2361" y="8647"/>
                      <a:pt x="2833" y="9366"/>
                    </a:cubicBezTo>
                    <a:cubicBezTo>
                      <a:pt x="1797" y="10100"/>
                      <a:pt x="729" y="10930"/>
                      <a:pt x="0" y="11773"/>
                    </a:cubicBezTo>
                    <a:cubicBezTo>
                      <a:pt x="760" y="13626"/>
                      <a:pt x="1668" y="15245"/>
                      <a:pt x="2356" y="16887"/>
                    </a:cubicBezTo>
                    <a:cubicBezTo>
                      <a:pt x="2886" y="13568"/>
                      <a:pt x="3423" y="10333"/>
                      <a:pt x="4409" y="7192"/>
                    </a:cubicBezTo>
                    <a:cubicBezTo>
                      <a:pt x="5571" y="4565"/>
                      <a:pt x="6843" y="2331"/>
                      <a:pt x="8516" y="13"/>
                    </a:cubicBezTo>
                    <a:cubicBezTo>
                      <a:pt x="8318" y="5"/>
                      <a:pt x="8122" y="1"/>
                      <a:pt x="7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2560925" y="2624925"/>
                <a:ext cx="24150" cy="193700"/>
              </a:xfrm>
              <a:custGeom>
                <a:avLst/>
                <a:gdLst/>
                <a:ahLst/>
                <a:cxnLst/>
                <a:rect l="l" t="t" r="r" b="b"/>
                <a:pathLst>
                  <a:path w="966" h="7748" extrusionOk="0">
                    <a:moveTo>
                      <a:pt x="822" y="0"/>
                    </a:moveTo>
                    <a:cubicBezTo>
                      <a:pt x="749" y="0"/>
                      <a:pt x="687" y="57"/>
                      <a:pt x="682" y="132"/>
                    </a:cubicBezTo>
                    <a:cubicBezTo>
                      <a:pt x="517" y="2990"/>
                      <a:pt x="302" y="5360"/>
                      <a:pt x="10" y="7591"/>
                    </a:cubicBezTo>
                    <a:cubicBezTo>
                      <a:pt x="1" y="7666"/>
                      <a:pt x="54" y="7736"/>
                      <a:pt x="131" y="7746"/>
                    </a:cubicBezTo>
                    <a:cubicBezTo>
                      <a:pt x="137" y="7748"/>
                      <a:pt x="143" y="7748"/>
                      <a:pt x="148" y="7748"/>
                    </a:cubicBezTo>
                    <a:cubicBezTo>
                      <a:pt x="217" y="7748"/>
                      <a:pt x="278" y="7696"/>
                      <a:pt x="288" y="7626"/>
                    </a:cubicBezTo>
                    <a:cubicBezTo>
                      <a:pt x="581" y="5390"/>
                      <a:pt x="796" y="3014"/>
                      <a:pt x="961" y="148"/>
                    </a:cubicBezTo>
                    <a:cubicBezTo>
                      <a:pt x="966" y="71"/>
                      <a:pt x="908" y="4"/>
                      <a:pt x="831" y="1"/>
                    </a:cubicBezTo>
                    <a:cubicBezTo>
                      <a:pt x="828" y="1"/>
                      <a:pt x="825" y="0"/>
                      <a:pt x="822" y="0"/>
                    </a:cubicBezTo>
                    <a:close/>
                  </a:path>
                </a:pathLst>
              </a:custGeom>
              <a:solidFill>
                <a:srgbClr val="2A3052">
                  <a:alpha val="1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87" name="Google Shape;1187;p35"/>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41"/>
          <p:cNvSpPr txBox="1">
            <a:spLocks noGrp="1"/>
          </p:cNvSpPr>
          <p:nvPr>
            <p:ph type="title"/>
          </p:nvPr>
        </p:nvSpPr>
        <p:spPr>
          <a:xfrm>
            <a:off x="715100" y="1685145"/>
            <a:ext cx="5177400" cy="88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Sales Proposition</a:t>
            </a:r>
          </a:p>
        </p:txBody>
      </p:sp>
      <p:sp>
        <p:nvSpPr>
          <p:cNvPr id="1466" name="Google Shape;1466;p41"/>
          <p:cNvSpPr txBox="1">
            <a:spLocks noGrp="1"/>
          </p:cNvSpPr>
          <p:nvPr>
            <p:ph type="title" idx="2"/>
          </p:nvPr>
        </p:nvSpPr>
        <p:spPr>
          <a:xfrm>
            <a:off x="715100" y="689125"/>
            <a:ext cx="5177400" cy="107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pitchFamily="34" charset="0"/>
                <a:cs typeface="Arial" panose="020B0604020202020204" pitchFamily="34" charset="0"/>
              </a:rPr>
              <a:t>02</a:t>
            </a:r>
          </a:p>
        </p:txBody>
      </p:sp>
      <p:sp>
        <p:nvSpPr>
          <p:cNvPr id="1467" name="Google Shape;1467;p41"/>
          <p:cNvSpPr txBox="1">
            <a:spLocks noGrp="1"/>
          </p:cNvSpPr>
          <p:nvPr>
            <p:ph type="subTitle" idx="1"/>
          </p:nvPr>
        </p:nvSpPr>
        <p:spPr>
          <a:xfrm>
            <a:off x="715735" y="2440835"/>
            <a:ext cx="5177400" cy="4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There is no barrier in cyber world!</a:t>
            </a:r>
          </a:p>
        </p:txBody>
      </p:sp>
      <p:grpSp>
        <p:nvGrpSpPr>
          <p:cNvPr id="1468" name="Google Shape;1468;p41"/>
          <p:cNvGrpSpPr/>
          <p:nvPr/>
        </p:nvGrpSpPr>
        <p:grpSpPr>
          <a:xfrm>
            <a:off x="5380675" y="2721312"/>
            <a:ext cx="1111485" cy="1377732"/>
            <a:chOff x="6141225" y="1236175"/>
            <a:chExt cx="1111485" cy="1377732"/>
          </a:xfrm>
        </p:grpSpPr>
        <p:sp>
          <p:nvSpPr>
            <p:cNvPr id="1469" name="Google Shape;1469;p41"/>
            <p:cNvSpPr/>
            <p:nvPr/>
          </p:nvSpPr>
          <p:spPr>
            <a:xfrm>
              <a:off x="6141225" y="1236175"/>
              <a:ext cx="1111485" cy="1377732"/>
            </a:xfrm>
            <a:custGeom>
              <a:avLst/>
              <a:gdLst/>
              <a:ahLst/>
              <a:cxnLst/>
              <a:rect l="l" t="t" r="r" b="b"/>
              <a:pathLst>
                <a:path w="18239" h="22608" extrusionOk="0">
                  <a:moveTo>
                    <a:pt x="6342" y="1"/>
                  </a:moveTo>
                  <a:cubicBezTo>
                    <a:pt x="5893" y="1"/>
                    <a:pt x="5451" y="120"/>
                    <a:pt x="5053" y="352"/>
                  </a:cubicBezTo>
                  <a:cubicBezTo>
                    <a:pt x="4462" y="697"/>
                    <a:pt x="4041" y="1253"/>
                    <a:pt x="3870" y="1913"/>
                  </a:cubicBezTo>
                  <a:lnTo>
                    <a:pt x="3853" y="1979"/>
                  </a:lnTo>
                  <a:cubicBezTo>
                    <a:pt x="3796" y="2197"/>
                    <a:pt x="3768" y="2417"/>
                    <a:pt x="3769" y="2635"/>
                  </a:cubicBezTo>
                  <a:cubicBezTo>
                    <a:pt x="3337" y="2695"/>
                    <a:pt x="2909" y="2855"/>
                    <a:pt x="2511" y="3114"/>
                  </a:cubicBezTo>
                  <a:cubicBezTo>
                    <a:pt x="740" y="4264"/>
                    <a:pt x="1" y="7054"/>
                    <a:pt x="311" y="9089"/>
                  </a:cubicBezTo>
                  <a:cubicBezTo>
                    <a:pt x="527" y="10509"/>
                    <a:pt x="1290" y="11842"/>
                    <a:pt x="2403" y="12785"/>
                  </a:cubicBezTo>
                  <a:cubicBezTo>
                    <a:pt x="2568" y="13385"/>
                    <a:pt x="2825" y="13951"/>
                    <a:pt x="3163" y="14464"/>
                  </a:cubicBezTo>
                  <a:cubicBezTo>
                    <a:pt x="3040" y="14583"/>
                    <a:pt x="2932" y="14722"/>
                    <a:pt x="2845" y="14878"/>
                  </a:cubicBezTo>
                  <a:lnTo>
                    <a:pt x="1027" y="18095"/>
                  </a:lnTo>
                  <a:cubicBezTo>
                    <a:pt x="748" y="18591"/>
                    <a:pt x="714" y="19186"/>
                    <a:pt x="936" y="19709"/>
                  </a:cubicBezTo>
                  <a:cubicBezTo>
                    <a:pt x="1156" y="20232"/>
                    <a:pt x="1608" y="20622"/>
                    <a:pt x="2157" y="20767"/>
                  </a:cubicBezTo>
                  <a:lnTo>
                    <a:pt x="8943" y="22547"/>
                  </a:lnTo>
                  <a:cubicBezTo>
                    <a:pt x="9097" y="22589"/>
                    <a:pt x="9253" y="22607"/>
                    <a:pt x="9407" y="22607"/>
                  </a:cubicBezTo>
                  <a:cubicBezTo>
                    <a:pt x="9808" y="22607"/>
                    <a:pt x="10203" y="22476"/>
                    <a:pt x="10527" y="22226"/>
                  </a:cubicBezTo>
                  <a:cubicBezTo>
                    <a:pt x="10976" y="21879"/>
                    <a:pt x="11240" y="21342"/>
                    <a:pt x="11238" y="20775"/>
                  </a:cubicBezTo>
                  <a:lnTo>
                    <a:pt x="11235" y="17079"/>
                  </a:lnTo>
                  <a:cubicBezTo>
                    <a:pt x="11235" y="16891"/>
                    <a:pt x="11206" y="16706"/>
                    <a:pt x="11152" y="16533"/>
                  </a:cubicBezTo>
                  <a:cubicBezTo>
                    <a:pt x="11684" y="16255"/>
                    <a:pt x="12175" y="15896"/>
                    <a:pt x="12603" y="15464"/>
                  </a:cubicBezTo>
                  <a:cubicBezTo>
                    <a:pt x="14035" y="15189"/>
                    <a:pt x="15357" y="14403"/>
                    <a:pt x="16244" y="13269"/>
                  </a:cubicBezTo>
                  <a:cubicBezTo>
                    <a:pt x="17510" y="11649"/>
                    <a:pt x="18238" y="8857"/>
                    <a:pt x="17260" y="6986"/>
                  </a:cubicBezTo>
                  <a:cubicBezTo>
                    <a:pt x="17041" y="6565"/>
                    <a:pt x="16747" y="6215"/>
                    <a:pt x="16400" y="5950"/>
                  </a:cubicBezTo>
                  <a:lnTo>
                    <a:pt x="16400" y="5950"/>
                  </a:lnTo>
                  <a:cubicBezTo>
                    <a:pt x="16508" y="5761"/>
                    <a:pt x="16591" y="5556"/>
                    <a:pt x="16648" y="5337"/>
                  </a:cubicBezTo>
                  <a:lnTo>
                    <a:pt x="16666" y="5266"/>
                  </a:lnTo>
                  <a:cubicBezTo>
                    <a:pt x="17023" y="3900"/>
                    <a:pt x="16201" y="2499"/>
                    <a:pt x="14838" y="2144"/>
                  </a:cubicBezTo>
                  <a:lnTo>
                    <a:pt x="6993" y="85"/>
                  </a:lnTo>
                  <a:cubicBezTo>
                    <a:pt x="6778" y="29"/>
                    <a:pt x="6559" y="1"/>
                    <a:pt x="634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 name="Google Shape;1470;p41"/>
            <p:cNvGrpSpPr/>
            <p:nvPr/>
          </p:nvGrpSpPr>
          <p:grpSpPr>
            <a:xfrm>
              <a:off x="6271058" y="1347787"/>
              <a:ext cx="851819" cy="1154508"/>
              <a:chOff x="1755600" y="2856600"/>
              <a:chExt cx="349450" cy="473625"/>
            </a:xfrm>
          </p:grpSpPr>
          <p:sp>
            <p:nvSpPr>
              <p:cNvPr id="1471" name="Google Shape;1471;p41"/>
              <p:cNvSpPr/>
              <p:nvPr/>
            </p:nvSpPr>
            <p:spPr>
              <a:xfrm>
                <a:off x="1853025" y="3154200"/>
                <a:ext cx="58675" cy="92700"/>
              </a:xfrm>
              <a:custGeom>
                <a:avLst/>
                <a:gdLst/>
                <a:ahLst/>
                <a:cxnLst/>
                <a:rect l="l" t="t" r="r" b="b"/>
                <a:pathLst>
                  <a:path w="2347" h="3708" extrusionOk="0">
                    <a:moveTo>
                      <a:pt x="872" y="0"/>
                    </a:moveTo>
                    <a:lnTo>
                      <a:pt x="0" y="3321"/>
                    </a:lnTo>
                    <a:lnTo>
                      <a:pt x="1475" y="3707"/>
                    </a:lnTo>
                    <a:lnTo>
                      <a:pt x="2347" y="388"/>
                    </a:lnTo>
                    <a:lnTo>
                      <a:pt x="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1"/>
              <p:cNvSpPr/>
              <p:nvPr/>
            </p:nvSpPr>
            <p:spPr>
              <a:xfrm>
                <a:off x="1755600" y="2912225"/>
                <a:ext cx="163475" cy="214375"/>
              </a:xfrm>
              <a:custGeom>
                <a:avLst/>
                <a:gdLst/>
                <a:ahLst/>
                <a:cxnLst/>
                <a:rect l="l" t="t" r="r" b="b"/>
                <a:pathLst>
                  <a:path w="6539" h="8575" fill="none" extrusionOk="0">
                    <a:moveTo>
                      <a:pt x="325" y="4717"/>
                    </a:moveTo>
                    <a:cubicBezTo>
                      <a:pt x="1" y="2590"/>
                      <a:pt x="1360" y="0"/>
                      <a:pt x="2566" y="773"/>
                    </a:cubicBezTo>
                    <a:cubicBezTo>
                      <a:pt x="4030" y="1709"/>
                      <a:pt x="5047" y="3556"/>
                      <a:pt x="5371" y="5683"/>
                    </a:cubicBezTo>
                    <a:cubicBezTo>
                      <a:pt x="5693" y="7810"/>
                      <a:pt x="6538" y="7122"/>
                      <a:pt x="4834" y="7799"/>
                    </a:cubicBezTo>
                    <a:cubicBezTo>
                      <a:pt x="2876" y="8575"/>
                      <a:pt x="649" y="6843"/>
                      <a:pt x="325" y="4717"/>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1"/>
              <p:cNvSpPr/>
              <p:nvPr/>
            </p:nvSpPr>
            <p:spPr>
              <a:xfrm>
                <a:off x="1904825" y="2995000"/>
                <a:ext cx="200225" cy="168175"/>
              </a:xfrm>
              <a:custGeom>
                <a:avLst/>
                <a:gdLst/>
                <a:ahLst/>
                <a:cxnLst/>
                <a:rect l="l" t="t" r="r" b="b"/>
                <a:pathLst>
                  <a:path w="8009" h="6727" fill="none" extrusionOk="0">
                    <a:moveTo>
                      <a:pt x="6594" y="4618"/>
                    </a:moveTo>
                    <a:cubicBezTo>
                      <a:pt x="7921" y="2924"/>
                      <a:pt x="8009" y="1"/>
                      <a:pt x="6577" y="81"/>
                    </a:cubicBezTo>
                    <a:cubicBezTo>
                      <a:pt x="4842" y="178"/>
                      <a:pt x="3050" y="1287"/>
                      <a:pt x="1725" y="2981"/>
                    </a:cubicBezTo>
                    <a:cubicBezTo>
                      <a:pt x="398" y="4675"/>
                      <a:pt x="0" y="3660"/>
                      <a:pt x="1152" y="5088"/>
                    </a:cubicBezTo>
                    <a:cubicBezTo>
                      <a:pt x="2476" y="6726"/>
                      <a:pt x="5269" y="6311"/>
                      <a:pt x="6594" y="4618"/>
                    </a:cubicBezTo>
                    <a:close/>
                  </a:path>
                </a:pathLst>
              </a:custGeom>
              <a:noFill/>
              <a:ln w="38100" cap="flat" cmpd="sng">
                <a:solidFill>
                  <a:schemeClr val="dk2"/>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794250" y="2873025"/>
                <a:ext cx="269550" cy="322150"/>
              </a:xfrm>
              <a:custGeom>
                <a:avLst/>
                <a:gdLst/>
                <a:ahLst/>
                <a:cxnLst/>
                <a:rect l="l" t="t" r="r" b="b"/>
                <a:pathLst>
                  <a:path w="10782" h="12886" extrusionOk="0">
                    <a:moveTo>
                      <a:pt x="2590" y="1"/>
                    </a:moveTo>
                    <a:lnTo>
                      <a:pt x="567" y="7714"/>
                    </a:lnTo>
                    <a:cubicBezTo>
                      <a:pt x="1" y="9876"/>
                      <a:pt x="1293" y="12091"/>
                      <a:pt x="3456" y="12657"/>
                    </a:cubicBezTo>
                    <a:lnTo>
                      <a:pt x="3811" y="12751"/>
                    </a:lnTo>
                    <a:cubicBezTo>
                      <a:pt x="4156" y="12842"/>
                      <a:pt x="4502" y="12885"/>
                      <a:pt x="4843" y="12885"/>
                    </a:cubicBezTo>
                    <a:cubicBezTo>
                      <a:pt x="6639" y="12885"/>
                      <a:pt x="8280" y="11680"/>
                      <a:pt x="8758" y="9862"/>
                    </a:cubicBezTo>
                    <a:lnTo>
                      <a:pt x="10781" y="2150"/>
                    </a:lnTo>
                    <a:lnTo>
                      <a:pt x="25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842575" y="2856600"/>
                <a:ext cx="236875" cy="89550"/>
              </a:xfrm>
              <a:custGeom>
                <a:avLst/>
                <a:gdLst/>
                <a:ahLst/>
                <a:cxnLst/>
                <a:rect l="l" t="t" r="r" b="b"/>
                <a:pathLst>
                  <a:path w="9475" h="3582" extrusionOk="0">
                    <a:moveTo>
                      <a:pt x="824" y="0"/>
                    </a:moveTo>
                    <a:cubicBezTo>
                      <a:pt x="501" y="0"/>
                      <a:pt x="205" y="217"/>
                      <a:pt x="119" y="545"/>
                    </a:cubicBezTo>
                    <a:lnTo>
                      <a:pt x="102" y="609"/>
                    </a:lnTo>
                    <a:cubicBezTo>
                      <a:pt x="0" y="997"/>
                      <a:pt x="233" y="1395"/>
                      <a:pt x="624" y="1499"/>
                    </a:cubicBezTo>
                    <a:lnTo>
                      <a:pt x="8467" y="3558"/>
                    </a:lnTo>
                    <a:cubicBezTo>
                      <a:pt x="8528" y="3574"/>
                      <a:pt x="8590" y="3581"/>
                      <a:pt x="8650" y="3581"/>
                    </a:cubicBezTo>
                    <a:cubicBezTo>
                      <a:pt x="8974" y="3581"/>
                      <a:pt x="9272" y="3364"/>
                      <a:pt x="9357" y="3036"/>
                    </a:cubicBezTo>
                    <a:lnTo>
                      <a:pt x="9374" y="2973"/>
                    </a:lnTo>
                    <a:cubicBezTo>
                      <a:pt x="9475" y="2583"/>
                      <a:pt x="9242" y="2183"/>
                      <a:pt x="8853" y="2083"/>
                    </a:cubicBezTo>
                    <a:lnTo>
                      <a:pt x="1009" y="24"/>
                    </a:lnTo>
                    <a:cubicBezTo>
                      <a:pt x="947" y="8"/>
                      <a:pt x="885" y="0"/>
                      <a:pt x="8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873700" y="2988250"/>
                <a:ext cx="107500" cy="116225"/>
              </a:xfrm>
              <a:custGeom>
                <a:avLst/>
                <a:gdLst/>
                <a:ahLst/>
                <a:cxnLst/>
                <a:rect l="l" t="t" r="r" b="b"/>
                <a:pathLst>
                  <a:path w="4300" h="4649" extrusionOk="0">
                    <a:moveTo>
                      <a:pt x="2582" y="1"/>
                    </a:moveTo>
                    <a:lnTo>
                      <a:pt x="1643" y="1510"/>
                    </a:lnTo>
                    <a:lnTo>
                      <a:pt x="0" y="1079"/>
                    </a:lnTo>
                    <a:lnTo>
                      <a:pt x="1063" y="2443"/>
                    </a:lnTo>
                    <a:lnTo>
                      <a:pt x="124" y="3951"/>
                    </a:lnTo>
                    <a:lnTo>
                      <a:pt x="1720" y="3285"/>
                    </a:lnTo>
                    <a:lnTo>
                      <a:pt x="2781" y="4649"/>
                    </a:lnTo>
                    <a:lnTo>
                      <a:pt x="2704" y="2875"/>
                    </a:lnTo>
                    <a:lnTo>
                      <a:pt x="4299" y="2207"/>
                    </a:lnTo>
                    <a:lnTo>
                      <a:pt x="2658" y="1776"/>
                    </a:lnTo>
                    <a:lnTo>
                      <a:pt x="25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770075" y="3205225"/>
                <a:ext cx="169650" cy="125000"/>
              </a:xfrm>
              <a:custGeom>
                <a:avLst/>
                <a:gdLst/>
                <a:ahLst/>
                <a:cxnLst/>
                <a:rect l="l" t="t" r="r" b="b"/>
                <a:pathLst>
                  <a:path w="6786" h="5000" extrusionOk="0">
                    <a:moveTo>
                      <a:pt x="1818" y="0"/>
                    </a:moveTo>
                    <a:lnTo>
                      <a:pt x="0" y="3219"/>
                    </a:lnTo>
                    <a:lnTo>
                      <a:pt x="6786" y="4999"/>
                    </a:lnTo>
                    <a:lnTo>
                      <a:pt x="6786" y="4999"/>
                    </a:lnTo>
                    <a:lnTo>
                      <a:pt x="6783" y="1304"/>
                    </a:lnTo>
                    <a:lnTo>
                      <a:pt x="18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814500" y="3221375"/>
                <a:ext cx="97975" cy="79125"/>
              </a:xfrm>
              <a:custGeom>
                <a:avLst/>
                <a:gdLst/>
                <a:ahLst/>
                <a:cxnLst/>
                <a:rect l="l" t="t" r="r" b="b"/>
                <a:pathLst>
                  <a:path w="3919" h="3165" extrusionOk="0">
                    <a:moveTo>
                      <a:pt x="852" y="0"/>
                    </a:moveTo>
                    <a:lnTo>
                      <a:pt x="0" y="2208"/>
                    </a:lnTo>
                    <a:lnTo>
                      <a:pt x="3641" y="3164"/>
                    </a:lnTo>
                    <a:lnTo>
                      <a:pt x="3918" y="804"/>
                    </a:lnTo>
                    <a:lnTo>
                      <a:pt x="852" y="0"/>
                    </a:ln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9" name="Google Shape;1479;p41"/>
          <p:cNvGrpSpPr/>
          <p:nvPr/>
        </p:nvGrpSpPr>
        <p:grpSpPr>
          <a:xfrm>
            <a:off x="6458364" y="1422773"/>
            <a:ext cx="1032905" cy="1201409"/>
            <a:chOff x="7552825" y="3650600"/>
            <a:chExt cx="595300" cy="692375"/>
          </a:xfrm>
        </p:grpSpPr>
        <p:sp>
          <p:nvSpPr>
            <p:cNvPr id="1480" name="Google Shape;1480;p41"/>
            <p:cNvSpPr/>
            <p:nvPr/>
          </p:nvSpPr>
          <p:spPr>
            <a:xfrm>
              <a:off x="7552825" y="3650600"/>
              <a:ext cx="595300" cy="692375"/>
            </a:xfrm>
            <a:custGeom>
              <a:avLst/>
              <a:gdLst/>
              <a:ahLst/>
              <a:cxnLst/>
              <a:rect l="l" t="t" r="r" b="b"/>
              <a:pathLst>
                <a:path w="23812" h="27695" extrusionOk="0">
                  <a:moveTo>
                    <a:pt x="8798" y="0"/>
                  </a:moveTo>
                  <a:cubicBezTo>
                    <a:pt x="7951" y="0"/>
                    <a:pt x="7096" y="235"/>
                    <a:pt x="6335" y="720"/>
                  </a:cubicBezTo>
                  <a:cubicBezTo>
                    <a:pt x="5371" y="1334"/>
                    <a:pt x="4529" y="2130"/>
                    <a:pt x="3835" y="3091"/>
                  </a:cubicBezTo>
                  <a:cubicBezTo>
                    <a:pt x="2992" y="4256"/>
                    <a:pt x="2807" y="5738"/>
                    <a:pt x="3250" y="7029"/>
                  </a:cubicBezTo>
                  <a:lnTo>
                    <a:pt x="2677" y="7062"/>
                  </a:lnTo>
                  <a:cubicBezTo>
                    <a:pt x="2600" y="7067"/>
                    <a:pt x="2525" y="7074"/>
                    <a:pt x="2450" y="7087"/>
                  </a:cubicBezTo>
                  <a:lnTo>
                    <a:pt x="2242" y="7099"/>
                  </a:lnTo>
                  <a:cubicBezTo>
                    <a:pt x="999" y="7175"/>
                    <a:pt x="32" y="8203"/>
                    <a:pt x="32" y="9447"/>
                  </a:cubicBezTo>
                  <a:lnTo>
                    <a:pt x="32" y="12352"/>
                  </a:lnTo>
                  <a:cubicBezTo>
                    <a:pt x="32" y="12760"/>
                    <a:pt x="137" y="13156"/>
                    <a:pt x="334" y="13505"/>
                  </a:cubicBezTo>
                  <a:lnTo>
                    <a:pt x="32" y="23401"/>
                  </a:lnTo>
                  <a:lnTo>
                    <a:pt x="34" y="23401"/>
                  </a:lnTo>
                  <a:cubicBezTo>
                    <a:pt x="0" y="24493"/>
                    <a:pt x="724" y="25464"/>
                    <a:pt x="1780" y="25744"/>
                  </a:cubicBezTo>
                  <a:lnTo>
                    <a:pt x="5167" y="26646"/>
                  </a:lnTo>
                  <a:cubicBezTo>
                    <a:pt x="5307" y="26713"/>
                    <a:pt x="5455" y="26768"/>
                    <a:pt x="5610" y="26807"/>
                  </a:cubicBezTo>
                  <a:lnTo>
                    <a:pt x="6105" y="26934"/>
                  </a:lnTo>
                  <a:cubicBezTo>
                    <a:pt x="6233" y="26966"/>
                    <a:pt x="6365" y="26988"/>
                    <a:pt x="6496" y="26999"/>
                  </a:cubicBezTo>
                  <a:lnTo>
                    <a:pt x="8820" y="27616"/>
                  </a:lnTo>
                  <a:cubicBezTo>
                    <a:pt x="9016" y="27669"/>
                    <a:pt x="9220" y="27695"/>
                    <a:pt x="9423" y="27695"/>
                  </a:cubicBezTo>
                  <a:lnTo>
                    <a:pt x="9485" y="27695"/>
                  </a:lnTo>
                  <a:lnTo>
                    <a:pt x="14050" y="27575"/>
                  </a:lnTo>
                  <a:lnTo>
                    <a:pt x="14085" y="27575"/>
                  </a:lnTo>
                  <a:lnTo>
                    <a:pt x="20217" y="27415"/>
                  </a:lnTo>
                  <a:cubicBezTo>
                    <a:pt x="21420" y="27383"/>
                    <a:pt x="22404" y="26449"/>
                    <a:pt x="22500" y="25251"/>
                  </a:cubicBezTo>
                  <a:lnTo>
                    <a:pt x="23175" y="16832"/>
                  </a:lnTo>
                  <a:cubicBezTo>
                    <a:pt x="23359" y="16524"/>
                    <a:pt x="23475" y="16174"/>
                    <a:pt x="23503" y="15804"/>
                  </a:cubicBezTo>
                  <a:lnTo>
                    <a:pt x="23750" y="12712"/>
                  </a:lnTo>
                  <a:cubicBezTo>
                    <a:pt x="23811" y="11936"/>
                    <a:pt x="23485" y="11181"/>
                    <a:pt x="22879" y="10694"/>
                  </a:cubicBezTo>
                  <a:lnTo>
                    <a:pt x="21624" y="9683"/>
                  </a:lnTo>
                  <a:cubicBezTo>
                    <a:pt x="21503" y="9532"/>
                    <a:pt x="21361" y="9395"/>
                    <a:pt x="21201" y="9276"/>
                  </a:cubicBezTo>
                  <a:lnTo>
                    <a:pt x="20609" y="8836"/>
                  </a:lnTo>
                  <a:cubicBezTo>
                    <a:pt x="20776" y="8188"/>
                    <a:pt x="20817" y="7495"/>
                    <a:pt x="20711" y="6816"/>
                  </a:cubicBezTo>
                  <a:cubicBezTo>
                    <a:pt x="20528" y="5657"/>
                    <a:pt x="20187" y="4588"/>
                    <a:pt x="19697" y="3636"/>
                  </a:cubicBezTo>
                  <a:cubicBezTo>
                    <a:pt x="19118" y="2514"/>
                    <a:pt x="18175" y="1744"/>
                    <a:pt x="17043" y="1465"/>
                  </a:cubicBezTo>
                  <a:cubicBezTo>
                    <a:pt x="16743" y="1392"/>
                    <a:pt x="16441" y="1355"/>
                    <a:pt x="16140" y="1355"/>
                  </a:cubicBezTo>
                  <a:cubicBezTo>
                    <a:pt x="15342" y="1355"/>
                    <a:pt x="14551" y="1611"/>
                    <a:pt x="13848" y="2107"/>
                  </a:cubicBezTo>
                  <a:cubicBezTo>
                    <a:pt x="13588" y="2292"/>
                    <a:pt x="13336" y="2491"/>
                    <a:pt x="13094" y="2706"/>
                  </a:cubicBezTo>
                  <a:cubicBezTo>
                    <a:pt x="12890" y="2375"/>
                    <a:pt x="12666" y="2057"/>
                    <a:pt x="12421" y="1751"/>
                  </a:cubicBezTo>
                  <a:cubicBezTo>
                    <a:pt x="11507" y="607"/>
                    <a:pt x="10162" y="0"/>
                    <a:pt x="8798"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41"/>
            <p:cNvGrpSpPr/>
            <p:nvPr/>
          </p:nvGrpSpPr>
          <p:grpSpPr>
            <a:xfrm>
              <a:off x="7612713" y="3709350"/>
              <a:ext cx="475525" cy="574875"/>
              <a:chOff x="1430450" y="1728325"/>
              <a:chExt cx="475525" cy="574875"/>
            </a:xfrm>
          </p:grpSpPr>
          <p:sp>
            <p:nvSpPr>
              <p:cNvPr id="1482" name="Google Shape;1482;p41"/>
              <p:cNvSpPr/>
              <p:nvPr/>
            </p:nvSpPr>
            <p:spPr>
              <a:xfrm>
                <a:off x="1501100" y="1728325"/>
                <a:ext cx="178325" cy="191275"/>
              </a:xfrm>
              <a:custGeom>
                <a:avLst/>
                <a:gdLst/>
                <a:ahLst/>
                <a:cxnLst/>
                <a:rect l="l" t="t" r="r" b="b"/>
                <a:pathLst>
                  <a:path w="7133" h="7651" extrusionOk="0">
                    <a:moveTo>
                      <a:pt x="3597" y="0"/>
                    </a:moveTo>
                    <a:cubicBezTo>
                      <a:pt x="3182" y="0"/>
                      <a:pt x="2764" y="117"/>
                      <a:pt x="2388" y="356"/>
                    </a:cubicBezTo>
                    <a:cubicBezTo>
                      <a:pt x="1687" y="801"/>
                      <a:pt x="1057" y="1393"/>
                      <a:pt x="532" y="2121"/>
                    </a:cubicBezTo>
                    <a:cubicBezTo>
                      <a:pt x="0" y="2854"/>
                      <a:pt x="46" y="3901"/>
                      <a:pt x="644" y="4561"/>
                    </a:cubicBezTo>
                    <a:cubicBezTo>
                      <a:pt x="1633" y="5649"/>
                      <a:pt x="2843" y="6651"/>
                      <a:pt x="4052" y="7470"/>
                    </a:cubicBezTo>
                    <a:cubicBezTo>
                      <a:pt x="4084" y="7475"/>
                      <a:pt x="4115" y="7477"/>
                      <a:pt x="4144" y="7477"/>
                    </a:cubicBezTo>
                    <a:cubicBezTo>
                      <a:pt x="4314" y="7477"/>
                      <a:pt x="4449" y="7414"/>
                      <a:pt x="4643" y="7414"/>
                    </a:cubicBezTo>
                    <a:cubicBezTo>
                      <a:pt x="4692" y="7414"/>
                      <a:pt x="4744" y="7418"/>
                      <a:pt x="4801" y="7428"/>
                    </a:cubicBezTo>
                    <a:cubicBezTo>
                      <a:pt x="3920" y="6607"/>
                      <a:pt x="2787" y="5698"/>
                      <a:pt x="1897" y="4682"/>
                    </a:cubicBezTo>
                    <a:cubicBezTo>
                      <a:pt x="1348" y="4053"/>
                      <a:pt x="1375" y="3055"/>
                      <a:pt x="1960" y="2456"/>
                    </a:cubicBezTo>
                    <a:cubicBezTo>
                      <a:pt x="2152" y="2260"/>
                      <a:pt x="2353" y="2065"/>
                      <a:pt x="2563" y="1881"/>
                    </a:cubicBezTo>
                    <a:cubicBezTo>
                      <a:pt x="2851" y="1627"/>
                      <a:pt x="3192" y="1506"/>
                      <a:pt x="3530" y="1506"/>
                    </a:cubicBezTo>
                    <a:cubicBezTo>
                      <a:pt x="4063" y="1506"/>
                      <a:pt x="4588" y="1805"/>
                      <a:pt x="4887" y="2350"/>
                    </a:cubicBezTo>
                    <a:cubicBezTo>
                      <a:pt x="5674" y="3779"/>
                      <a:pt x="6135" y="5599"/>
                      <a:pt x="6102" y="7131"/>
                    </a:cubicBezTo>
                    <a:cubicBezTo>
                      <a:pt x="6309" y="7227"/>
                      <a:pt x="6516" y="7324"/>
                      <a:pt x="6747" y="7650"/>
                    </a:cubicBezTo>
                    <a:cubicBezTo>
                      <a:pt x="7133" y="6185"/>
                      <a:pt x="7085" y="4588"/>
                      <a:pt x="6612" y="3160"/>
                    </a:cubicBezTo>
                    <a:cubicBezTo>
                      <a:pt x="6335" y="2324"/>
                      <a:pt x="5913" y="1547"/>
                      <a:pt x="5374" y="871"/>
                    </a:cubicBezTo>
                    <a:cubicBezTo>
                      <a:pt x="4917" y="300"/>
                      <a:pt x="4262" y="0"/>
                      <a:pt x="3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667800" y="1762325"/>
                <a:ext cx="166375" cy="182500"/>
              </a:xfrm>
              <a:custGeom>
                <a:avLst/>
                <a:gdLst/>
                <a:ahLst/>
                <a:cxnLst/>
                <a:rect l="l" t="t" r="r" b="b"/>
                <a:pathLst>
                  <a:path w="6655" h="7300" extrusionOk="0">
                    <a:moveTo>
                      <a:pt x="4268" y="1"/>
                    </a:moveTo>
                    <a:cubicBezTo>
                      <a:pt x="3956" y="1"/>
                      <a:pt x="3633" y="104"/>
                      <a:pt x="3329" y="318"/>
                    </a:cubicBezTo>
                    <a:cubicBezTo>
                      <a:pt x="2698" y="764"/>
                      <a:pt x="2121" y="1355"/>
                      <a:pt x="1629" y="2063"/>
                    </a:cubicBezTo>
                    <a:cubicBezTo>
                      <a:pt x="792" y="3271"/>
                      <a:pt x="212" y="4813"/>
                      <a:pt x="0" y="6400"/>
                    </a:cubicBezTo>
                    <a:cubicBezTo>
                      <a:pt x="282" y="6174"/>
                      <a:pt x="471" y="6159"/>
                      <a:pt x="661" y="6147"/>
                    </a:cubicBezTo>
                    <a:cubicBezTo>
                      <a:pt x="1154" y="4638"/>
                      <a:pt x="2117" y="3042"/>
                      <a:pt x="3190" y="1956"/>
                    </a:cubicBezTo>
                    <a:cubicBezTo>
                      <a:pt x="3453" y="1690"/>
                      <a:pt x="3752" y="1561"/>
                      <a:pt x="4038" y="1561"/>
                    </a:cubicBezTo>
                    <a:cubicBezTo>
                      <a:pt x="4474" y="1561"/>
                      <a:pt x="4880" y="1862"/>
                      <a:pt x="5078" y="2427"/>
                    </a:cubicBezTo>
                    <a:cubicBezTo>
                      <a:pt x="5171" y="2689"/>
                      <a:pt x="5257" y="2961"/>
                      <a:pt x="5331" y="3231"/>
                    </a:cubicBezTo>
                    <a:cubicBezTo>
                      <a:pt x="5560" y="4049"/>
                      <a:pt x="5241" y="5037"/>
                      <a:pt x="4619" y="5433"/>
                    </a:cubicBezTo>
                    <a:cubicBezTo>
                      <a:pt x="3612" y="6069"/>
                      <a:pt x="2459" y="6506"/>
                      <a:pt x="1524" y="6957"/>
                    </a:cubicBezTo>
                    <a:cubicBezTo>
                      <a:pt x="1786" y="7035"/>
                      <a:pt x="1861" y="7228"/>
                      <a:pt x="2068" y="7300"/>
                    </a:cubicBezTo>
                    <a:cubicBezTo>
                      <a:pt x="3247" y="6983"/>
                      <a:pt x="4489" y="6487"/>
                      <a:pt x="5595" y="5815"/>
                    </a:cubicBezTo>
                    <a:cubicBezTo>
                      <a:pt x="6263" y="5408"/>
                      <a:pt x="6654" y="4402"/>
                      <a:pt x="6510" y="3473"/>
                    </a:cubicBezTo>
                    <a:cubicBezTo>
                      <a:pt x="6364" y="2552"/>
                      <a:pt x="6097" y="1720"/>
                      <a:pt x="5729" y="1006"/>
                    </a:cubicBezTo>
                    <a:cubicBezTo>
                      <a:pt x="5392" y="354"/>
                      <a:pt x="4847" y="1"/>
                      <a:pt x="4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430450" y="2219725"/>
                <a:ext cx="444300" cy="83475"/>
              </a:xfrm>
              <a:custGeom>
                <a:avLst/>
                <a:gdLst/>
                <a:ahLst/>
                <a:cxnLst/>
                <a:rect l="l" t="t" r="r" b="b"/>
                <a:pathLst>
                  <a:path w="17772" h="3339" extrusionOk="0">
                    <a:moveTo>
                      <a:pt x="2327" y="1"/>
                    </a:moveTo>
                    <a:lnTo>
                      <a:pt x="0" y="1467"/>
                    </a:lnTo>
                    <a:lnTo>
                      <a:pt x="7040" y="3338"/>
                    </a:lnTo>
                    <a:lnTo>
                      <a:pt x="17772" y="3058"/>
                    </a:lnTo>
                    <a:lnTo>
                      <a:pt x="15229" y="1004"/>
                    </a:lnTo>
                    <a:lnTo>
                      <a:pt x="23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21350" y="1885725"/>
                <a:ext cx="178525" cy="410475"/>
              </a:xfrm>
              <a:custGeom>
                <a:avLst/>
                <a:gdLst/>
                <a:ahLst/>
                <a:cxnLst/>
                <a:rect l="l" t="t" r="r" b="b"/>
                <a:pathLst>
                  <a:path w="7141" h="16419" extrusionOk="0">
                    <a:moveTo>
                      <a:pt x="2180" y="0"/>
                    </a:moveTo>
                    <a:lnTo>
                      <a:pt x="1" y="2371"/>
                    </a:lnTo>
                    <a:lnTo>
                      <a:pt x="917" y="14460"/>
                    </a:lnTo>
                    <a:lnTo>
                      <a:pt x="6136" y="16418"/>
                    </a:lnTo>
                    <a:lnTo>
                      <a:pt x="6882" y="7086"/>
                    </a:lnTo>
                    <a:lnTo>
                      <a:pt x="7002" y="5601"/>
                    </a:lnTo>
                    <a:lnTo>
                      <a:pt x="7141" y="3867"/>
                    </a:lnTo>
                    <a:lnTo>
                      <a:pt x="2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68175" y="1956500"/>
                <a:ext cx="128250" cy="111675"/>
              </a:xfrm>
              <a:custGeom>
                <a:avLst/>
                <a:gdLst/>
                <a:ahLst/>
                <a:cxnLst/>
                <a:rect l="l" t="t" r="r" b="b"/>
                <a:pathLst>
                  <a:path w="5130" h="4467" extrusionOk="0">
                    <a:moveTo>
                      <a:pt x="1" y="0"/>
                    </a:moveTo>
                    <a:lnTo>
                      <a:pt x="4992" y="4466"/>
                    </a:lnTo>
                    <a:lnTo>
                      <a:pt x="5129" y="277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764075" y="1884275"/>
                <a:ext cx="141900" cy="175825"/>
              </a:xfrm>
              <a:custGeom>
                <a:avLst/>
                <a:gdLst/>
                <a:ahLst/>
                <a:cxnLst/>
                <a:rect l="l" t="t" r="r" b="b"/>
                <a:pathLst>
                  <a:path w="5676" h="7033" extrusionOk="0">
                    <a:moveTo>
                      <a:pt x="783" y="1"/>
                    </a:moveTo>
                    <a:lnTo>
                      <a:pt x="0" y="502"/>
                    </a:lnTo>
                    <a:lnTo>
                      <a:pt x="471" y="3177"/>
                    </a:lnTo>
                    <a:lnTo>
                      <a:pt x="5430" y="7032"/>
                    </a:lnTo>
                    <a:lnTo>
                      <a:pt x="5675" y="3940"/>
                    </a:lnTo>
                    <a:lnTo>
                      <a:pt x="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1430450" y="1885725"/>
                <a:ext cx="345400" cy="370675"/>
              </a:xfrm>
              <a:custGeom>
                <a:avLst/>
                <a:gdLst/>
                <a:ahLst/>
                <a:cxnLst/>
                <a:rect l="l" t="t" r="r" b="b"/>
                <a:pathLst>
                  <a:path w="13816" h="14827" extrusionOk="0">
                    <a:moveTo>
                      <a:pt x="13816" y="0"/>
                    </a:moveTo>
                    <a:lnTo>
                      <a:pt x="428" y="766"/>
                    </a:lnTo>
                    <a:lnTo>
                      <a:pt x="359" y="3024"/>
                    </a:lnTo>
                    <a:lnTo>
                      <a:pt x="321" y="4259"/>
                    </a:lnTo>
                    <a:lnTo>
                      <a:pt x="0" y="14827"/>
                    </a:lnTo>
                    <a:lnTo>
                      <a:pt x="12553" y="14460"/>
                    </a:lnTo>
                    <a:lnTo>
                      <a:pt x="13546" y="3084"/>
                    </a:lnTo>
                    <a:lnTo>
                      <a:pt x="13592" y="2572"/>
                    </a:lnTo>
                    <a:lnTo>
                      <a:pt x="13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1"/>
              <p:cNvSpPr/>
              <p:nvPr/>
            </p:nvSpPr>
            <p:spPr>
              <a:xfrm>
                <a:off x="1438475" y="1949975"/>
                <a:ext cx="333450" cy="42250"/>
              </a:xfrm>
              <a:custGeom>
                <a:avLst/>
                <a:gdLst/>
                <a:ahLst/>
                <a:cxnLst/>
                <a:rect l="l" t="t" r="r" b="b"/>
                <a:pathLst>
                  <a:path w="13338" h="1690" extrusionOk="0">
                    <a:moveTo>
                      <a:pt x="13324" y="1"/>
                    </a:moveTo>
                    <a:lnTo>
                      <a:pt x="13271" y="2"/>
                    </a:lnTo>
                    <a:lnTo>
                      <a:pt x="38" y="454"/>
                    </a:lnTo>
                    <a:lnTo>
                      <a:pt x="0" y="1689"/>
                    </a:lnTo>
                    <a:lnTo>
                      <a:pt x="13225" y="514"/>
                    </a:lnTo>
                    <a:lnTo>
                      <a:pt x="13338" y="503"/>
                    </a:lnTo>
                    <a:lnTo>
                      <a:pt x="133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1"/>
              <p:cNvSpPr/>
              <p:nvPr/>
            </p:nvSpPr>
            <p:spPr>
              <a:xfrm>
                <a:off x="1430450" y="1884275"/>
                <a:ext cx="353200" cy="94175"/>
              </a:xfrm>
              <a:custGeom>
                <a:avLst/>
                <a:gdLst/>
                <a:ahLst/>
                <a:cxnLst/>
                <a:rect l="l" t="t" r="r" b="b"/>
                <a:pathLst>
                  <a:path w="14128" h="3767" extrusionOk="0">
                    <a:moveTo>
                      <a:pt x="14128" y="1"/>
                    </a:moveTo>
                    <a:lnTo>
                      <a:pt x="0" y="861"/>
                    </a:lnTo>
                    <a:lnTo>
                      <a:pt x="0" y="3766"/>
                    </a:lnTo>
                    <a:lnTo>
                      <a:pt x="13816" y="3177"/>
                    </a:lnTo>
                    <a:lnTo>
                      <a:pt x="14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1"/>
              <p:cNvSpPr/>
              <p:nvPr/>
            </p:nvSpPr>
            <p:spPr>
              <a:xfrm>
                <a:off x="1546800" y="1895075"/>
                <a:ext cx="196125" cy="405150"/>
              </a:xfrm>
              <a:custGeom>
                <a:avLst/>
                <a:gdLst/>
                <a:ahLst/>
                <a:cxnLst/>
                <a:rect l="l" t="t" r="r" b="b"/>
                <a:pathLst>
                  <a:path w="7845" h="16206" extrusionOk="0">
                    <a:moveTo>
                      <a:pt x="2411" y="1"/>
                    </a:moveTo>
                    <a:lnTo>
                      <a:pt x="391" y="123"/>
                    </a:lnTo>
                    <a:lnTo>
                      <a:pt x="1" y="14308"/>
                    </a:lnTo>
                    <a:lnTo>
                      <a:pt x="1" y="14317"/>
                    </a:lnTo>
                    <a:lnTo>
                      <a:pt x="6983" y="16206"/>
                    </a:lnTo>
                    <a:lnTo>
                      <a:pt x="7844" y="16181"/>
                    </a:lnTo>
                    <a:lnTo>
                      <a:pt x="1938" y="14261"/>
                    </a:lnTo>
                    <a:lnTo>
                      <a:pt x="1938" y="14229"/>
                    </a:lnTo>
                    <a:lnTo>
                      <a:pt x="2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1"/>
              <p:cNvSpPr/>
              <p:nvPr/>
            </p:nvSpPr>
            <p:spPr>
              <a:xfrm>
                <a:off x="1546800" y="2250800"/>
                <a:ext cx="196125" cy="49425"/>
              </a:xfrm>
              <a:custGeom>
                <a:avLst/>
                <a:gdLst/>
                <a:ahLst/>
                <a:cxnLst/>
                <a:rect l="l" t="t" r="r" b="b"/>
                <a:pathLst>
                  <a:path w="7845" h="1977" extrusionOk="0">
                    <a:moveTo>
                      <a:pt x="1938" y="0"/>
                    </a:moveTo>
                    <a:lnTo>
                      <a:pt x="1" y="79"/>
                    </a:lnTo>
                    <a:lnTo>
                      <a:pt x="1" y="88"/>
                    </a:lnTo>
                    <a:lnTo>
                      <a:pt x="6983" y="1977"/>
                    </a:lnTo>
                    <a:lnTo>
                      <a:pt x="7844" y="1952"/>
                    </a:lnTo>
                    <a:lnTo>
                      <a:pt x="1938" y="32"/>
                    </a:lnTo>
                    <a:lnTo>
                      <a:pt x="1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1"/>
              <p:cNvSpPr/>
              <p:nvPr/>
            </p:nvSpPr>
            <p:spPr>
              <a:xfrm>
                <a:off x="1525650" y="1928675"/>
                <a:ext cx="340125" cy="357325"/>
              </a:xfrm>
              <a:custGeom>
                <a:avLst/>
                <a:gdLst/>
                <a:ahLst/>
                <a:cxnLst/>
                <a:rect l="l" t="t" r="r" b="b"/>
                <a:pathLst>
                  <a:path w="13605" h="14293" extrusionOk="0">
                    <a:moveTo>
                      <a:pt x="12526" y="0"/>
                    </a:moveTo>
                    <a:lnTo>
                      <a:pt x="11173" y="13653"/>
                    </a:lnTo>
                    <a:lnTo>
                      <a:pt x="11101" y="13657"/>
                    </a:lnTo>
                    <a:lnTo>
                      <a:pt x="0" y="14166"/>
                    </a:lnTo>
                    <a:lnTo>
                      <a:pt x="494" y="14292"/>
                    </a:lnTo>
                    <a:lnTo>
                      <a:pt x="11958" y="13950"/>
                    </a:lnTo>
                    <a:lnTo>
                      <a:pt x="11964" y="13950"/>
                    </a:lnTo>
                    <a:lnTo>
                      <a:pt x="13604" y="801"/>
                    </a:lnTo>
                    <a:lnTo>
                      <a:pt x="12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1"/>
              <p:cNvSpPr/>
              <p:nvPr/>
            </p:nvSpPr>
            <p:spPr>
              <a:xfrm>
                <a:off x="1525650" y="2270100"/>
                <a:ext cx="298975" cy="15900"/>
              </a:xfrm>
              <a:custGeom>
                <a:avLst/>
                <a:gdLst/>
                <a:ahLst/>
                <a:cxnLst/>
                <a:rect l="l" t="t" r="r" b="b"/>
                <a:pathLst>
                  <a:path w="11959" h="636" extrusionOk="0">
                    <a:moveTo>
                      <a:pt x="11101" y="0"/>
                    </a:moveTo>
                    <a:lnTo>
                      <a:pt x="0" y="509"/>
                    </a:lnTo>
                    <a:lnTo>
                      <a:pt x="494" y="635"/>
                    </a:lnTo>
                    <a:lnTo>
                      <a:pt x="11958" y="293"/>
                    </a:lnTo>
                    <a:lnTo>
                      <a:pt x="11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5" name="Google Shape;1495;p41"/>
          <p:cNvGrpSpPr/>
          <p:nvPr/>
        </p:nvGrpSpPr>
        <p:grpSpPr>
          <a:xfrm rot="-717873">
            <a:off x="6898345" y="3179302"/>
            <a:ext cx="1317908" cy="860042"/>
            <a:chOff x="5092050" y="2625625"/>
            <a:chExt cx="768525" cy="501525"/>
          </a:xfrm>
        </p:grpSpPr>
        <p:sp>
          <p:nvSpPr>
            <p:cNvPr id="1496" name="Google Shape;1496;p41"/>
            <p:cNvSpPr/>
            <p:nvPr/>
          </p:nvSpPr>
          <p:spPr>
            <a:xfrm>
              <a:off x="5092050" y="2625625"/>
              <a:ext cx="768525" cy="501525"/>
            </a:xfrm>
            <a:custGeom>
              <a:avLst/>
              <a:gdLst/>
              <a:ahLst/>
              <a:cxnLst/>
              <a:rect l="l" t="t" r="r" b="b"/>
              <a:pathLst>
                <a:path w="30741" h="20061" extrusionOk="0">
                  <a:moveTo>
                    <a:pt x="7202" y="0"/>
                  </a:moveTo>
                  <a:cubicBezTo>
                    <a:pt x="6096" y="0"/>
                    <a:pt x="5111" y="565"/>
                    <a:pt x="4479" y="1442"/>
                  </a:cubicBezTo>
                  <a:cubicBezTo>
                    <a:pt x="3581" y="1648"/>
                    <a:pt x="2867" y="2371"/>
                    <a:pt x="2693" y="3309"/>
                  </a:cubicBezTo>
                  <a:lnTo>
                    <a:pt x="127" y="17283"/>
                  </a:lnTo>
                  <a:cubicBezTo>
                    <a:pt x="1" y="17970"/>
                    <a:pt x="187" y="18678"/>
                    <a:pt x="634" y="19214"/>
                  </a:cubicBezTo>
                  <a:cubicBezTo>
                    <a:pt x="1081" y="19750"/>
                    <a:pt x="1743" y="20061"/>
                    <a:pt x="2442" y="20061"/>
                  </a:cubicBezTo>
                  <a:lnTo>
                    <a:pt x="23754" y="20061"/>
                  </a:lnTo>
                  <a:cubicBezTo>
                    <a:pt x="23906" y="20061"/>
                    <a:pt x="24057" y="20045"/>
                    <a:pt x="24202" y="20018"/>
                  </a:cubicBezTo>
                  <a:lnTo>
                    <a:pt x="28316" y="20018"/>
                  </a:lnTo>
                  <a:cubicBezTo>
                    <a:pt x="28998" y="20018"/>
                    <a:pt x="29645" y="19721"/>
                    <a:pt x="30093" y="19206"/>
                  </a:cubicBezTo>
                  <a:cubicBezTo>
                    <a:pt x="30539" y="18692"/>
                    <a:pt x="30740" y="18008"/>
                    <a:pt x="30644" y="17332"/>
                  </a:cubicBezTo>
                  <a:lnTo>
                    <a:pt x="28649" y="3401"/>
                  </a:lnTo>
                  <a:cubicBezTo>
                    <a:pt x="28509" y="2431"/>
                    <a:pt x="27792" y="1669"/>
                    <a:pt x="26874" y="1449"/>
                  </a:cubicBezTo>
                  <a:cubicBezTo>
                    <a:pt x="26247" y="578"/>
                    <a:pt x="25266" y="26"/>
                    <a:pt x="24151" y="26"/>
                  </a:cubicBezTo>
                  <a:cubicBezTo>
                    <a:pt x="23653" y="26"/>
                    <a:pt x="23183" y="138"/>
                    <a:pt x="22758" y="337"/>
                  </a:cubicBezTo>
                  <a:cubicBezTo>
                    <a:pt x="22321" y="121"/>
                    <a:pt x="21837" y="0"/>
                    <a:pt x="21327" y="0"/>
                  </a:cubicBezTo>
                  <a:cubicBezTo>
                    <a:pt x="20818" y="0"/>
                    <a:pt x="20334" y="121"/>
                    <a:pt x="19897" y="337"/>
                  </a:cubicBezTo>
                  <a:cubicBezTo>
                    <a:pt x="19472" y="138"/>
                    <a:pt x="19000" y="26"/>
                    <a:pt x="18502" y="26"/>
                  </a:cubicBezTo>
                  <a:cubicBezTo>
                    <a:pt x="18004" y="26"/>
                    <a:pt x="17534" y="136"/>
                    <a:pt x="17109" y="337"/>
                  </a:cubicBezTo>
                  <a:cubicBezTo>
                    <a:pt x="16672" y="121"/>
                    <a:pt x="16187" y="0"/>
                    <a:pt x="15677" y="0"/>
                  </a:cubicBezTo>
                  <a:cubicBezTo>
                    <a:pt x="15167" y="0"/>
                    <a:pt x="14697" y="118"/>
                    <a:pt x="14266" y="328"/>
                  </a:cubicBezTo>
                  <a:cubicBezTo>
                    <a:pt x="13833" y="118"/>
                    <a:pt x="13355" y="0"/>
                    <a:pt x="12853" y="0"/>
                  </a:cubicBezTo>
                  <a:cubicBezTo>
                    <a:pt x="12350" y="0"/>
                    <a:pt x="11871" y="118"/>
                    <a:pt x="11440" y="328"/>
                  </a:cubicBezTo>
                  <a:cubicBezTo>
                    <a:pt x="11007" y="118"/>
                    <a:pt x="10529" y="0"/>
                    <a:pt x="10027" y="0"/>
                  </a:cubicBezTo>
                  <a:cubicBezTo>
                    <a:pt x="9523" y="0"/>
                    <a:pt x="9044" y="118"/>
                    <a:pt x="8613" y="328"/>
                  </a:cubicBezTo>
                  <a:cubicBezTo>
                    <a:pt x="8183" y="118"/>
                    <a:pt x="7704" y="0"/>
                    <a:pt x="7202" y="0"/>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7" name="Google Shape;1497;p41"/>
            <p:cNvGrpSpPr/>
            <p:nvPr/>
          </p:nvGrpSpPr>
          <p:grpSpPr>
            <a:xfrm>
              <a:off x="5152875" y="2684438"/>
              <a:ext cx="646875" cy="383900"/>
              <a:chOff x="238125" y="1769475"/>
              <a:chExt cx="646875" cy="383900"/>
            </a:xfrm>
          </p:grpSpPr>
          <p:sp>
            <p:nvSpPr>
              <p:cNvPr id="1498" name="Google Shape;1498;p41"/>
              <p:cNvSpPr/>
              <p:nvPr/>
            </p:nvSpPr>
            <p:spPr>
              <a:xfrm>
                <a:off x="238125" y="1804000"/>
                <a:ext cx="597000" cy="349375"/>
              </a:xfrm>
              <a:custGeom>
                <a:avLst/>
                <a:gdLst/>
                <a:ahLst/>
                <a:cxnLst/>
                <a:rect l="l" t="t" r="r" b="b"/>
                <a:pathLst>
                  <a:path w="23880" h="13975" extrusionOk="0">
                    <a:moveTo>
                      <a:pt x="2566" y="0"/>
                    </a:moveTo>
                    <a:lnTo>
                      <a:pt x="0" y="13974"/>
                    </a:lnTo>
                    <a:lnTo>
                      <a:pt x="21313" y="13974"/>
                    </a:lnTo>
                    <a:lnTo>
                      <a:pt x="238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1"/>
              <p:cNvSpPr/>
              <p:nvPr/>
            </p:nvSpPr>
            <p:spPr>
              <a:xfrm>
                <a:off x="302250" y="1804000"/>
                <a:ext cx="582750" cy="348300"/>
              </a:xfrm>
              <a:custGeom>
                <a:avLst/>
                <a:gdLst/>
                <a:ahLst/>
                <a:cxnLst/>
                <a:rect l="l" t="t" r="r" b="b"/>
                <a:pathLst>
                  <a:path w="23310" h="13932" extrusionOk="0">
                    <a:moveTo>
                      <a:pt x="1" y="0"/>
                    </a:moveTo>
                    <a:lnTo>
                      <a:pt x="1996" y="13931"/>
                    </a:lnTo>
                    <a:lnTo>
                      <a:pt x="23309" y="13931"/>
                    </a:lnTo>
                    <a:lnTo>
                      <a:pt x="21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1"/>
              <p:cNvSpPr/>
              <p:nvPr/>
            </p:nvSpPr>
            <p:spPr>
              <a:xfrm>
                <a:off x="359325" y="1858850"/>
                <a:ext cx="478050" cy="240575"/>
              </a:xfrm>
              <a:custGeom>
                <a:avLst/>
                <a:gdLst/>
                <a:ahLst/>
                <a:cxnLst/>
                <a:rect l="l" t="t" r="r" b="b"/>
                <a:pathLst>
                  <a:path w="19122" h="9623" extrusionOk="0">
                    <a:moveTo>
                      <a:pt x="0" y="0"/>
                    </a:moveTo>
                    <a:lnTo>
                      <a:pt x="1476" y="9622"/>
                    </a:lnTo>
                    <a:lnTo>
                      <a:pt x="19121" y="9622"/>
                    </a:lnTo>
                    <a:lnTo>
                      <a:pt x="17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349725" y="1902200"/>
                <a:ext cx="473375" cy="21375"/>
              </a:xfrm>
              <a:custGeom>
                <a:avLst/>
                <a:gdLst/>
                <a:ahLst/>
                <a:cxnLst/>
                <a:rect l="l" t="t" r="r" b="b"/>
                <a:pathLst>
                  <a:path w="18935" h="855" extrusionOk="0">
                    <a:moveTo>
                      <a:pt x="1" y="1"/>
                    </a:moveTo>
                    <a:lnTo>
                      <a:pt x="1" y="855"/>
                    </a:lnTo>
                    <a:lnTo>
                      <a:pt x="18934" y="855"/>
                    </a:lnTo>
                    <a:lnTo>
                      <a:pt x="18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395525" y="1827175"/>
                <a:ext cx="70250" cy="303000"/>
              </a:xfrm>
              <a:custGeom>
                <a:avLst/>
                <a:gdLst/>
                <a:ahLst/>
                <a:cxnLst/>
                <a:rect l="l" t="t" r="r" b="b"/>
                <a:pathLst>
                  <a:path w="2810" h="12120" extrusionOk="0">
                    <a:moveTo>
                      <a:pt x="846" y="0"/>
                    </a:moveTo>
                    <a:lnTo>
                      <a:pt x="0" y="138"/>
                    </a:lnTo>
                    <a:lnTo>
                      <a:pt x="1965" y="12120"/>
                    </a:lnTo>
                    <a:lnTo>
                      <a:pt x="2810" y="11981"/>
                    </a:lnTo>
                    <a:lnTo>
                      <a:pt x="8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462025" y="1827225"/>
                <a:ext cx="70100" cy="303000"/>
              </a:xfrm>
              <a:custGeom>
                <a:avLst/>
                <a:gdLst/>
                <a:ahLst/>
                <a:cxnLst/>
                <a:rect l="l" t="t" r="r" b="b"/>
                <a:pathLst>
                  <a:path w="2804" h="12120" extrusionOk="0">
                    <a:moveTo>
                      <a:pt x="844" y="0"/>
                    </a:moveTo>
                    <a:lnTo>
                      <a:pt x="1" y="137"/>
                    </a:lnTo>
                    <a:lnTo>
                      <a:pt x="1960" y="12119"/>
                    </a:lnTo>
                    <a:lnTo>
                      <a:pt x="2804" y="11981"/>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528525" y="1826675"/>
                <a:ext cx="70125" cy="303000"/>
              </a:xfrm>
              <a:custGeom>
                <a:avLst/>
                <a:gdLst/>
                <a:ahLst/>
                <a:cxnLst/>
                <a:rect l="l" t="t" r="r" b="b"/>
                <a:pathLst>
                  <a:path w="2805" h="12120" extrusionOk="0">
                    <a:moveTo>
                      <a:pt x="844" y="1"/>
                    </a:moveTo>
                    <a:lnTo>
                      <a:pt x="1" y="139"/>
                    </a:lnTo>
                    <a:lnTo>
                      <a:pt x="1961" y="12120"/>
                    </a:lnTo>
                    <a:lnTo>
                      <a:pt x="2804" y="11981"/>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595025" y="1820975"/>
                <a:ext cx="70200" cy="302925"/>
              </a:xfrm>
              <a:custGeom>
                <a:avLst/>
                <a:gdLst/>
                <a:ahLst/>
                <a:cxnLst/>
                <a:rect l="l" t="t" r="r" b="b"/>
                <a:pathLst>
                  <a:path w="2808" h="12117" extrusionOk="0">
                    <a:moveTo>
                      <a:pt x="845" y="0"/>
                    </a:moveTo>
                    <a:lnTo>
                      <a:pt x="1" y="137"/>
                    </a:lnTo>
                    <a:lnTo>
                      <a:pt x="1962" y="12116"/>
                    </a:lnTo>
                    <a:lnTo>
                      <a:pt x="2807" y="11978"/>
                    </a:lnTo>
                    <a:lnTo>
                      <a:pt x="8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661500" y="1820925"/>
                <a:ext cx="70150" cy="302975"/>
              </a:xfrm>
              <a:custGeom>
                <a:avLst/>
                <a:gdLst/>
                <a:ahLst/>
                <a:cxnLst/>
                <a:rect l="l" t="t" r="r" b="b"/>
                <a:pathLst>
                  <a:path w="2806" h="12119" extrusionOk="0">
                    <a:moveTo>
                      <a:pt x="844" y="1"/>
                    </a:moveTo>
                    <a:lnTo>
                      <a:pt x="1" y="139"/>
                    </a:lnTo>
                    <a:lnTo>
                      <a:pt x="1962" y="12118"/>
                    </a:lnTo>
                    <a:lnTo>
                      <a:pt x="2806" y="11980"/>
                    </a:lnTo>
                    <a:lnTo>
                      <a:pt x="8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1"/>
              <p:cNvSpPr/>
              <p:nvPr/>
            </p:nvSpPr>
            <p:spPr>
              <a:xfrm>
                <a:off x="728000" y="1811225"/>
                <a:ext cx="70150" cy="302925"/>
              </a:xfrm>
              <a:custGeom>
                <a:avLst/>
                <a:gdLst/>
                <a:ahLst/>
                <a:cxnLst/>
                <a:rect l="l" t="t" r="r" b="b"/>
                <a:pathLst>
                  <a:path w="2806" h="12117" extrusionOk="0">
                    <a:moveTo>
                      <a:pt x="844" y="0"/>
                    </a:moveTo>
                    <a:lnTo>
                      <a:pt x="1" y="138"/>
                    </a:lnTo>
                    <a:lnTo>
                      <a:pt x="1962" y="12117"/>
                    </a:lnTo>
                    <a:lnTo>
                      <a:pt x="2806" y="11978"/>
                    </a:lnTo>
                    <a:lnTo>
                      <a:pt x="8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1"/>
              <p:cNvSpPr/>
              <p:nvPr/>
            </p:nvSpPr>
            <p:spPr>
              <a:xfrm>
                <a:off x="355275" y="1968825"/>
                <a:ext cx="479050" cy="21375"/>
              </a:xfrm>
              <a:custGeom>
                <a:avLst/>
                <a:gdLst/>
                <a:ahLst/>
                <a:cxnLst/>
                <a:rect l="l" t="t" r="r" b="b"/>
                <a:pathLst>
                  <a:path w="19162" h="855" extrusionOk="0">
                    <a:moveTo>
                      <a:pt x="1" y="0"/>
                    </a:moveTo>
                    <a:lnTo>
                      <a:pt x="1" y="855"/>
                    </a:lnTo>
                    <a:lnTo>
                      <a:pt x="19161" y="855"/>
                    </a:lnTo>
                    <a:lnTo>
                      <a:pt x="191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372425" y="2035400"/>
                <a:ext cx="481800" cy="21425"/>
              </a:xfrm>
              <a:custGeom>
                <a:avLst/>
                <a:gdLst/>
                <a:ahLst/>
                <a:cxnLst/>
                <a:rect l="l" t="t" r="r" b="b"/>
                <a:pathLst>
                  <a:path w="19272" h="857" extrusionOk="0">
                    <a:moveTo>
                      <a:pt x="0" y="1"/>
                    </a:moveTo>
                    <a:lnTo>
                      <a:pt x="0" y="856"/>
                    </a:lnTo>
                    <a:lnTo>
                      <a:pt x="19272" y="856"/>
                    </a:lnTo>
                    <a:lnTo>
                      <a:pt x="192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329625" y="1769475"/>
                <a:ext cx="55000" cy="67725"/>
              </a:xfrm>
              <a:custGeom>
                <a:avLst/>
                <a:gdLst/>
                <a:ahLst/>
                <a:cxnLst/>
                <a:rect l="l" t="t" r="r" b="b"/>
                <a:pathLst>
                  <a:path w="2200" h="2709" extrusionOk="0">
                    <a:moveTo>
                      <a:pt x="1100" y="0"/>
                    </a:moveTo>
                    <a:cubicBezTo>
                      <a:pt x="494"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6" y="2709"/>
                    </a:lnTo>
                    <a:cubicBezTo>
                      <a:pt x="1872" y="2541"/>
                      <a:pt x="2199" y="1995"/>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1"/>
              <p:cNvSpPr/>
              <p:nvPr/>
            </p:nvSpPr>
            <p:spPr>
              <a:xfrm>
                <a:off x="400250" y="1769475"/>
                <a:ext cx="55000" cy="67725"/>
              </a:xfrm>
              <a:custGeom>
                <a:avLst/>
                <a:gdLst/>
                <a:ahLst/>
                <a:cxnLst/>
                <a:rect l="l" t="t" r="r" b="b"/>
                <a:pathLst>
                  <a:path w="2200" h="2709" extrusionOk="0">
                    <a:moveTo>
                      <a:pt x="1100" y="0"/>
                    </a:moveTo>
                    <a:cubicBezTo>
                      <a:pt x="494" y="0"/>
                      <a:pt x="0" y="620"/>
                      <a:pt x="0" y="1381"/>
                    </a:cubicBezTo>
                    <a:lnTo>
                      <a:pt x="215" y="1381"/>
                    </a:lnTo>
                    <a:cubicBezTo>
                      <a:pt x="215" y="737"/>
                      <a:pt x="611" y="213"/>
                      <a:pt x="1100" y="213"/>
                    </a:cubicBezTo>
                    <a:cubicBezTo>
                      <a:pt x="1588" y="213"/>
                      <a:pt x="1984" y="737"/>
                      <a:pt x="1984" y="1381"/>
                    </a:cubicBezTo>
                    <a:cubicBezTo>
                      <a:pt x="1984" y="1906"/>
                      <a:pt x="1716" y="2371"/>
                      <a:pt x="1333" y="2508"/>
                    </a:cubicBezTo>
                    <a:lnTo>
                      <a:pt x="1406" y="2709"/>
                    </a:lnTo>
                    <a:cubicBezTo>
                      <a:pt x="1872" y="2541"/>
                      <a:pt x="2199" y="1996"/>
                      <a:pt x="2199" y="1381"/>
                    </a:cubicBezTo>
                    <a:cubicBezTo>
                      <a:pt x="2199"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1"/>
              <p:cNvSpPr/>
              <p:nvPr/>
            </p:nvSpPr>
            <p:spPr>
              <a:xfrm>
                <a:off x="470925" y="1769475"/>
                <a:ext cx="54975" cy="67725"/>
              </a:xfrm>
              <a:custGeom>
                <a:avLst/>
                <a:gdLst/>
                <a:ahLst/>
                <a:cxnLst/>
                <a:rect l="l" t="t" r="r" b="b"/>
                <a:pathLst>
                  <a:path w="2199" h="2709" extrusionOk="0">
                    <a:moveTo>
                      <a:pt x="1099" y="0"/>
                    </a:moveTo>
                    <a:cubicBezTo>
                      <a:pt x="493" y="0"/>
                      <a:pt x="1" y="620"/>
                      <a:pt x="1" y="1381"/>
                    </a:cubicBezTo>
                    <a:lnTo>
                      <a:pt x="214" y="1381"/>
                    </a:lnTo>
                    <a:cubicBezTo>
                      <a:pt x="214" y="737"/>
                      <a:pt x="612" y="213"/>
                      <a:pt x="1099"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541550" y="1769475"/>
                <a:ext cx="54950" cy="67725"/>
              </a:xfrm>
              <a:custGeom>
                <a:avLst/>
                <a:gdLst/>
                <a:ahLst/>
                <a:cxnLst/>
                <a:rect l="l" t="t" r="r" b="b"/>
                <a:pathLst>
                  <a:path w="2198" h="2709" extrusionOk="0">
                    <a:moveTo>
                      <a:pt x="1100" y="0"/>
                    </a:moveTo>
                    <a:cubicBezTo>
                      <a:pt x="492" y="0"/>
                      <a:pt x="1" y="620"/>
                      <a:pt x="1" y="1381"/>
                    </a:cubicBezTo>
                    <a:lnTo>
                      <a:pt x="214" y="1381"/>
                    </a:lnTo>
                    <a:cubicBezTo>
                      <a:pt x="214" y="737"/>
                      <a:pt x="611" y="213"/>
                      <a:pt x="1100" y="213"/>
                    </a:cubicBezTo>
                    <a:cubicBezTo>
                      <a:pt x="1587"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1"/>
              <p:cNvSpPr/>
              <p:nvPr/>
            </p:nvSpPr>
            <p:spPr>
              <a:xfrm>
                <a:off x="612175" y="1770100"/>
                <a:ext cx="54950" cy="67750"/>
              </a:xfrm>
              <a:custGeom>
                <a:avLst/>
                <a:gdLst/>
                <a:ahLst/>
                <a:cxnLst/>
                <a:rect l="l" t="t" r="r" b="b"/>
                <a:pathLst>
                  <a:path w="2198" h="2710" extrusionOk="0">
                    <a:moveTo>
                      <a:pt x="1100" y="1"/>
                    </a:moveTo>
                    <a:cubicBezTo>
                      <a:pt x="492" y="1"/>
                      <a:pt x="0" y="621"/>
                      <a:pt x="0" y="1382"/>
                    </a:cubicBezTo>
                    <a:lnTo>
                      <a:pt x="213" y="1382"/>
                    </a:lnTo>
                    <a:cubicBezTo>
                      <a:pt x="213" y="738"/>
                      <a:pt x="611" y="214"/>
                      <a:pt x="1100" y="214"/>
                    </a:cubicBezTo>
                    <a:cubicBezTo>
                      <a:pt x="1587" y="214"/>
                      <a:pt x="1984" y="738"/>
                      <a:pt x="1984" y="1382"/>
                    </a:cubicBezTo>
                    <a:cubicBezTo>
                      <a:pt x="1984" y="1907"/>
                      <a:pt x="1716" y="2370"/>
                      <a:pt x="1333" y="2509"/>
                    </a:cubicBezTo>
                    <a:lnTo>
                      <a:pt x="1404" y="2710"/>
                    </a:lnTo>
                    <a:cubicBezTo>
                      <a:pt x="1872" y="2542"/>
                      <a:pt x="2197" y="1996"/>
                      <a:pt x="2197" y="1382"/>
                    </a:cubicBezTo>
                    <a:cubicBezTo>
                      <a:pt x="2197"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1"/>
              <p:cNvSpPr/>
              <p:nvPr/>
            </p:nvSpPr>
            <p:spPr>
              <a:xfrm>
                <a:off x="682775" y="1769475"/>
                <a:ext cx="54975" cy="67725"/>
              </a:xfrm>
              <a:custGeom>
                <a:avLst/>
                <a:gdLst/>
                <a:ahLst/>
                <a:cxnLst/>
                <a:rect l="l" t="t" r="r" b="b"/>
                <a:pathLst>
                  <a:path w="2199" h="2709" extrusionOk="0">
                    <a:moveTo>
                      <a:pt x="1100" y="0"/>
                    </a:moveTo>
                    <a:cubicBezTo>
                      <a:pt x="494" y="0"/>
                      <a:pt x="1" y="620"/>
                      <a:pt x="1" y="1381"/>
                    </a:cubicBezTo>
                    <a:lnTo>
                      <a:pt x="214" y="1381"/>
                    </a:lnTo>
                    <a:cubicBezTo>
                      <a:pt x="214" y="737"/>
                      <a:pt x="611" y="213"/>
                      <a:pt x="1100" y="213"/>
                    </a:cubicBezTo>
                    <a:cubicBezTo>
                      <a:pt x="1588" y="213"/>
                      <a:pt x="1985" y="737"/>
                      <a:pt x="1985" y="1381"/>
                    </a:cubicBezTo>
                    <a:cubicBezTo>
                      <a:pt x="1985" y="1906"/>
                      <a:pt x="1717" y="2371"/>
                      <a:pt x="1333" y="2508"/>
                    </a:cubicBezTo>
                    <a:lnTo>
                      <a:pt x="1405" y="2709"/>
                    </a:lnTo>
                    <a:cubicBezTo>
                      <a:pt x="1872" y="2541"/>
                      <a:pt x="2198" y="1996"/>
                      <a:pt x="2198" y="1381"/>
                    </a:cubicBezTo>
                    <a:cubicBezTo>
                      <a:pt x="2198" y="620"/>
                      <a:pt x="1706"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753400" y="1770100"/>
                <a:ext cx="54950" cy="67750"/>
              </a:xfrm>
              <a:custGeom>
                <a:avLst/>
                <a:gdLst/>
                <a:ahLst/>
                <a:cxnLst/>
                <a:rect l="l" t="t" r="r" b="b"/>
                <a:pathLst>
                  <a:path w="2198" h="2710" extrusionOk="0">
                    <a:moveTo>
                      <a:pt x="1100" y="1"/>
                    </a:moveTo>
                    <a:cubicBezTo>
                      <a:pt x="494" y="1"/>
                      <a:pt x="0" y="621"/>
                      <a:pt x="0" y="1382"/>
                    </a:cubicBezTo>
                    <a:lnTo>
                      <a:pt x="214" y="1382"/>
                    </a:lnTo>
                    <a:cubicBezTo>
                      <a:pt x="214" y="738"/>
                      <a:pt x="611" y="214"/>
                      <a:pt x="1100" y="214"/>
                    </a:cubicBezTo>
                    <a:cubicBezTo>
                      <a:pt x="1587" y="214"/>
                      <a:pt x="1985" y="738"/>
                      <a:pt x="1985" y="1382"/>
                    </a:cubicBezTo>
                    <a:cubicBezTo>
                      <a:pt x="1985" y="1907"/>
                      <a:pt x="1717" y="2370"/>
                      <a:pt x="1333" y="2509"/>
                    </a:cubicBezTo>
                    <a:lnTo>
                      <a:pt x="1404" y="2710"/>
                    </a:lnTo>
                    <a:cubicBezTo>
                      <a:pt x="1872" y="2542"/>
                      <a:pt x="2198" y="1996"/>
                      <a:pt x="2198" y="1382"/>
                    </a:cubicBezTo>
                    <a:cubicBezTo>
                      <a:pt x="2198" y="621"/>
                      <a:pt x="1706"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42"/>
          <p:cNvSpPr txBox="1">
            <a:spLocks noGrp="1"/>
          </p:cNvSpPr>
          <p:nvPr>
            <p:ph type="title"/>
          </p:nvPr>
        </p:nvSpPr>
        <p:spPr>
          <a:xfrm>
            <a:off x="4131600" y="1027828"/>
            <a:ext cx="4297200" cy="7058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800" dirty="0">
                <a:latin typeface="Arial" panose="020B0604020202020204" pitchFamily="34" charset="0"/>
                <a:cs typeface="Arial" panose="020B0604020202020204" pitchFamily="34" charset="0"/>
              </a:rPr>
              <a:t>Sales Proposition</a:t>
            </a:r>
          </a:p>
        </p:txBody>
      </p:sp>
      <p:sp>
        <p:nvSpPr>
          <p:cNvPr id="1522" name="Google Shape;1522;p42"/>
          <p:cNvSpPr txBox="1">
            <a:spLocks noGrp="1"/>
          </p:cNvSpPr>
          <p:nvPr>
            <p:ph type="body" idx="1"/>
          </p:nvPr>
        </p:nvSpPr>
        <p:spPr>
          <a:xfrm>
            <a:off x="4098349" y="2007161"/>
            <a:ext cx="4297200" cy="2444303"/>
          </a:xfrm>
          <a:prstGeom prst="rect">
            <a:avLst/>
          </a:prstGeom>
        </p:spPr>
        <p:txBody>
          <a:bodyPr spcFirstLastPara="1" wrap="square" lIns="91425" tIns="91425" rIns="91425" bIns="91425" anchor="t" anchorCtr="0">
            <a:noAutofit/>
          </a:bodyPr>
          <a:lstStyle/>
          <a:p>
            <a:pPr marL="0" marR="0" indent="304800" algn="just">
              <a:spcBef>
                <a:spcPts val="0"/>
              </a:spcBef>
              <a:spcAft>
                <a:spcPts val="0"/>
              </a:spcAft>
            </a:pPr>
            <a:r>
              <a:rPr lang="en-US" altLang="zh-CN" sz="1800" i="0" kern="100" spc="0" dirty="0">
                <a:solidFill>
                  <a:srgbClr val="555555"/>
                </a:solidFill>
                <a:effectLst/>
                <a:latin typeface="微软雅黑" panose="020B0503020204020204" pitchFamily="34" charset="-122"/>
                <a:ea typeface="微软雅黑" panose="020B0503020204020204" pitchFamily="34" charset="-122"/>
                <a:cs typeface="Times New Roman" panose="02020603050405020304" pitchFamily="18" charset="0"/>
              </a:rPr>
              <a:t>Internet Meme Guide is a mobile app which helps users discover and share the most popular meme on the Internet. This app is designed for people who love humor, satire and want to stay up-to-date on the latest trends and memes </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523" name="Google Shape;1523;p42"/>
          <p:cNvPicPr preferRelativeResize="0">
            <a:picLocks noGrp="1"/>
          </p:cNvPicPr>
          <p:nvPr>
            <p:ph type="pic" idx="2"/>
          </p:nvPr>
        </p:nvPicPr>
        <p:blipFill rotWithShape="1">
          <a:blip r:embed="rId3"/>
          <a:srcRect l="16609" r="16603"/>
          <a:stretch>
            <a:fillRect/>
          </a:stretch>
        </p:blipFill>
        <p:spPr>
          <a:xfrm>
            <a:off x="748451" y="1105993"/>
            <a:ext cx="3017400" cy="3015000"/>
          </a:xfrm>
          <a:prstGeom prst="rect">
            <a:avLst/>
          </a:prstGeom>
        </p:spPr>
      </p:pic>
      <p:grpSp>
        <p:nvGrpSpPr>
          <p:cNvPr id="1524" name="Google Shape;1524;p42"/>
          <p:cNvGrpSpPr/>
          <p:nvPr/>
        </p:nvGrpSpPr>
        <p:grpSpPr>
          <a:xfrm>
            <a:off x="7268565" y="743114"/>
            <a:ext cx="1160246" cy="1234535"/>
            <a:chOff x="4959025" y="3620300"/>
            <a:chExt cx="714525" cy="760275"/>
          </a:xfrm>
        </p:grpSpPr>
        <p:sp>
          <p:nvSpPr>
            <p:cNvPr id="1525" name="Google Shape;1525;p42"/>
            <p:cNvSpPr/>
            <p:nvPr/>
          </p:nvSpPr>
          <p:spPr>
            <a:xfrm>
              <a:off x="4959025" y="3620300"/>
              <a:ext cx="714525" cy="760275"/>
            </a:xfrm>
            <a:custGeom>
              <a:avLst/>
              <a:gdLst/>
              <a:ahLst/>
              <a:cxnLst/>
              <a:rect l="l" t="t" r="r" b="b"/>
              <a:pathLst>
                <a:path w="28581" h="30411" extrusionOk="0">
                  <a:moveTo>
                    <a:pt x="19802" y="1"/>
                  </a:moveTo>
                  <a:cubicBezTo>
                    <a:pt x="19597" y="1"/>
                    <a:pt x="19389" y="22"/>
                    <a:pt x="19183" y="63"/>
                  </a:cubicBezTo>
                  <a:lnTo>
                    <a:pt x="5629" y="2792"/>
                  </a:lnTo>
                  <a:cubicBezTo>
                    <a:pt x="4816" y="2955"/>
                    <a:pt x="4117" y="3424"/>
                    <a:pt x="3657" y="4114"/>
                  </a:cubicBezTo>
                  <a:cubicBezTo>
                    <a:pt x="3197" y="4804"/>
                    <a:pt x="3034" y="5630"/>
                    <a:pt x="3197" y="6441"/>
                  </a:cubicBezTo>
                  <a:lnTo>
                    <a:pt x="3224" y="6581"/>
                  </a:lnTo>
                  <a:cubicBezTo>
                    <a:pt x="3241" y="6663"/>
                    <a:pt x="3261" y="6744"/>
                    <a:pt x="3284" y="6823"/>
                  </a:cubicBezTo>
                  <a:cubicBezTo>
                    <a:pt x="2848" y="6958"/>
                    <a:pt x="2443" y="7152"/>
                    <a:pt x="2069" y="7401"/>
                  </a:cubicBezTo>
                  <a:cubicBezTo>
                    <a:pt x="1292" y="7924"/>
                    <a:pt x="1" y="9165"/>
                    <a:pt x="80" y="11615"/>
                  </a:cubicBezTo>
                  <a:cubicBezTo>
                    <a:pt x="158" y="14046"/>
                    <a:pt x="1202" y="16289"/>
                    <a:pt x="3019" y="17929"/>
                  </a:cubicBezTo>
                  <a:cubicBezTo>
                    <a:pt x="4627" y="19382"/>
                    <a:pt x="6765" y="20250"/>
                    <a:pt x="8738" y="20250"/>
                  </a:cubicBezTo>
                  <a:cubicBezTo>
                    <a:pt x="8895" y="20250"/>
                    <a:pt x="9052" y="20244"/>
                    <a:pt x="9209" y="20233"/>
                  </a:cubicBezTo>
                  <a:cubicBezTo>
                    <a:pt x="9556" y="20209"/>
                    <a:pt x="9895" y="20162"/>
                    <a:pt x="10227" y="20092"/>
                  </a:cubicBezTo>
                  <a:cubicBezTo>
                    <a:pt x="10672" y="20323"/>
                    <a:pt x="11137" y="20519"/>
                    <a:pt x="11613" y="20678"/>
                  </a:cubicBezTo>
                  <a:cubicBezTo>
                    <a:pt x="11539" y="20751"/>
                    <a:pt x="11467" y="20829"/>
                    <a:pt x="11403" y="20912"/>
                  </a:cubicBezTo>
                  <a:lnTo>
                    <a:pt x="10642" y="21882"/>
                  </a:lnTo>
                  <a:cubicBezTo>
                    <a:pt x="10189" y="22458"/>
                    <a:pt x="10040" y="23196"/>
                    <a:pt x="10206" y="23883"/>
                  </a:cubicBezTo>
                  <a:lnTo>
                    <a:pt x="11141" y="28524"/>
                  </a:lnTo>
                  <a:cubicBezTo>
                    <a:pt x="11264" y="29135"/>
                    <a:pt x="11625" y="29672"/>
                    <a:pt x="12145" y="30018"/>
                  </a:cubicBezTo>
                  <a:cubicBezTo>
                    <a:pt x="12533" y="30277"/>
                    <a:pt x="12987" y="30411"/>
                    <a:pt x="13446" y="30411"/>
                  </a:cubicBezTo>
                  <a:cubicBezTo>
                    <a:pt x="13602" y="30411"/>
                    <a:pt x="13757" y="30396"/>
                    <a:pt x="13911" y="30365"/>
                  </a:cubicBezTo>
                  <a:lnTo>
                    <a:pt x="22220" y="28692"/>
                  </a:lnTo>
                  <a:cubicBezTo>
                    <a:pt x="22832" y="28569"/>
                    <a:pt x="23370" y="28208"/>
                    <a:pt x="23714" y="27687"/>
                  </a:cubicBezTo>
                  <a:cubicBezTo>
                    <a:pt x="24060" y="27168"/>
                    <a:pt x="24185" y="26533"/>
                    <a:pt x="24061" y="25921"/>
                  </a:cubicBezTo>
                  <a:lnTo>
                    <a:pt x="23110" y="21194"/>
                  </a:lnTo>
                  <a:cubicBezTo>
                    <a:pt x="22965" y="20480"/>
                    <a:pt x="22510" y="19903"/>
                    <a:pt x="21908" y="19583"/>
                  </a:cubicBezTo>
                  <a:lnTo>
                    <a:pt x="20874" y="19006"/>
                  </a:lnTo>
                  <a:cubicBezTo>
                    <a:pt x="20783" y="18954"/>
                    <a:pt x="20687" y="18908"/>
                    <a:pt x="20590" y="18870"/>
                  </a:cubicBezTo>
                  <a:cubicBezTo>
                    <a:pt x="20611" y="18848"/>
                    <a:pt x="20635" y="18826"/>
                    <a:pt x="20658" y="18805"/>
                  </a:cubicBezTo>
                  <a:cubicBezTo>
                    <a:pt x="21007" y="18494"/>
                    <a:pt x="21333" y="18156"/>
                    <a:pt x="21633" y="17794"/>
                  </a:cubicBezTo>
                  <a:cubicBezTo>
                    <a:pt x="21966" y="17728"/>
                    <a:pt x="22298" y="17640"/>
                    <a:pt x="22628" y="17529"/>
                  </a:cubicBezTo>
                  <a:cubicBezTo>
                    <a:pt x="24634" y="16848"/>
                    <a:pt x="26434" y="15161"/>
                    <a:pt x="27443" y="13014"/>
                  </a:cubicBezTo>
                  <a:cubicBezTo>
                    <a:pt x="28486" y="10795"/>
                    <a:pt x="28581" y="8323"/>
                    <a:pt x="27711" y="6048"/>
                  </a:cubicBezTo>
                  <a:cubicBezTo>
                    <a:pt x="26836" y="3758"/>
                    <a:pt x="25165" y="3113"/>
                    <a:pt x="24247" y="2934"/>
                  </a:cubicBezTo>
                  <a:cubicBezTo>
                    <a:pt x="23956" y="2877"/>
                    <a:pt x="23662" y="2848"/>
                    <a:pt x="23365" y="2848"/>
                  </a:cubicBezTo>
                  <a:cubicBezTo>
                    <a:pt x="23211" y="2848"/>
                    <a:pt x="23056" y="2856"/>
                    <a:pt x="22901" y="2871"/>
                  </a:cubicBezTo>
                  <a:cubicBezTo>
                    <a:pt x="22890" y="2792"/>
                    <a:pt x="22878" y="2711"/>
                    <a:pt x="22861" y="2632"/>
                  </a:cubicBezTo>
                  <a:lnTo>
                    <a:pt x="22834" y="2494"/>
                  </a:lnTo>
                  <a:cubicBezTo>
                    <a:pt x="22671" y="1679"/>
                    <a:pt x="22201" y="977"/>
                    <a:pt x="21509" y="519"/>
                  </a:cubicBezTo>
                  <a:cubicBezTo>
                    <a:pt x="20995" y="178"/>
                    <a:pt x="20405" y="1"/>
                    <a:pt x="19802"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6" name="Google Shape;1526;p42"/>
            <p:cNvGrpSpPr/>
            <p:nvPr/>
          </p:nvGrpSpPr>
          <p:grpSpPr>
            <a:xfrm>
              <a:off x="5019250" y="3679075"/>
              <a:ext cx="594075" cy="642725"/>
              <a:chOff x="1350225" y="2596100"/>
              <a:chExt cx="594075" cy="642725"/>
            </a:xfrm>
          </p:grpSpPr>
          <p:sp>
            <p:nvSpPr>
              <p:cNvPr id="1527" name="Google Shape;1527;p42"/>
              <p:cNvSpPr/>
              <p:nvPr/>
            </p:nvSpPr>
            <p:spPr>
              <a:xfrm>
                <a:off x="1350225" y="2760800"/>
                <a:ext cx="278950" cy="223925"/>
              </a:xfrm>
              <a:custGeom>
                <a:avLst/>
                <a:gdLst/>
                <a:ahLst/>
                <a:cxnLst/>
                <a:rect l="l" t="t" r="r" b="b"/>
                <a:pathLst>
                  <a:path w="11158" h="8957" extrusionOk="0">
                    <a:moveTo>
                      <a:pt x="2550" y="1280"/>
                    </a:moveTo>
                    <a:cubicBezTo>
                      <a:pt x="3246" y="1280"/>
                      <a:pt x="4199" y="1529"/>
                      <a:pt x="5259" y="2004"/>
                    </a:cubicBezTo>
                    <a:cubicBezTo>
                      <a:pt x="5929" y="2304"/>
                      <a:pt x="6661" y="2335"/>
                      <a:pt x="7332" y="2335"/>
                    </a:cubicBezTo>
                    <a:cubicBezTo>
                      <a:pt x="7423" y="2335"/>
                      <a:pt x="7512" y="2335"/>
                      <a:pt x="7601" y="2334"/>
                    </a:cubicBezTo>
                    <a:cubicBezTo>
                      <a:pt x="7671" y="2334"/>
                      <a:pt x="7740" y="2333"/>
                      <a:pt x="7806" y="2333"/>
                    </a:cubicBezTo>
                    <a:cubicBezTo>
                      <a:pt x="9011" y="2333"/>
                      <a:pt x="9429" y="2443"/>
                      <a:pt x="9598" y="3287"/>
                    </a:cubicBezTo>
                    <a:cubicBezTo>
                      <a:pt x="9828" y="4434"/>
                      <a:pt x="9588" y="5613"/>
                      <a:pt x="8956" y="6444"/>
                    </a:cubicBezTo>
                    <a:cubicBezTo>
                      <a:pt x="8400" y="7172"/>
                      <a:pt x="7573" y="7595"/>
                      <a:pt x="6565" y="7667"/>
                    </a:cubicBezTo>
                    <a:cubicBezTo>
                      <a:pt x="6490" y="7672"/>
                      <a:pt x="6415" y="7674"/>
                      <a:pt x="6338" y="7674"/>
                    </a:cubicBezTo>
                    <a:cubicBezTo>
                      <a:pt x="5258" y="7674"/>
                      <a:pt x="4024" y="7158"/>
                      <a:pt x="3064" y="6290"/>
                    </a:cubicBezTo>
                    <a:cubicBezTo>
                      <a:pt x="2303" y="5603"/>
                      <a:pt x="1382" y="4396"/>
                      <a:pt x="1324" y="2556"/>
                    </a:cubicBezTo>
                    <a:cubicBezTo>
                      <a:pt x="1296" y="1752"/>
                      <a:pt x="1604" y="1547"/>
                      <a:pt x="1705" y="1480"/>
                    </a:cubicBezTo>
                    <a:cubicBezTo>
                      <a:pt x="1904" y="1346"/>
                      <a:pt x="2193" y="1280"/>
                      <a:pt x="2550" y="1280"/>
                    </a:cubicBezTo>
                    <a:close/>
                    <a:moveTo>
                      <a:pt x="2548" y="0"/>
                    </a:moveTo>
                    <a:cubicBezTo>
                      <a:pt x="1977" y="0"/>
                      <a:pt x="1434" y="115"/>
                      <a:pt x="989" y="414"/>
                    </a:cubicBezTo>
                    <a:cubicBezTo>
                      <a:pt x="534" y="720"/>
                      <a:pt x="1" y="1346"/>
                      <a:pt x="40" y="2598"/>
                    </a:cubicBezTo>
                    <a:cubicBezTo>
                      <a:pt x="98" y="4385"/>
                      <a:pt x="867" y="6034"/>
                      <a:pt x="2204" y="7243"/>
                    </a:cubicBezTo>
                    <a:cubicBezTo>
                      <a:pt x="3393" y="8317"/>
                      <a:pt x="4954" y="8956"/>
                      <a:pt x="6349" y="8956"/>
                    </a:cubicBezTo>
                    <a:cubicBezTo>
                      <a:pt x="6451" y="8956"/>
                      <a:pt x="6553" y="8953"/>
                      <a:pt x="6653" y="8946"/>
                    </a:cubicBezTo>
                    <a:cubicBezTo>
                      <a:pt x="8041" y="8848"/>
                      <a:pt x="9189" y="8251"/>
                      <a:pt x="9976" y="7221"/>
                    </a:cubicBezTo>
                    <a:cubicBezTo>
                      <a:pt x="10829" y="6101"/>
                      <a:pt x="11158" y="4537"/>
                      <a:pt x="10856" y="3035"/>
                    </a:cubicBezTo>
                    <a:cubicBezTo>
                      <a:pt x="10480" y="1158"/>
                      <a:pt x="9005" y="1050"/>
                      <a:pt x="7828" y="1050"/>
                    </a:cubicBezTo>
                    <a:cubicBezTo>
                      <a:pt x="7748" y="1050"/>
                      <a:pt x="7670" y="1050"/>
                      <a:pt x="7593" y="1050"/>
                    </a:cubicBezTo>
                    <a:cubicBezTo>
                      <a:pt x="7503" y="1051"/>
                      <a:pt x="7412" y="1052"/>
                      <a:pt x="7322" y="1052"/>
                    </a:cubicBezTo>
                    <a:cubicBezTo>
                      <a:pt x="6769" y="1052"/>
                      <a:pt x="6218" y="1028"/>
                      <a:pt x="5784" y="833"/>
                    </a:cubicBezTo>
                    <a:cubicBezTo>
                      <a:pt x="4972" y="469"/>
                      <a:pt x="3703" y="0"/>
                      <a:pt x="2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2"/>
              <p:cNvSpPr/>
              <p:nvPr/>
            </p:nvSpPr>
            <p:spPr>
              <a:xfrm>
                <a:off x="1673150" y="2667325"/>
                <a:ext cx="271150" cy="259300"/>
              </a:xfrm>
              <a:custGeom>
                <a:avLst/>
                <a:gdLst/>
                <a:ahLst/>
                <a:cxnLst/>
                <a:rect l="l" t="t" r="r" b="b"/>
                <a:pathLst>
                  <a:path w="10846" h="10372" extrusionOk="0">
                    <a:moveTo>
                      <a:pt x="8061" y="1283"/>
                    </a:moveTo>
                    <a:cubicBezTo>
                      <a:pt x="8125" y="1283"/>
                      <a:pt x="8184" y="1289"/>
                      <a:pt x="8240" y="1299"/>
                    </a:cubicBezTo>
                    <a:cubicBezTo>
                      <a:pt x="8359" y="1324"/>
                      <a:pt x="8721" y="1394"/>
                      <a:pt x="9009" y="2145"/>
                    </a:cubicBezTo>
                    <a:cubicBezTo>
                      <a:pt x="9667" y="3865"/>
                      <a:pt x="9283" y="5336"/>
                      <a:pt x="8846" y="6267"/>
                    </a:cubicBezTo>
                    <a:cubicBezTo>
                      <a:pt x="8257" y="7518"/>
                      <a:pt x="7226" y="8522"/>
                      <a:pt x="6154" y="8884"/>
                    </a:cubicBezTo>
                    <a:cubicBezTo>
                      <a:pt x="5758" y="9019"/>
                      <a:pt x="5367" y="9086"/>
                      <a:pt x="4989" y="9086"/>
                    </a:cubicBezTo>
                    <a:cubicBezTo>
                      <a:pt x="4452" y="9086"/>
                      <a:pt x="3940" y="8951"/>
                      <a:pt x="3474" y="8683"/>
                    </a:cubicBezTo>
                    <a:cubicBezTo>
                      <a:pt x="2571" y="8162"/>
                      <a:pt x="1894" y="7168"/>
                      <a:pt x="1662" y="6023"/>
                    </a:cubicBezTo>
                    <a:cubicBezTo>
                      <a:pt x="1482" y="5132"/>
                      <a:pt x="1875" y="4888"/>
                      <a:pt x="3135" y="4369"/>
                    </a:cubicBezTo>
                    <a:cubicBezTo>
                      <a:pt x="3820" y="4088"/>
                      <a:pt x="4598" y="3768"/>
                      <a:pt x="5167" y="3159"/>
                    </a:cubicBezTo>
                    <a:cubicBezTo>
                      <a:pt x="6268" y="1980"/>
                      <a:pt x="7353" y="1283"/>
                      <a:pt x="8061" y="1283"/>
                    </a:cubicBezTo>
                    <a:close/>
                    <a:moveTo>
                      <a:pt x="8068" y="0"/>
                    </a:moveTo>
                    <a:cubicBezTo>
                      <a:pt x="6597" y="0"/>
                      <a:pt x="5058" y="1396"/>
                      <a:pt x="4229" y="2282"/>
                    </a:cubicBezTo>
                    <a:cubicBezTo>
                      <a:pt x="3850" y="2687"/>
                      <a:pt x="3238" y="2939"/>
                      <a:pt x="2646" y="3183"/>
                    </a:cubicBezTo>
                    <a:cubicBezTo>
                      <a:pt x="1530" y="3644"/>
                      <a:pt x="1" y="4273"/>
                      <a:pt x="404" y="6277"/>
                    </a:cubicBezTo>
                    <a:cubicBezTo>
                      <a:pt x="707" y="7777"/>
                      <a:pt x="1616" y="9093"/>
                      <a:pt x="2835" y="9795"/>
                    </a:cubicBezTo>
                    <a:cubicBezTo>
                      <a:pt x="3502" y="10178"/>
                      <a:pt x="4228" y="10372"/>
                      <a:pt x="4983" y="10372"/>
                    </a:cubicBezTo>
                    <a:cubicBezTo>
                      <a:pt x="5501" y="10372"/>
                      <a:pt x="6031" y="10282"/>
                      <a:pt x="6565" y="10099"/>
                    </a:cubicBezTo>
                    <a:cubicBezTo>
                      <a:pt x="7957" y="9629"/>
                      <a:pt x="9276" y="8368"/>
                      <a:pt x="10007" y="6812"/>
                    </a:cubicBezTo>
                    <a:cubicBezTo>
                      <a:pt x="10776" y="5178"/>
                      <a:pt x="10846" y="3358"/>
                      <a:pt x="10208" y="1686"/>
                    </a:cubicBezTo>
                    <a:cubicBezTo>
                      <a:pt x="9760" y="517"/>
                      <a:pt x="9024" y="145"/>
                      <a:pt x="8487" y="40"/>
                    </a:cubicBezTo>
                    <a:cubicBezTo>
                      <a:pt x="8349" y="13"/>
                      <a:pt x="8209" y="0"/>
                      <a:pt x="8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1449425" y="2628350"/>
                <a:ext cx="385500" cy="463275"/>
              </a:xfrm>
              <a:custGeom>
                <a:avLst/>
                <a:gdLst/>
                <a:ahLst/>
                <a:cxnLst/>
                <a:rect l="l" t="t" r="r" b="b"/>
                <a:pathLst>
                  <a:path w="15420" h="18531" extrusionOk="0">
                    <a:moveTo>
                      <a:pt x="13532" y="0"/>
                    </a:moveTo>
                    <a:lnTo>
                      <a:pt x="1" y="2729"/>
                    </a:lnTo>
                    <a:lnTo>
                      <a:pt x="1387" y="9610"/>
                    </a:lnTo>
                    <a:cubicBezTo>
                      <a:pt x="1764" y="11478"/>
                      <a:pt x="2862" y="13018"/>
                      <a:pt x="4333" y="13996"/>
                    </a:cubicBezTo>
                    <a:cubicBezTo>
                      <a:pt x="4846" y="14335"/>
                      <a:pt x="5408" y="14609"/>
                      <a:pt x="5999" y="14804"/>
                    </a:cubicBezTo>
                    <a:cubicBezTo>
                      <a:pt x="7199" y="15198"/>
                      <a:pt x="8068" y="16240"/>
                      <a:pt x="8319" y="17478"/>
                    </a:cubicBezTo>
                    <a:lnTo>
                      <a:pt x="8531" y="18530"/>
                    </a:lnTo>
                    <a:lnTo>
                      <a:pt x="11790" y="17874"/>
                    </a:lnTo>
                    <a:lnTo>
                      <a:pt x="11567" y="16774"/>
                    </a:lnTo>
                    <a:cubicBezTo>
                      <a:pt x="11315" y="15523"/>
                      <a:pt x="11784" y="14254"/>
                      <a:pt x="12737" y="13405"/>
                    </a:cubicBezTo>
                    <a:cubicBezTo>
                      <a:pt x="14509" y="11827"/>
                      <a:pt x="15420" y="9374"/>
                      <a:pt x="14917" y="6881"/>
                    </a:cubicBezTo>
                    <a:lnTo>
                      <a:pt x="135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1602725" y="3063775"/>
                <a:ext cx="207850" cy="56875"/>
              </a:xfrm>
              <a:custGeom>
                <a:avLst/>
                <a:gdLst/>
                <a:ahLst/>
                <a:cxnLst/>
                <a:rect l="l" t="t" r="r" b="b"/>
                <a:pathLst>
                  <a:path w="8314" h="2275" extrusionOk="0">
                    <a:moveTo>
                      <a:pt x="7237" y="0"/>
                    </a:moveTo>
                    <a:lnTo>
                      <a:pt x="4035" y="646"/>
                    </a:lnTo>
                    <a:lnTo>
                      <a:pt x="3966" y="661"/>
                    </a:lnTo>
                    <a:lnTo>
                      <a:pt x="762" y="1303"/>
                    </a:lnTo>
                    <a:lnTo>
                      <a:pt x="1" y="2275"/>
                    </a:lnTo>
                    <a:lnTo>
                      <a:pt x="4124" y="1445"/>
                    </a:lnTo>
                    <a:lnTo>
                      <a:pt x="4193" y="1430"/>
                    </a:lnTo>
                    <a:lnTo>
                      <a:pt x="8313" y="600"/>
                    </a:lnTo>
                    <a:lnTo>
                      <a:pt x="7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1602775" y="3078750"/>
                <a:ext cx="231600" cy="160075"/>
              </a:xfrm>
              <a:custGeom>
                <a:avLst/>
                <a:gdLst/>
                <a:ahLst/>
                <a:cxnLst/>
                <a:rect l="l" t="t" r="r" b="b"/>
                <a:pathLst>
                  <a:path w="9264" h="6403" extrusionOk="0">
                    <a:moveTo>
                      <a:pt x="8310" y="1"/>
                    </a:moveTo>
                    <a:lnTo>
                      <a:pt x="0" y="1674"/>
                    </a:lnTo>
                    <a:lnTo>
                      <a:pt x="954" y="6402"/>
                    </a:lnTo>
                    <a:lnTo>
                      <a:pt x="9263" y="4727"/>
                    </a:lnTo>
                    <a:lnTo>
                      <a:pt x="8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1637075" y="3105875"/>
                <a:ext cx="162375" cy="96075"/>
              </a:xfrm>
              <a:custGeom>
                <a:avLst/>
                <a:gdLst/>
                <a:ahLst/>
                <a:cxnLst/>
                <a:rect l="l" t="t" r="r" b="b"/>
                <a:pathLst>
                  <a:path w="6495" h="3843" extrusionOk="0">
                    <a:moveTo>
                      <a:pt x="5575" y="1"/>
                    </a:moveTo>
                    <a:cubicBezTo>
                      <a:pt x="5542" y="1"/>
                      <a:pt x="5508" y="4"/>
                      <a:pt x="5474" y="11"/>
                    </a:cubicBezTo>
                    <a:lnTo>
                      <a:pt x="454" y="1022"/>
                    </a:lnTo>
                    <a:cubicBezTo>
                      <a:pt x="177" y="1078"/>
                      <a:pt x="0" y="1346"/>
                      <a:pt x="55" y="1622"/>
                    </a:cubicBezTo>
                    <a:lnTo>
                      <a:pt x="422" y="3435"/>
                    </a:lnTo>
                    <a:cubicBezTo>
                      <a:pt x="470" y="3675"/>
                      <a:pt x="684" y="3843"/>
                      <a:pt x="921" y="3843"/>
                    </a:cubicBezTo>
                    <a:cubicBezTo>
                      <a:pt x="954" y="3843"/>
                      <a:pt x="987" y="3839"/>
                      <a:pt x="1021" y="3833"/>
                    </a:cubicBezTo>
                    <a:lnTo>
                      <a:pt x="6041" y="2822"/>
                    </a:lnTo>
                    <a:cubicBezTo>
                      <a:pt x="6317" y="2765"/>
                      <a:pt x="6495" y="2497"/>
                      <a:pt x="6438" y="2222"/>
                    </a:cubicBezTo>
                    <a:lnTo>
                      <a:pt x="6073" y="408"/>
                    </a:lnTo>
                    <a:cubicBezTo>
                      <a:pt x="6025" y="166"/>
                      <a:pt x="5813" y="1"/>
                      <a:pt x="5575" y="1"/>
                    </a:cubicBezTo>
                    <a:close/>
                  </a:path>
                </a:pathLst>
              </a:custGeom>
              <a:solidFill>
                <a:srgbClr val="FFFFFF">
                  <a:alpha val="2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1426025" y="2596100"/>
                <a:ext cx="380350" cy="109200"/>
              </a:xfrm>
              <a:custGeom>
                <a:avLst/>
                <a:gdLst/>
                <a:ahLst/>
                <a:cxnLst/>
                <a:rect l="l" t="t" r="r" b="b"/>
                <a:pathLst>
                  <a:path w="15214" h="4368" extrusionOk="0">
                    <a:moveTo>
                      <a:pt x="14373" y="1"/>
                    </a:moveTo>
                    <a:cubicBezTo>
                      <a:pt x="14324" y="1"/>
                      <a:pt x="14274" y="6"/>
                      <a:pt x="14224" y="16"/>
                    </a:cubicBezTo>
                    <a:lnTo>
                      <a:pt x="667" y="2746"/>
                    </a:lnTo>
                    <a:cubicBezTo>
                      <a:pt x="261" y="2827"/>
                      <a:pt x="0" y="3223"/>
                      <a:pt x="81" y="3628"/>
                    </a:cubicBezTo>
                    <a:lnTo>
                      <a:pt x="108" y="3766"/>
                    </a:lnTo>
                    <a:cubicBezTo>
                      <a:pt x="181" y="4123"/>
                      <a:pt x="494" y="4367"/>
                      <a:pt x="843" y="4367"/>
                    </a:cubicBezTo>
                    <a:cubicBezTo>
                      <a:pt x="891" y="4367"/>
                      <a:pt x="941" y="4362"/>
                      <a:pt x="990" y="4353"/>
                    </a:cubicBezTo>
                    <a:lnTo>
                      <a:pt x="14547" y="1621"/>
                    </a:lnTo>
                    <a:cubicBezTo>
                      <a:pt x="14953" y="1540"/>
                      <a:pt x="15214" y="1144"/>
                      <a:pt x="15133" y="741"/>
                    </a:cubicBezTo>
                    <a:lnTo>
                      <a:pt x="15106" y="601"/>
                    </a:lnTo>
                    <a:cubicBezTo>
                      <a:pt x="15034" y="246"/>
                      <a:pt x="14721" y="1"/>
                      <a:pt x="14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1557100" y="2742625"/>
                <a:ext cx="183550" cy="194925"/>
              </a:xfrm>
              <a:custGeom>
                <a:avLst/>
                <a:gdLst/>
                <a:ahLst/>
                <a:cxnLst/>
                <a:rect l="l" t="t" r="r" b="b"/>
                <a:pathLst>
                  <a:path w="7342" h="7797" extrusionOk="0">
                    <a:moveTo>
                      <a:pt x="3105" y="1"/>
                    </a:moveTo>
                    <a:lnTo>
                      <a:pt x="2803" y="2979"/>
                    </a:lnTo>
                    <a:lnTo>
                      <a:pt x="0" y="3544"/>
                    </a:lnTo>
                    <a:lnTo>
                      <a:pt x="2618" y="4818"/>
                    </a:lnTo>
                    <a:lnTo>
                      <a:pt x="2316" y="7797"/>
                    </a:lnTo>
                    <a:lnTo>
                      <a:pt x="4235" y="5607"/>
                    </a:lnTo>
                    <a:lnTo>
                      <a:pt x="6851" y="6885"/>
                    </a:lnTo>
                    <a:lnTo>
                      <a:pt x="6851" y="6885"/>
                    </a:lnTo>
                    <a:lnTo>
                      <a:pt x="5421" y="4253"/>
                    </a:lnTo>
                    <a:lnTo>
                      <a:pt x="7341" y="2064"/>
                    </a:lnTo>
                    <a:lnTo>
                      <a:pt x="4536" y="2629"/>
                    </a:lnTo>
                    <a:lnTo>
                      <a:pt x="3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535" name="Google Shape;1535;p4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cxnSp>
        <p:nvCxnSpPr>
          <p:cNvPr id="1536" name="Google Shape;1536;p42"/>
          <p:cNvCxnSpPr/>
          <p:nvPr/>
        </p:nvCxnSpPr>
        <p:spPr>
          <a:xfrm>
            <a:off x="715100" y="4608500"/>
            <a:ext cx="6363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38"/>
          <p:cNvSpPr txBox="1">
            <a:spLocks noGrp="1"/>
          </p:cNvSpPr>
          <p:nvPr>
            <p:ph type="subTitle" idx="1"/>
          </p:nvPr>
        </p:nvSpPr>
        <p:spPr>
          <a:xfrm>
            <a:off x="715100" y="2107892"/>
            <a:ext cx="2501700" cy="1028400"/>
          </a:xfrm>
          <a:prstGeom prst="rect">
            <a:avLst/>
          </a:prstGeom>
        </p:spPr>
        <p:txBody>
          <a:bodyPr spcFirstLastPara="1" wrap="square" lIns="91425" tIns="91425" rIns="91425" bIns="91425" anchor="t" anchorCtr="0">
            <a:noAutofit/>
          </a:bodyPr>
          <a:lstStyle/>
          <a:p>
            <a:pPr marL="0" marR="0" algn="just">
              <a:spcBef>
                <a:spcPts val="0"/>
              </a:spcBef>
              <a:spcAft>
                <a:spcPts val="0"/>
              </a:spcAft>
            </a:pPr>
            <a:r>
              <a:rPr lang="en-US" altLang="zh-CN" dirty="0">
                <a:latin typeface="Arial" panose="020B0604020202020204" pitchFamily="34" charset="0"/>
                <a:cs typeface="Arial" panose="020B0604020202020204" pitchFamily="34" charset="0"/>
              </a:rPr>
              <a:t>Memes Guide features a carefully curated selection of the most popular and trendy memes on the Internet. Our team of content experts scours the web for the best and funniest memes and updates this app regularly with fresh content</a:t>
            </a:r>
          </a:p>
        </p:txBody>
      </p:sp>
      <p:sp>
        <p:nvSpPr>
          <p:cNvPr id="1302" name="Google Shape;1302;p38"/>
          <p:cNvSpPr txBox="1">
            <a:spLocks noGrp="1"/>
          </p:cNvSpPr>
          <p:nvPr>
            <p:ph type="subTitle" idx="2"/>
          </p:nvPr>
        </p:nvSpPr>
        <p:spPr>
          <a:xfrm>
            <a:off x="715100" y="1637261"/>
            <a:ext cx="2501700" cy="511800"/>
          </a:xfrm>
          <a:prstGeom prst="rect">
            <a:avLst/>
          </a:prstGeom>
        </p:spPr>
        <p:txBody>
          <a:bodyPr spcFirstLastPara="1" wrap="square" lIns="91425" tIns="91425" rIns="91425" bIns="91425" anchor="b" anchorCtr="0">
            <a:noAutofit/>
          </a:bodyPr>
          <a:lstStyle/>
          <a:p>
            <a:pPr marL="0" indent="0"/>
            <a:r>
              <a:rPr lang="en-US" altLang="zh-CN" sz="2000" dirty="0">
                <a:latin typeface="Arial" panose="020B0604020202020204" pitchFamily="34" charset="0"/>
                <a:cs typeface="Arial" panose="020B0604020202020204" pitchFamily="34" charset="0"/>
              </a:rPr>
              <a:t>Curated content</a:t>
            </a:r>
          </a:p>
        </p:txBody>
      </p:sp>
      <p:sp>
        <p:nvSpPr>
          <p:cNvPr id="1303" name="Google Shape;1303;p38"/>
          <p:cNvSpPr txBox="1">
            <a:spLocks noGrp="1"/>
          </p:cNvSpPr>
          <p:nvPr>
            <p:ph type="title"/>
          </p:nvPr>
        </p:nvSpPr>
        <p:spPr>
          <a:xfrm>
            <a:off x="715100" y="611200"/>
            <a:ext cx="77139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latin typeface="Arial" panose="020B0604020202020204" pitchFamily="34" charset="0"/>
                <a:cs typeface="Arial" panose="020B0604020202020204" pitchFamily="34" charset="0"/>
              </a:rPr>
              <a:t>Sales Proposition</a:t>
            </a:r>
          </a:p>
        </p:txBody>
      </p:sp>
      <p:sp>
        <p:nvSpPr>
          <p:cNvPr id="1305" name="Google Shape;1305;p38"/>
          <p:cNvSpPr txBox="1">
            <a:spLocks noGrp="1"/>
          </p:cNvSpPr>
          <p:nvPr>
            <p:ph type="subTitle" idx="4"/>
          </p:nvPr>
        </p:nvSpPr>
        <p:spPr>
          <a:xfrm>
            <a:off x="3291205" y="1637030"/>
            <a:ext cx="3621405" cy="511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dirty="0">
                <a:latin typeface="Arial" panose="020B0604020202020204" pitchFamily="34" charset="0"/>
                <a:cs typeface="Arial" panose="020B0604020202020204" pitchFamily="34" charset="0"/>
              </a:rPr>
              <a:t>User-generated content</a:t>
            </a:r>
          </a:p>
        </p:txBody>
      </p:sp>
      <p:sp>
        <p:nvSpPr>
          <p:cNvPr id="6" name="文本框 5"/>
          <p:cNvSpPr txBox="1"/>
          <p:nvPr/>
        </p:nvSpPr>
        <p:spPr>
          <a:xfrm>
            <a:off x="6395720" y="1707515"/>
            <a:ext cx="2272665" cy="398780"/>
          </a:xfrm>
          <a:prstGeom prst="rect">
            <a:avLst/>
          </a:prstGeom>
          <a:noFill/>
        </p:spPr>
        <p:txBody>
          <a:bodyPr wrap="square" rtlCol="0">
            <a:spAutoFit/>
          </a:bodyPr>
          <a:lstStyle/>
          <a:p>
            <a:r>
              <a:rPr lang="en-US" altLang="zh-CN" sz="2000" b="1" dirty="0">
                <a:solidFill>
                  <a:schemeClr val="dk1"/>
                </a:solidFill>
                <a:latin typeface="Arial" panose="020B0604020202020204" pitchFamily="34" charset="0"/>
                <a:cs typeface="Arial" panose="020B0604020202020204" pitchFamily="34" charset="0"/>
                <a:sym typeface="Readex Pro"/>
              </a:rPr>
              <a:t>Social features</a:t>
            </a:r>
            <a:endParaRPr lang="en-US" altLang="zh-CN" sz="2000" b="1" kern="100" dirty="0">
              <a:solidFill>
                <a:schemeClr val="dk1"/>
              </a:solidFill>
              <a:effectLst/>
              <a:latin typeface="Arial" panose="020B0604020202020204" pitchFamily="34" charset="0"/>
              <a:ea typeface="宋体" panose="02010600030101010101" pitchFamily="2" charset="-122"/>
              <a:cs typeface="Arial" panose="020B0604020202020204" pitchFamily="34" charset="0"/>
              <a:sym typeface="Readex Pro"/>
            </a:endParaRPr>
          </a:p>
        </p:txBody>
      </p:sp>
      <p:sp>
        <p:nvSpPr>
          <p:cNvPr id="7" name="文本框 6"/>
          <p:cNvSpPr txBox="1"/>
          <p:nvPr/>
        </p:nvSpPr>
        <p:spPr>
          <a:xfrm>
            <a:off x="6395822" y="2149061"/>
            <a:ext cx="2207851" cy="1169551"/>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sym typeface="Readex Pro"/>
              </a:rPr>
              <a:t>Memes Guide offers a range of social features, such as commenting, liking, and sharing memes with friends and followers</a:t>
            </a:r>
          </a:p>
        </p:txBody>
      </p:sp>
      <p:sp>
        <p:nvSpPr>
          <p:cNvPr id="3" name="文本框 2"/>
          <p:cNvSpPr txBox="1"/>
          <p:nvPr/>
        </p:nvSpPr>
        <p:spPr>
          <a:xfrm>
            <a:off x="3555461" y="2149061"/>
            <a:ext cx="2501700" cy="2031325"/>
          </a:xfrm>
          <a:prstGeom prst="rect">
            <a:avLst/>
          </a:prstGeom>
          <a:noFill/>
        </p:spPr>
        <p:txBody>
          <a:bodyPr wrap="square" rtlCol="0">
            <a:spAutoFit/>
          </a:bodyPr>
          <a:lstStyle/>
          <a:p>
            <a:r>
              <a:rPr lang="en-US" altLang="zh-CN" dirty="0">
                <a:solidFill>
                  <a:schemeClr val="dk1"/>
                </a:solidFill>
                <a:latin typeface="Arial" panose="020B0604020202020204" pitchFamily="34" charset="0"/>
                <a:cs typeface="Arial" panose="020B0604020202020204" pitchFamily="34" charset="0"/>
                <a:sym typeface="Readex Pro"/>
              </a:rPr>
              <a:t>In addition to curated content, Memes Guide allows users to create and share their own memes with their community. Users can submit their memes, vote for their favorites, and participate in meme challenges and contests</a:t>
            </a:r>
          </a:p>
          <a:p>
            <a:endParaRPr lang="zh-CN" altLang="en-US" dirty="0">
              <a:latin typeface="Arial" panose="020B0604020202020204" pitchFamily="34" charset="0"/>
              <a:cs typeface="Arial" panose="020B0604020202020204" pitchFamily="34" charset="0"/>
            </a:endParaRPr>
          </a:p>
        </p:txBody>
      </p:sp>
      <p:grpSp>
        <p:nvGrpSpPr>
          <p:cNvPr id="2" name="Google Shape;1308;p38"/>
          <p:cNvGrpSpPr/>
          <p:nvPr/>
        </p:nvGrpSpPr>
        <p:grpSpPr>
          <a:xfrm>
            <a:off x="7211724" y="611200"/>
            <a:ext cx="1279532" cy="1028442"/>
            <a:chOff x="4671885" y="1142530"/>
            <a:chExt cx="1150969" cy="925024"/>
          </a:xfrm>
        </p:grpSpPr>
        <p:sp>
          <p:nvSpPr>
            <p:cNvPr id="4" name="Google Shape;1309;p38"/>
            <p:cNvSpPr/>
            <p:nvPr>
              <p:custDataLst>
                <p:tags r:id="rId1"/>
              </p:custDataLst>
            </p:nvPr>
          </p:nvSpPr>
          <p:spPr>
            <a:xfrm>
              <a:off x="4671885" y="1142530"/>
              <a:ext cx="1150969" cy="925024"/>
            </a:xfrm>
            <a:custGeom>
              <a:avLst/>
              <a:gdLst/>
              <a:ahLst/>
              <a:cxnLst/>
              <a:rect l="l" t="t" r="r" b="b"/>
              <a:pathLst>
                <a:path w="21777" h="17502" extrusionOk="0">
                  <a:moveTo>
                    <a:pt x="7631" y="1"/>
                  </a:moveTo>
                  <a:cubicBezTo>
                    <a:pt x="7024" y="1"/>
                    <a:pt x="6448" y="240"/>
                    <a:pt x="5998" y="650"/>
                  </a:cubicBezTo>
                  <a:cubicBezTo>
                    <a:pt x="5245" y="772"/>
                    <a:pt x="4621" y="1358"/>
                    <a:pt x="4487" y="2152"/>
                  </a:cubicBezTo>
                  <a:lnTo>
                    <a:pt x="4289" y="3323"/>
                  </a:lnTo>
                  <a:lnTo>
                    <a:pt x="291" y="11739"/>
                  </a:lnTo>
                  <a:cubicBezTo>
                    <a:pt x="1" y="12348"/>
                    <a:pt x="70" y="13069"/>
                    <a:pt x="473" y="13613"/>
                  </a:cubicBezTo>
                  <a:cubicBezTo>
                    <a:pt x="820" y="14083"/>
                    <a:pt x="1369" y="14355"/>
                    <a:pt x="1944" y="14355"/>
                  </a:cubicBezTo>
                  <a:cubicBezTo>
                    <a:pt x="2033" y="14355"/>
                    <a:pt x="2122" y="14348"/>
                    <a:pt x="2211" y="14335"/>
                  </a:cubicBezTo>
                  <a:lnTo>
                    <a:pt x="4065" y="14062"/>
                  </a:lnTo>
                  <a:lnTo>
                    <a:pt x="5514" y="14912"/>
                  </a:lnTo>
                  <a:lnTo>
                    <a:pt x="5515" y="14912"/>
                  </a:lnTo>
                  <a:cubicBezTo>
                    <a:pt x="5733" y="15066"/>
                    <a:pt x="5987" y="15174"/>
                    <a:pt x="6265" y="15222"/>
                  </a:cubicBezTo>
                  <a:lnTo>
                    <a:pt x="19614" y="17476"/>
                  </a:lnTo>
                  <a:cubicBezTo>
                    <a:pt x="19716" y="17494"/>
                    <a:pt x="19818" y="17502"/>
                    <a:pt x="19918" y="17502"/>
                  </a:cubicBezTo>
                  <a:cubicBezTo>
                    <a:pt x="20365" y="17502"/>
                    <a:pt x="20800" y="17338"/>
                    <a:pt x="21138" y="17036"/>
                  </a:cubicBezTo>
                  <a:cubicBezTo>
                    <a:pt x="21553" y="16666"/>
                    <a:pt x="21777" y="16127"/>
                    <a:pt x="21746" y="15572"/>
                  </a:cubicBezTo>
                  <a:lnTo>
                    <a:pt x="21238" y="6238"/>
                  </a:lnTo>
                  <a:lnTo>
                    <a:pt x="21445" y="5017"/>
                  </a:lnTo>
                  <a:cubicBezTo>
                    <a:pt x="21525" y="4538"/>
                    <a:pt x="21413" y="4048"/>
                    <a:pt x="21132" y="3651"/>
                  </a:cubicBezTo>
                  <a:cubicBezTo>
                    <a:pt x="20976" y="3431"/>
                    <a:pt x="20774" y="3252"/>
                    <a:pt x="20544" y="3121"/>
                  </a:cubicBezTo>
                  <a:cubicBezTo>
                    <a:pt x="20183" y="2441"/>
                    <a:pt x="19557" y="1981"/>
                    <a:pt x="18815" y="1856"/>
                  </a:cubicBezTo>
                  <a:cubicBezTo>
                    <a:pt x="18684" y="1835"/>
                    <a:pt x="18554" y="1825"/>
                    <a:pt x="18426" y="1825"/>
                  </a:cubicBezTo>
                  <a:cubicBezTo>
                    <a:pt x="18291" y="1825"/>
                    <a:pt x="18158" y="1836"/>
                    <a:pt x="18028" y="1859"/>
                  </a:cubicBezTo>
                  <a:cubicBezTo>
                    <a:pt x="17797" y="1729"/>
                    <a:pt x="17542" y="1640"/>
                    <a:pt x="17273" y="1595"/>
                  </a:cubicBezTo>
                  <a:cubicBezTo>
                    <a:pt x="17141" y="1574"/>
                    <a:pt x="17011" y="1563"/>
                    <a:pt x="16883" y="1563"/>
                  </a:cubicBezTo>
                  <a:cubicBezTo>
                    <a:pt x="16748" y="1563"/>
                    <a:pt x="16615" y="1575"/>
                    <a:pt x="16484" y="1597"/>
                  </a:cubicBezTo>
                  <a:cubicBezTo>
                    <a:pt x="16254" y="1469"/>
                    <a:pt x="16001" y="1381"/>
                    <a:pt x="15736" y="1336"/>
                  </a:cubicBezTo>
                  <a:cubicBezTo>
                    <a:pt x="15605" y="1313"/>
                    <a:pt x="15473" y="1302"/>
                    <a:pt x="15343" y="1302"/>
                  </a:cubicBezTo>
                  <a:cubicBezTo>
                    <a:pt x="15207" y="1302"/>
                    <a:pt x="15073" y="1314"/>
                    <a:pt x="14940" y="1338"/>
                  </a:cubicBezTo>
                  <a:cubicBezTo>
                    <a:pt x="14709" y="1210"/>
                    <a:pt x="14454" y="1120"/>
                    <a:pt x="14184" y="1074"/>
                  </a:cubicBezTo>
                  <a:cubicBezTo>
                    <a:pt x="14054" y="1053"/>
                    <a:pt x="13923" y="1042"/>
                    <a:pt x="13795" y="1042"/>
                  </a:cubicBezTo>
                  <a:cubicBezTo>
                    <a:pt x="13659" y="1042"/>
                    <a:pt x="13525" y="1054"/>
                    <a:pt x="13395" y="1077"/>
                  </a:cubicBezTo>
                  <a:cubicBezTo>
                    <a:pt x="13163" y="947"/>
                    <a:pt x="12907" y="858"/>
                    <a:pt x="12636" y="813"/>
                  </a:cubicBezTo>
                  <a:cubicBezTo>
                    <a:pt x="12506" y="791"/>
                    <a:pt x="12377" y="781"/>
                    <a:pt x="12250" y="781"/>
                  </a:cubicBezTo>
                  <a:cubicBezTo>
                    <a:pt x="12116" y="781"/>
                    <a:pt x="11983" y="793"/>
                    <a:pt x="11854" y="815"/>
                  </a:cubicBezTo>
                  <a:cubicBezTo>
                    <a:pt x="11624" y="687"/>
                    <a:pt x="11372" y="599"/>
                    <a:pt x="11107" y="554"/>
                  </a:cubicBezTo>
                  <a:cubicBezTo>
                    <a:pt x="10976" y="531"/>
                    <a:pt x="10844" y="520"/>
                    <a:pt x="10713" y="520"/>
                  </a:cubicBezTo>
                  <a:cubicBezTo>
                    <a:pt x="10578" y="520"/>
                    <a:pt x="10443" y="532"/>
                    <a:pt x="10310" y="556"/>
                  </a:cubicBezTo>
                  <a:cubicBezTo>
                    <a:pt x="10078" y="426"/>
                    <a:pt x="9824" y="337"/>
                    <a:pt x="9554" y="290"/>
                  </a:cubicBezTo>
                  <a:cubicBezTo>
                    <a:pt x="9427" y="270"/>
                    <a:pt x="9301" y="260"/>
                    <a:pt x="9177" y="260"/>
                  </a:cubicBezTo>
                  <a:cubicBezTo>
                    <a:pt x="9039" y="260"/>
                    <a:pt x="8902" y="272"/>
                    <a:pt x="8769" y="296"/>
                  </a:cubicBezTo>
                  <a:cubicBezTo>
                    <a:pt x="8537" y="167"/>
                    <a:pt x="8284" y="77"/>
                    <a:pt x="8016" y="33"/>
                  </a:cubicBezTo>
                  <a:cubicBezTo>
                    <a:pt x="7887" y="11"/>
                    <a:pt x="7759" y="1"/>
                    <a:pt x="7631" y="1"/>
                  </a:cubicBezTo>
                  <a:close/>
                </a:path>
              </a:pathLst>
            </a:cu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310;p38"/>
            <p:cNvGrpSpPr/>
            <p:nvPr/>
          </p:nvGrpSpPr>
          <p:grpSpPr>
            <a:xfrm>
              <a:off x="4772384" y="1240226"/>
              <a:ext cx="949971" cy="729629"/>
              <a:chOff x="2339775" y="2162425"/>
              <a:chExt cx="449350" cy="345125"/>
            </a:xfrm>
          </p:grpSpPr>
          <p:sp>
            <p:nvSpPr>
              <p:cNvPr id="8" name="Google Shape;1311;p38"/>
              <p:cNvSpPr/>
              <p:nvPr>
                <p:custDataLst>
                  <p:tags r:id="rId2"/>
                </p:custDataLst>
              </p:nvPr>
            </p:nvSpPr>
            <p:spPr>
              <a:xfrm>
                <a:off x="2339775" y="2212725"/>
                <a:ext cx="436400" cy="246600"/>
              </a:xfrm>
              <a:custGeom>
                <a:avLst/>
                <a:gdLst/>
                <a:ahLst/>
                <a:cxnLst/>
                <a:rect l="l" t="t" r="r" b="b"/>
                <a:pathLst>
                  <a:path w="17456" h="9864" extrusionOk="0">
                    <a:moveTo>
                      <a:pt x="4108" y="0"/>
                    </a:moveTo>
                    <a:lnTo>
                      <a:pt x="0" y="8646"/>
                    </a:lnTo>
                    <a:lnTo>
                      <a:pt x="2491" y="8278"/>
                    </a:lnTo>
                    <a:lnTo>
                      <a:pt x="4640" y="9539"/>
                    </a:lnTo>
                    <a:lnTo>
                      <a:pt x="4927" y="9552"/>
                    </a:lnTo>
                    <a:lnTo>
                      <a:pt x="13574" y="9863"/>
                    </a:lnTo>
                    <a:lnTo>
                      <a:pt x="17455" y="2256"/>
                    </a:lnTo>
                    <a:lnTo>
                      <a:pt x="4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12;p38"/>
              <p:cNvSpPr/>
              <p:nvPr>
                <p:custDataLst>
                  <p:tags r:id="rId3"/>
                </p:custDataLst>
              </p:nvPr>
            </p:nvSpPr>
            <p:spPr>
              <a:xfrm>
                <a:off x="2402050" y="2419650"/>
                <a:ext cx="78500" cy="35150"/>
              </a:xfrm>
              <a:custGeom>
                <a:avLst/>
                <a:gdLst/>
                <a:ahLst/>
                <a:cxnLst/>
                <a:rect l="l" t="t" r="r" b="b"/>
                <a:pathLst>
                  <a:path w="3140" h="1406" extrusionOk="0">
                    <a:moveTo>
                      <a:pt x="0" y="1"/>
                    </a:moveTo>
                    <a:lnTo>
                      <a:pt x="2149" y="1262"/>
                    </a:lnTo>
                    <a:lnTo>
                      <a:pt x="2991" y="1406"/>
                    </a:lnTo>
                    <a:lnTo>
                      <a:pt x="3139" y="531"/>
                    </a:lnTo>
                    <a:lnTo>
                      <a:pt x="0" y="1"/>
                    </a:lnTo>
                    <a:close/>
                  </a:path>
                </a:pathLst>
              </a:custGeom>
              <a:solidFill>
                <a:srgbClr val="FECF74">
                  <a:alpha val="52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13;p38"/>
              <p:cNvSpPr/>
              <p:nvPr>
                <p:custDataLst>
                  <p:tags r:id="rId4"/>
                </p:custDataLst>
              </p:nvPr>
            </p:nvSpPr>
            <p:spPr>
              <a:xfrm>
                <a:off x="2442450" y="2177175"/>
                <a:ext cx="339700" cy="91900"/>
              </a:xfrm>
              <a:custGeom>
                <a:avLst/>
                <a:gdLst/>
                <a:ahLst/>
                <a:cxnLst/>
                <a:rect l="l" t="t" r="r" b="b"/>
                <a:pathLst>
                  <a:path w="13588" h="3676" extrusionOk="0">
                    <a:moveTo>
                      <a:pt x="240" y="0"/>
                    </a:moveTo>
                    <a:lnTo>
                      <a:pt x="1" y="1421"/>
                    </a:lnTo>
                    <a:lnTo>
                      <a:pt x="13348" y="3676"/>
                    </a:lnTo>
                    <a:lnTo>
                      <a:pt x="13587" y="2255"/>
                    </a:lnTo>
                    <a:lnTo>
                      <a:pt x="2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14;p38"/>
              <p:cNvSpPr/>
              <p:nvPr>
                <p:custDataLst>
                  <p:tags r:id="rId5"/>
                </p:custDataLst>
              </p:nvPr>
            </p:nvSpPr>
            <p:spPr>
              <a:xfrm>
                <a:off x="2442425" y="2212725"/>
                <a:ext cx="346700" cy="294825"/>
              </a:xfrm>
              <a:custGeom>
                <a:avLst/>
                <a:gdLst/>
                <a:ahLst/>
                <a:cxnLst/>
                <a:rect l="l" t="t" r="r" b="b"/>
                <a:pathLst>
                  <a:path w="13868" h="11793" extrusionOk="0">
                    <a:moveTo>
                      <a:pt x="0" y="0"/>
                    </a:moveTo>
                    <a:lnTo>
                      <a:pt x="519" y="9538"/>
                    </a:lnTo>
                    <a:lnTo>
                      <a:pt x="13868" y="11793"/>
                    </a:lnTo>
                    <a:lnTo>
                      <a:pt x="13349" y="225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15;p38"/>
              <p:cNvSpPr/>
              <p:nvPr>
                <p:custDataLst>
                  <p:tags r:id="rId6"/>
                </p:custDataLst>
              </p:nvPr>
            </p:nvSpPr>
            <p:spPr>
              <a:xfrm>
                <a:off x="2494750" y="2262975"/>
                <a:ext cx="39350" cy="33425"/>
              </a:xfrm>
              <a:custGeom>
                <a:avLst/>
                <a:gdLst/>
                <a:ahLst/>
                <a:cxnLst/>
                <a:rect l="l" t="t" r="r" b="b"/>
                <a:pathLst>
                  <a:path w="1574" h="1337" extrusionOk="0">
                    <a:moveTo>
                      <a:pt x="1" y="0"/>
                    </a:moveTo>
                    <a:lnTo>
                      <a:pt x="61" y="1080"/>
                    </a:lnTo>
                    <a:lnTo>
                      <a:pt x="1574"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16;p38"/>
              <p:cNvSpPr/>
              <p:nvPr>
                <p:custDataLst>
                  <p:tags r:id="rId7"/>
                </p:custDataLst>
              </p:nvPr>
            </p:nvSpPr>
            <p:spPr>
              <a:xfrm>
                <a:off x="2546500" y="2271725"/>
                <a:ext cx="39325" cy="33425"/>
              </a:xfrm>
              <a:custGeom>
                <a:avLst/>
                <a:gdLst/>
                <a:ahLst/>
                <a:cxnLst/>
                <a:rect l="l" t="t" r="r" b="b"/>
                <a:pathLst>
                  <a:path w="1573" h="1337" extrusionOk="0">
                    <a:moveTo>
                      <a:pt x="1" y="0"/>
                    </a:moveTo>
                    <a:lnTo>
                      <a:pt x="59" y="1080"/>
                    </a:lnTo>
                    <a:lnTo>
                      <a:pt x="1572"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17;p38"/>
              <p:cNvSpPr/>
              <p:nvPr>
                <p:custDataLst>
                  <p:tags r:id="rId8"/>
                </p:custDataLst>
              </p:nvPr>
            </p:nvSpPr>
            <p:spPr>
              <a:xfrm>
                <a:off x="2598225" y="2280450"/>
                <a:ext cx="39325" cy="33400"/>
              </a:xfrm>
              <a:custGeom>
                <a:avLst/>
                <a:gdLst/>
                <a:ahLst/>
                <a:cxnLst/>
                <a:rect l="l" t="t" r="r" b="b"/>
                <a:pathLst>
                  <a:path w="1573" h="1336" extrusionOk="0">
                    <a:moveTo>
                      <a:pt x="0" y="0"/>
                    </a:moveTo>
                    <a:lnTo>
                      <a:pt x="59" y="1080"/>
                    </a:lnTo>
                    <a:lnTo>
                      <a:pt x="1572" y="1336"/>
                    </a:lnTo>
                    <a:lnTo>
                      <a:pt x="1513" y="25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18;p38"/>
              <p:cNvSpPr/>
              <p:nvPr>
                <p:custDataLst>
                  <p:tags r:id="rId9"/>
                </p:custDataLst>
              </p:nvPr>
            </p:nvSpPr>
            <p:spPr>
              <a:xfrm>
                <a:off x="2649925" y="2289200"/>
                <a:ext cx="39375" cy="33400"/>
              </a:xfrm>
              <a:custGeom>
                <a:avLst/>
                <a:gdLst/>
                <a:ahLst/>
                <a:cxnLst/>
                <a:rect l="l" t="t" r="r" b="b"/>
                <a:pathLst>
                  <a:path w="1575" h="1336" extrusionOk="0">
                    <a:moveTo>
                      <a:pt x="1" y="0"/>
                    </a:moveTo>
                    <a:lnTo>
                      <a:pt x="59" y="1080"/>
                    </a:lnTo>
                    <a:lnTo>
                      <a:pt x="1574" y="1336"/>
                    </a:lnTo>
                    <a:lnTo>
                      <a:pt x="1514" y="2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9;p38"/>
              <p:cNvSpPr/>
              <p:nvPr>
                <p:custDataLst>
                  <p:tags r:id="rId10"/>
                </p:custDataLst>
              </p:nvPr>
            </p:nvSpPr>
            <p:spPr>
              <a:xfrm>
                <a:off x="2701650" y="2297900"/>
                <a:ext cx="39350" cy="33475"/>
              </a:xfrm>
              <a:custGeom>
                <a:avLst/>
                <a:gdLst/>
                <a:ahLst/>
                <a:cxnLst/>
                <a:rect l="l" t="t" r="r" b="b"/>
                <a:pathLst>
                  <a:path w="1574" h="1339" extrusionOk="0">
                    <a:moveTo>
                      <a:pt x="0" y="1"/>
                    </a:moveTo>
                    <a:lnTo>
                      <a:pt x="60" y="1084"/>
                    </a:lnTo>
                    <a:lnTo>
                      <a:pt x="1574" y="1338"/>
                    </a:lnTo>
                    <a:lnTo>
                      <a:pt x="1513"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20;p38"/>
              <p:cNvSpPr/>
              <p:nvPr>
                <p:custDataLst>
                  <p:tags r:id="rId11"/>
                </p:custDataLst>
              </p:nvPr>
            </p:nvSpPr>
            <p:spPr>
              <a:xfrm>
                <a:off x="2495675" y="2308075"/>
                <a:ext cx="39325" cy="33425"/>
              </a:xfrm>
              <a:custGeom>
                <a:avLst/>
                <a:gdLst/>
                <a:ahLst/>
                <a:cxnLst/>
                <a:rect l="l" t="t" r="r" b="b"/>
                <a:pathLst>
                  <a:path w="1573" h="1337" extrusionOk="0">
                    <a:moveTo>
                      <a:pt x="1" y="1"/>
                    </a:moveTo>
                    <a:lnTo>
                      <a:pt x="61" y="1081"/>
                    </a:lnTo>
                    <a:lnTo>
                      <a:pt x="1572" y="1337"/>
                    </a:lnTo>
                    <a:lnTo>
                      <a:pt x="1515" y="25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21;p38"/>
              <p:cNvSpPr/>
              <p:nvPr>
                <p:custDataLst>
                  <p:tags r:id="rId12"/>
                </p:custDataLst>
              </p:nvPr>
            </p:nvSpPr>
            <p:spPr>
              <a:xfrm>
                <a:off x="2547425" y="2316800"/>
                <a:ext cx="39275" cy="33425"/>
              </a:xfrm>
              <a:custGeom>
                <a:avLst/>
                <a:gdLst/>
                <a:ahLst/>
                <a:cxnLst/>
                <a:rect l="l" t="t" r="r" b="b"/>
                <a:pathLst>
                  <a:path w="1571" h="1337" extrusionOk="0">
                    <a:moveTo>
                      <a:pt x="1" y="1"/>
                    </a:moveTo>
                    <a:lnTo>
                      <a:pt x="59" y="1080"/>
                    </a:lnTo>
                    <a:lnTo>
                      <a:pt x="1571" y="1336"/>
                    </a:lnTo>
                    <a:lnTo>
                      <a:pt x="1514" y="25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22;p38"/>
              <p:cNvSpPr/>
              <p:nvPr>
                <p:custDataLst>
                  <p:tags r:id="rId13"/>
                </p:custDataLst>
              </p:nvPr>
            </p:nvSpPr>
            <p:spPr>
              <a:xfrm>
                <a:off x="2599150" y="2325550"/>
                <a:ext cx="39275" cy="33425"/>
              </a:xfrm>
              <a:custGeom>
                <a:avLst/>
                <a:gdLst/>
                <a:ahLst/>
                <a:cxnLst/>
                <a:rect l="l" t="t" r="r" b="b"/>
                <a:pathLst>
                  <a:path w="1571" h="1337" extrusionOk="0">
                    <a:moveTo>
                      <a:pt x="0" y="1"/>
                    </a:moveTo>
                    <a:lnTo>
                      <a:pt x="59" y="1081"/>
                    </a:lnTo>
                    <a:lnTo>
                      <a:pt x="1570" y="1337"/>
                    </a:lnTo>
                    <a:lnTo>
                      <a:pt x="1513"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23;p38"/>
              <p:cNvSpPr/>
              <p:nvPr>
                <p:custDataLst>
                  <p:tags r:id="rId14"/>
                </p:custDataLst>
              </p:nvPr>
            </p:nvSpPr>
            <p:spPr>
              <a:xfrm>
                <a:off x="2650850" y="2334275"/>
                <a:ext cx="39375" cy="33450"/>
              </a:xfrm>
              <a:custGeom>
                <a:avLst/>
                <a:gdLst/>
                <a:ahLst/>
                <a:cxnLst/>
                <a:rect l="l" t="t" r="r" b="b"/>
                <a:pathLst>
                  <a:path w="1575" h="1338" extrusionOk="0">
                    <a:moveTo>
                      <a:pt x="1" y="0"/>
                    </a:moveTo>
                    <a:lnTo>
                      <a:pt x="59" y="1083"/>
                    </a:lnTo>
                    <a:lnTo>
                      <a:pt x="1574" y="1338"/>
                    </a:lnTo>
                    <a:lnTo>
                      <a:pt x="1514" y="2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24;p38"/>
              <p:cNvSpPr/>
              <p:nvPr>
                <p:custDataLst>
                  <p:tags r:id="rId15"/>
                </p:custDataLst>
              </p:nvPr>
            </p:nvSpPr>
            <p:spPr>
              <a:xfrm>
                <a:off x="2702575" y="2343025"/>
                <a:ext cx="39350" cy="33425"/>
              </a:xfrm>
              <a:custGeom>
                <a:avLst/>
                <a:gdLst/>
                <a:ahLst/>
                <a:cxnLst/>
                <a:rect l="l" t="t" r="r" b="b"/>
                <a:pathLst>
                  <a:path w="1574" h="1337" extrusionOk="0">
                    <a:moveTo>
                      <a:pt x="0" y="1"/>
                    </a:moveTo>
                    <a:lnTo>
                      <a:pt x="60" y="1082"/>
                    </a:lnTo>
                    <a:lnTo>
                      <a:pt x="1574" y="1336"/>
                    </a:lnTo>
                    <a:lnTo>
                      <a:pt x="1515"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25;p38"/>
              <p:cNvSpPr/>
              <p:nvPr>
                <p:custDataLst>
                  <p:tags r:id="rId16"/>
                </p:custDataLst>
              </p:nvPr>
            </p:nvSpPr>
            <p:spPr>
              <a:xfrm>
                <a:off x="2500200" y="2353750"/>
                <a:ext cx="39350" cy="33500"/>
              </a:xfrm>
              <a:custGeom>
                <a:avLst/>
                <a:gdLst/>
                <a:ahLst/>
                <a:cxnLst/>
                <a:rect l="l" t="t" r="r" b="b"/>
                <a:pathLst>
                  <a:path w="1574" h="1340" extrusionOk="0">
                    <a:moveTo>
                      <a:pt x="0" y="0"/>
                    </a:moveTo>
                    <a:lnTo>
                      <a:pt x="60" y="1082"/>
                    </a:lnTo>
                    <a:lnTo>
                      <a:pt x="1573" y="1339"/>
                    </a:lnTo>
                    <a:lnTo>
                      <a:pt x="1515" y="25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26;p38"/>
              <p:cNvSpPr/>
              <p:nvPr>
                <p:custDataLst>
                  <p:tags r:id="rId17"/>
                </p:custDataLst>
              </p:nvPr>
            </p:nvSpPr>
            <p:spPr>
              <a:xfrm>
                <a:off x="2551975" y="2362500"/>
                <a:ext cx="39275" cy="33450"/>
              </a:xfrm>
              <a:custGeom>
                <a:avLst/>
                <a:gdLst/>
                <a:ahLst/>
                <a:cxnLst/>
                <a:rect l="l" t="t" r="r" b="b"/>
                <a:pathLst>
                  <a:path w="1571" h="1338" extrusionOk="0">
                    <a:moveTo>
                      <a:pt x="1" y="0"/>
                    </a:moveTo>
                    <a:lnTo>
                      <a:pt x="58" y="1082"/>
                    </a:lnTo>
                    <a:lnTo>
                      <a:pt x="1571" y="1338"/>
                    </a:lnTo>
                    <a:lnTo>
                      <a:pt x="1512" y="2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327;p38"/>
              <p:cNvSpPr/>
              <p:nvPr>
                <p:custDataLst>
                  <p:tags r:id="rId18"/>
                </p:custDataLst>
              </p:nvPr>
            </p:nvSpPr>
            <p:spPr>
              <a:xfrm>
                <a:off x="2603700" y="2371250"/>
                <a:ext cx="39275" cy="33450"/>
              </a:xfrm>
              <a:custGeom>
                <a:avLst/>
                <a:gdLst/>
                <a:ahLst/>
                <a:cxnLst/>
                <a:rect l="l" t="t" r="r" b="b"/>
                <a:pathLst>
                  <a:path w="1571" h="1338" extrusionOk="0">
                    <a:moveTo>
                      <a:pt x="0" y="1"/>
                    </a:moveTo>
                    <a:lnTo>
                      <a:pt x="57" y="1082"/>
                    </a:lnTo>
                    <a:lnTo>
                      <a:pt x="1571" y="1338"/>
                    </a:lnTo>
                    <a:lnTo>
                      <a:pt x="1512"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8;p38"/>
              <p:cNvSpPr/>
              <p:nvPr>
                <p:custDataLst>
                  <p:tags r:id="rId19"/>
                </p:custDataLst>
              </p:nvPr>
            </p:nvSpPr>
            <p:spPr>
              <a:xfrm>
                <a:off x="2655400" y="2380000"/>
                <a:ext cx="39325" cy="33425"/>
              </a:xfrm>
              <a:custGeom>
                <a:avLst/>
                <a:gdLst/>
                <a:ahLst/>
                <a:cxnLst/>
                <a:rect l="l" t="t" r="r" b="b"/>
                <a:pathLst>
                  <a:path w="1573" h="1337" extrusionOk="0">
                    <a:moveTo>
                      <a:pt x="1" y="1"/>
                    </a:moveTo>
                    <a:lnTo>
                      <a:pt x="59" y="1081"/>
                    </a:lnTo>
                    <a:lnTo>
                      <a:pt x="1573" y="1337"/>
                    </a:lnTo>
                    <a:lnTo>
                      <a:pt x="1512" y="25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29;p38"/>
              <p:cNvSpPr/>
              <p:nvPr>
                <p:custDataLst>
                  <p:tags r:id="rId20"/>
                </p:custDataLst>
              </p:nvPr>
            </p:nvSpPr>
            <p:spPr>
              <a:xfrm>
                <a:off x="2707125" y="2388750"/>
                <a:ext cx="39325" cy="33425"/>
              </a:xfrm>
              <a:custGeom>
                <a:avLst/>
                <a:gdLst/>
                <a:ahLst/>
                <a:cxnLst/>
                <a:rect l="l" t="t" r="r" b="b"/>
                <a:pathLst>
                  <a:path w="1573" h="1337" extrusionOk="0">
                    <a:moveTo>
                      <a:pt x="0" y="1"/>
                    </a:moveTo>
                    <a:lnTo>
                      <a:pt x="60" y="1081"/>
                    </a:lnTo>
                    <a:lnTo>
                      <a:pt x="1572" y="1337"/>
                    </a:lnTo>
                    <a:lnTo>
                      <a:pt x="1515" y="255"/>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30;p38"/>
              <p:cNvSpPr/>
              <p:nvPr>
                <p:custDataLst>
                  <p:tags r:id="rId21"/>
                </p:custDataLst>
              </p:nvPr>
            </p:nvSpPr>
            <p:spPr>
              <a:xfrm>
                <a:off x="2502775" y="2399125"/>
                <a:ext cx="39325" cy="33475"/>
              </a:xfrm>
              <a:custGeom>
                <a:avLst/>
                <a:gdLst/>
                <a:ahLst/>
                <a:cxnLst/>
                <a:rect l="l" t="t" r="r" b="b"/>
                <a:pathLst>
                  <a:path w="1573" h="1339" extrusionOk="0">
                    <a:moveTo>
                      <a:pt x="0" y="1"/>
                    </a:moveTo>
                    <a:lnTo>
                      <a:pt x="59" y="1084"/>
                    </a:lnTo>
                    <a:lnTo>
                      <a:pt x="1572" y="1338"/>
                    </a:lnTo>
                    <a:lnTo>
                      <a:pt x="1572" y="1338"/>
                    </a:lnTo>
                    <a:lnTo>
                      <a:pt x="1514" y="257"/>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31;p38"/>
              <p:cNvSpPr/>
              <p:nvPr>
                <p:custDataLst>
                  <p:tags r:id="rId22"/>
                </p:custDataLst>
              </p:nvPr>
            </p:nvSpPr>
            <p:spPr>
              <a:xfrm>
                <a:off x="2554475" y="2407900"/>
                <a:ext cx="39325" cy="33400"/>
              </a:xfrm>
              <a:custGeom>
                <a:avLst/>
                <a:gdLst/>
                <a:ahLst/>
                <a:cxnLst/>
                <a:rect l="l" t="t" r="r" b="b"/>
                <a:pathLst>
                  <a:path w="1573" h="1336" extrusionOk="0">
                    <a:moveTo>
                      <a:pt x="1" y="0"/>
                    </a:moveTo>
                    <a:lnTo>
                      <a:pt x="60" y="1081"/>
                    </a:lnTo>
                    <a:lnTo>
                      <a:pt x="1573" y="1336"/>
                    </a:lnTo>
                    <a:lnTo>
                      <a:pt x="1514" y="256"/>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32;p38"/>
              <p:cNvSpPr/>
              <p:nvPr>
                <p:custDataLst>
                  <p:tags r:id="rId23"/>
                </p:custDataLst>
              </p:nvPr>
            </p:nvSpPr>
            <p:spPr>
              <a:xfrm>
                <a:off x="2606200" y="2416600"/>
                <a:ext cx="39350" cy="33475"/>
              </a:xfrm>
              <a:custGeom>
                <a:avLst/>
                <a:gdLst/>
                <a:ahLst/>
                <a:cxnLst/>
                <a:rect l="l" t="t" r="r" b="b"/>
                <a:pathLst>
                  <a:path w="1574" h="1339" extrusionOk="0">
                    <a:moveTo>
                      <a:pt x="0" y="1"/>
                    </a:moveTo>
                    <a:lnTo>
                      <a:pt x="59" y="1083"/>
                    </a:lnTo>
                    <a:lnTo>
                      <a:pt x="1574" y="1338"/>
                    </a:lnTo>
                    <a:lnTo>
                      <a:pt x="1574" y="1338"/>
                    </a:lnTo>
                    <a:lnTo>
                      <a:pt x="1514" y="25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3;p38"/>
              <p:cNvSpPr/>
              <p:nvPr>
                <p:custDataLst>
                  <p:tags r:id="rId24"/>
                </p:custDataLst>
              </p:nvPr>
            </p:nvSpPr>
            <p:spPr>
              <a:xfrm>
                <a:off x="2657950" y="2425350"/>
                <a:ext cx="39325" cy="33475"/>
              </a:xfrm>
              <a:custGeom>
                <a:avLst/>
                <a:gdLst/>
                <a:ahLst/>
                <a:cxnLst/>
                <a:rect l="l" t="t" r="r" b="b"/>
                <a:pathLst>
                  <a:path w="1573" h="1339" extrusionOk="0">
                    <a:moveTo>
                      <a:pt x="1" y="1"/>
                    </a:moveTo>
                    <a:lnTo>
                      <a:pt x="59" y="1082"/>
                    </a:lnTo>
                    <a:lnTo>
                      <a:pt x="1572" y="1338"/>
                    </a:lnTo>
                    <a:lnTo>
                      <a:pt x="1514" y="25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34;p38"/>
              <p:cNvSpPr/>
              <p:nvPr>
                <p:custDataLst>
                  <p:tags r:id="rId25"/>
                </p:custDataLst>
              </p:nvPr>
            </p:nvSpPr>
            <p:spPr>
              <a:xfrm>
                <a:off x="2709700" y="2434100"/>
                <a:ext cx="39275" cy="33475"/>
              </a:xfrm>
              <a:custGeom>
                <a:avLst/>
                <a:gdLst/>
                <a:ahLst/>
                <a:cxnLst/>
                <a:rect l="l" t="t" r="r" b="b"/>
                <a:pathLst>
                  <a:path w="1571" h="1339" extrusionOk="0">
                    <a:moveTo>
                      <a:pt x="1" y="1"/>
                    </a:moveTo>
                    <a:lnTo>
                      <a:pt x="58" y="1082"/>
                    </a:lnTo>
                    <a:lnTo>
                      <a:pt x="1571" y="1338"/>
                    </a:lnTo>
                    <a:lnTo>
                      <a:pt x="1512" y="25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35;p38"/>
              <p:cNvSpPr/>
              <p:nvPr>
                <p:custDataLst>
                  <p:tags r:id="rId26"/>
                </p:custDataLst>
              </p:nvPr>
            </p:nvSpPr>
            <p:spPr>
              <a:xfrm>
                <a:off x="2466525" y="2162425"/>
                <a:ext cx="29600" cy="38025"/>
              </a:xfrm>
              <a:custGeom>
                <a:avLst/>
                <a:gdLst/>
                <a:ahLst/>
                <a:cxnLst/>
                <a:rect l="l" t="t" r="r" b="b"/>
                <a:pathLst>
                  <a:path w="1184" h="1521" fill="none" extrusionOk="0">
                    <a:moveTo>
                      <a:pt x="0" y="714"/>
                    </a:moveTo>
                    <a:cubicBezTo>
                      <a:pt x="70" y="297"/>
                      <a:pt x="375" y="1"/>
                      <a:pt x="684" y="53"/>
                    </a:cubicBezTo>
                    <a:cubicBezTo>
                      <a:pt x="992" y="104"/>
                      <a:pt x="1184" y="485"/>
                      <a:pt x="1113" y="902"/>
                    </a:cubicBezTo>
                    <a:cubicBezTo>
                      <a:pt x="1063" y="1193"/>
                      <a:pt x="898"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36;p38"/>
              <p:cNvSpPr/>
              <p:nvPr>
                <p:custDataLst>
                  <p:tags r:id="rId27"/>
                </p:custDataLst>
              </p:nvPr>
            </p:nvSpPr>
            <p:spPr>
              <a:xfrm>
                <a:off x="2505075" y="2168950"/>
                <a:ext cx="29625" cy="38000"/>
              </a:xfrm>
              <a:custGeom>
                <a:avLst/>
                <a:gdLst/>
                <a:ahLst/>
                <a:cxnLst/>
                <a:rect l="l" t="t" r="r" b="b"/>
                <a:pathLst>
                  <a:path w="1185" h="1520" fill="none" extrusionOk="0">
                    <a:moveTo>
                      <a:pt x="1" y="712"/>
                    </a:moveTo>
                    <a:cubicBezTo>
                      <a:pt x="70" y="297"/>
                      <a:pt x="377" y="1"/>
                      <a:pt x="684" y="51"/>
                    </a:cubicBezTo>
                    <a:cubicBezTo>
                      <a:pt x="993" y="104"/>
                      <a:pt x="1184" y="483"/>
                      <a:pt x="1113" y="900"/>
                    </a:cubicBezTo>
                    <a:cubicBezTo>
                      <a:pt x="1064" y="1191"/>
                      <a:pt x="899" y="1424"/>
                      <a:pt x="700"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37;p38"/>
              <p:cNvSpPr/>
              <p:nvPr>
                <p:custDataLst>
                  <p:tags r:id="rId28"/>
                </p:custDataLst>
              </p:nvPr>
            </p:nvSpPr>
            <p:spPr>
              <a:xfrm>
                <a:off x="2543700" y="2175475"/>
                <a:ext cx="29600" cy="38000"/>
              </a:xfrm>
              <a:custGeom>
                <a:avLst/>
                <a:gdLst/>
                <a:ahLst/>
                <a:cxnLst/>
                <a:rect l="l" t="t" r="r" b="b"/>
                <a:pathLst>
                  <a:path w="1184" h="1520" fill="none" extrusionOk="0">
                    <a:moveTo>
                      <a:pt x="0" y="713"/>
                    </a:moveTo>
                    <a:cubicBezTo>
                      <a:pt x="69" y="296"/>
                      <a:pt x="376" y="0"/>
                      <a:pt x="683" y="51"/>
                    </a:cubicBezTo>
                    <a:cubicBezTo>
                      <a:pt x="992" y="104"/>
                      <a:pt x="1183" y="485"/>
                      <a:pt x="1114" y="901"/>
                    </a:cubicBezTo>
                    <a:cubicBezTo>
                      <a:pt x="1063" y="1191"/>
                      <a:pt x="899"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38;p38"/>
              <p:cNvSpPr/>
              <p:nvPr>
                <p:custDataLst>
                  <p:tags r:id="rId29"/>
                </p:custDataLst>
              </p:nvPr>
            </p:nvSpPr>
            <p:spPr>
              <a:xfrm>
                <a:off x="2582300" y="2181975"/>
                <a:ext cx="29600" cy="38025"/>
              </a:xfrm>
              <a:custGeom>
                <a:avLst/>
                <a:gdLst/>
                <a:ahLst/>
                <a:cxnLst/>
                <a:rect l="l" t="t" r="r" b="b"/>
                <a:pathLst>
                  <a:path w="1184" h="1521" fill="none" extrusionOk="0">
                    <a:moveTo>
                      <a:pt x="0" y="714"/>
                    </a:moveTo>
                    <a:cubicBezTo>
                      <a:pt x="70" y="297"/>
                      <a:pt x="376" y="1"/>
                      <a:pt x="683" y="53"/>
                    </a:cubicBezTo>
                    <a:cubicBezTo>
                      <a:pt x="992" y="104"/>
                      <a:pt x="1183" y="485"/>
                      <a:pt x="1114" y="902"/>
                    </a:cubicBezTo>
                    <a:cubicBezTo>
                      <a:pt x="1063" y="1193"/>
                      <a:pt x="899" y="1426"/>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39;p38"/>
              <p:cNvSpPr/>
              <p:nvPr>
                <p:custDataLst>
                  <p:tags r:id="rId30"/>
                </p:custDataLst>
              </p:nvPr>
            </p:nvSpPr>
            <p:spPr>
              <a:xfrm>
                <a:off x="2620900" y="2188550"/>
                <a:ext cx="29600" cy="38000"/>
              </a:xfrm>
              <a:custGeom>
                <a:avLst/>
                <a:gdLst/>
                <a:ahLst/>
                <a:cxnLst/>
                <a:rect l="l" t="t" r="r" b="b"/>
                <a:pathLst>
                  <a:path w="1184" h="1520" fill="none" extrusionOk="0">
                    <a:moveTo>
                      <a:pt x="0" y="713"/>
                    </a:moveTo>
                    <a:cubicBezTo>
                      <a:pt x="71" y="296"/>
                      <a:pt x="377" y="0"/>
                      <a:pt x="685" y="51"/>
                    </a:cubicBezTo>
                    <a:cubicBezTo>
                      <a:pt x="992" y="104"/>
                      <a:pt x="1183" y="485"/>
                      <a:pt x="1114" y="899"/>
                    </a:cubicBezTo>
                    <a:cubicBezTo>
                      <a:pt x="1065" y="1191"/>
                      <a:pt x="899"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40;p38"/>
              <p:cNvSpPr/>
              <p:nvPr>
                <p:custDataLst>
                  <p:tags r:id="rId31"/>
                </p:custDataLst>
              </p:nvPr>
            </p:nvSpPr>
            <p:spPr>
              <a:xfrm>
                <a:off x="2659450" y="2195025"/>
                <a:ext cx="29600" cy="38000"/>
              </a:xfrm>
              <a:custGeom>
                <a:avLst/>
                <a:gdLst/>
                <a:ahLst/>
                <a:cxnLst/>
                <a:rect l="l" t="t" r="r" b="b"/>
                <a:pathLst>
                  <a:path w="1184" h="1520" fill="none" extrusionOk="0">
                    <a:moveTo>
                      <a:pt x="1" y="713"/>
                    </a:moveTo>
                    <a:cubicBezTo>
                      <a:pt x="72" y="296"/>
                      <a:pt x="377" y="0"/>
                      <a:pt x="686" y="53"/>
                    </a:cubicBezTo>
                    <a:cubicBezTo>
                      <a:pt x="993" y="104"/>
                      <a:pt x="1184" y="485"/>
                      <a:pt x="1114" y="901"/>
                    </a:cubicBezTo>
                    <a:cubicBezTo>
                      <a:pt x="1065" y="1193"/>
                      <a:pt x="900" y="1426"/>
                      <a:pt x="701"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41;p38"/>
              <p:cNvSpPr/>
              <p:nvPr>
                <p:custDataLst>
                  <p:tags r:id="rId32"/>
                </p:custDataLst>
              </p:nvPr>
            </p:nvSpPr>
            <p:spPr>
              <a:xfrm>
                <a:off x="2698100" y="2201575"/>
                <a:ext cx="29600" cy="38000"/>
              </a:xfrm>
              <a:custGeom>
                <a:avLst/>
                <a:gdLst/>
                <a:ahLst/>
                <a:cxnLst/>
                <a:rect l="l" t="t" r="r" b="b"/>
                <a:pathLst>
                  <a:path w="1184" h="1520" fill="none" extrusionOk="0">
                    <a:moveTo>
                      <a:pt x="0" y="712"/>
                    </a:moveTo>
                    <a:cubicBezTo>
                      <a:pt x="70" y="297"/>
                      <a:pt x="377" y="1"/>
                      <a:pt x="684" y="51"/>
                    </a:cubicBezTo>
                    <a:cubicBezTo>
                      <a:pt x="992" y="102"/>
                      <a:pt x="1183" y="483"/>
                      <a:pt x="1112" y="900"/>
                    </a:cubicBezTo>
                    <a:cubicBezTo>
                      <a:pt x="1063" y="1191"/>
                      <a:pt x="898"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42;p38"/>
              <p:cNvSpPr/>
              <p:nvPr>
                <p:custDataLst>
                  <p:tags r:id="rId33"/>
                </p:custDataLst>
              </p:nvPr>
            </p:nvSpPr>
            <p:spPr>
              <a:xfrm>
                <a:off x="2736700" y="2208100"/>
                <a:ext cx="29600" cy="38000"/>
              </a:xfrm>
              <a:custGeom>
                <a:avLst/>
                <a:gdLst/>
                <a:ahLst/>
                <a:cxnLst/>
                <a:rect l="l" t="t" r="r" b="b"/>
                <a:pathLst>
                  <a:path w="1184" h="1520" fill="none" extrusionOk="0">
                    <a:moveTo>
                      <a:pt x="0" y="713"/>
                    </a:moveTo>
                    <a:cubicBezTo>
                      <a:pt x="70" y="296"/>
                      <a:pt x="377" y="0"/>
                      <a:pt x="684" y="51"/>
                    </a:cubicBezTo>
                    <a:cubicBezTo>
                      <a:pt x="992" y="104"/>
                      <a:pt x="1184" y="485"/>
                      <a:pt x="1114" y="901"/>
                    </a:cubicBezTo>
                    <a:cubicBezTo>
                      <a:pt x="1063" y="1191"/>
                      <a:pt x="900" y="1424"/>
                      <a:pt x="699" y="1520"/>
                    </a:cubicBezTo>
                  </a:path>
                </a:pathLst>
              </a:custGeom>
              <a:noFill/>
              <a:ln w="9525" cap="flat" cmpd="sng">
                <a:solidFill>
                  <a:schemeClr val="dk1"/>
                </a:solidFill>
                <a:prstDash val="solid"/>
                <a:miter lim="15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ZhNzgxMmQ0NzA4ZjQ3ZDg0Zjc5OWZiMTU3MTZjOGIifQ=="/>
  <p:tag name="KSO_WPP_MARK_KEY" val="bba9c00a-61c5-4cb7-9cbb-1512e2912d8e"/>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55.5905511811025,&quot;width&quot;:6584.881889763779}"/>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aff Induction Newsletter by Slidesgo">
  <a:themeElements>
    <a:clrScheme name="Simple Light">
      <a:dk1>
        <a:srgbClr val="2A3052"/>
      </a:dk1>
      <a:lt1>
        <a:srgbClr val="FF5D49"/>
      </a:lt1>
      <a:dk2>
        <a:srgbClr val="FFB74C"/>
      </a:dk2>
      <a:lt2>
        <a:srgbClr val="FECF74"/>
      </a:lt2>
      <a:accent1>
        <a:srgbClr val="20644B"/>
      </a:accent1>
      <a:accent2>
        <a:srgbClr val="3BA566"/>
      </a:accent2>
      <a:accent3>
        <a:srgbClr val="338294"/>
      </a:accent3>
      <a:accent4>
        <a:srgbClr val="C3F5F7"/>
      </a:accent4>
      <a:accent5>
        <a:srgbClr val="7C344A"/>
      </a:accent5>
      <a:accent6>
        <a:srgbClr val="FFFFFF"/>
      </a:accent6>
      <a:hlink>
        <a:srgbClr val="2A30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608</Words>
  <Application>Microsoft Office PowerPoint</Application>
  <PresentationFormat>全屏显示(16:9)</PresentationFormat>
  <Paragraphs>64</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Readex Pro</vt:lpstr>
      <vt:lpstr>微软雅黑</vt:lpstr>
      <vt:lpstr>Arial</vt:lpstr>
      <vt:lpstr>Bebas Neue</vt:lpstr>
      <vt:lpstr>Calibri</vt:lpstr>
      <vt:lpstr>Staff Induction Newsletter by Slidesgo</vt:lpstr>
      <vt:lpstr>Internet Meme Guide</vt:lpstr>
      <vt:lpstr>PowerPoint 演示文稿</vt:lpstr>
      <vt:lpstr>Why Meme Guide Is Needed?</vt:lpstr>
      <vt:lpstr>01</vt:lpstr>
      <vt:lpstr>Target User Group</vt:lpstr>
      <vt:lpstr>Target User Group</vt:lpstr>
      <vt:lpstr>Sales Proposition</vt:lpstr>
      <vt:lpstr>Sales Proposition</vt:lpstr>
      <vt:lpstr>Sales Proposition</vt:lpstr>
      <vt:lpstr>Marketing Channels</vt:lpstr>
      <vt:lpstr>Marketing Channels</vt:lpstr>
      <vt:lpstr>Financial Key Metrics for Mobile App Business Plan</vt:lpstr>
      <vt:lpstr>Financial Key Metrics for Mobile App Business Plan</vt:lpstr>
      <vt:lpstr>Log.d(“THANKS”)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Meme Guide</dc:title>
  <dc:creator>l'l'l</dc:creator>
  <cp:lastModifiedBy>LIAO, RUOFAN (UG)</cp:lastModifiedBy>
  <cp:revision>9</cp:revision>
  <dcterms:created xsi:type="dcterms:W3CDTF">2023-03-28T14:02:00Z</dcterms:created>
  <dcterms:modified xsi:type="dcterms:W3CDTF">2023-03-28T14:47:25Z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EE1A0C31CC5C46808CF87B7AE3585055</vt:lpwstr>
  </property>
  <property fmtid="{D5CDD505-2E9C-101B-9397-08002B2CF9AE}" pid="3" name="KSOProductBuildVer">
    <vt:lpwstr>2052-11.1.0.13703</vt:lpwstr>
  </property>
</Properties>
</file>