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heme/themeOverride1.xml" ContentType="application/vnd.openxmlformats-officedocument.themeOverr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Override2.xml" ContentType="application/vnd.openxmlformats-officedocument.themeOverr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3.xml" ContentType="application/vnd.openxmlformats-officedocument.themeOverr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heme/themeOverride4.xml" ContentType="application/vnd.openxmlformats-officedocument.themeOverr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9" r:id="rId2"/>
    <p:sldId id="262" r:id="rId3"/>
    <p:sldId id="265" r:id="rId4"/>
    <p:sldId id="315" r:id="rId5"/>
    <p:sldId id="274" r:id="rId6"/>
    <p:sldId id="319" r:id="rId7"/>
    <p:sldId id="314" r:id="rId8"/>
    <p:sldId id="286" r:id="rId9"/>
    <p:sldId id="289" r:id="rId10"/>
    <p:sldId id="298" r:id="rId11"/>
    <p:sldId id="317" r:id="rId12"/>
    <p:sldId id="316" r:id="rId13"/>
    <p:sldId id="320" r:id="rId14"/>
    <p:sldId id="268" r:id="rId15"/>
    <p:sldId id="318" r:id="rId16"/>
    <p:sldId id="313" r:id="rId17"/>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82" autoAdjust="0"/>
    <p:restoredTop sz="0"/>
  </p:normalViewPr>
  <p:slideViewPr>
    <p:cSldViewPr>
      <p:cViewPr varScale="1">
        <p:scale>
          <a:sx n="83" d="100"/>
          <a:sy n="83" d="100"/>
        </p:scale>
        <p:origin x="744"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95F577-3B7E-461E-8589-65D398F17737}" type="doc">
      <dgm:prSet loTypeId="urn:microsoft.com/office/officeart/2005/8/layout/process1" loCatId="process" qsTypeId="urn:microsoft.com/office/officeart/2005/8/quickstyle/simple1" qsCatId="simple" csTypeId="urn:microsoft.com/office/officeart/2005/8/colors/accent1_2" csCatId="accent1" phldr="1"/>
      <dgm:spPr/>
    </dgm:pt>
    <dgm:pt modelId="{303D7827-0C26-4DFD-92B7-847F47981B36}">
      <dgm:prSet phldrT="[文本]"/>
      <dgm:spPr/>
      <dgm:t>
        <a:bodyPr/>
        <a:lstStyle/>
        <a:p>
          <a:r>
            <a:rPr lang="zh-CN" altLang="en-US" dirty="0"/>
            <a:t>用户中心</a:t>
          </a:r>
        </a:p>
      </dgm:t>
    </dgm:pt>
    <dgm:pt modelId="{E7EEE253-D10B-489E-A689-B4C53CDC1ECF}" type="parTrans" cxnId="{D5E6BCE8-EB1F-4F1C-87D0-914C7718719D}">
      <dgm:prSet/>
      <dgm:spPr/>
      <dgm:t>
        <a:bodyPr/>
        <a:lstStyle/>
        <a:p>
          <a:endParaRPr lang="zh-CN" altLang="en-US"/>
        </a:p>
      </dgm:t>
    </dgm:pt>
    <dgm:pt modelId="{D545C7F6-A696-4808-8730-54690D9EB3C8}" type="sibTrans" cxnId="{D5E6BCE8-EB1F-4F1C-87D0-914C7718719D}">
      <dgm:prSet/>
      <dgm:spPr/>
      <dgm:t>
        <a:bodyPr/>
        <a:lstStyle/>
        <a:p>
          <a:endParaRPr lang="zh-CN" altLang="en-US"/>
        </a:p>
      </dgm:t>
    </dgm:pt>
    <dgm:pt modelId="{5CCEC7A4-ED16-42E2-9619-702D1AA31D7D}">
      <dgm:prSet phldrT="[文本]"/>
      <dgm:spPr/>
      <dgm:t>
        <a:bodyPr/>
        <a:lstStyle/>
        <a:p>
          <a:r>
            <a:rPr lang="zh-CN" altLang="en-US" dirty="0"/>
            <a:t>编辑资料</a:t>
          </a:r>
        </a:p>
      </dgm:t>
    </dgm:pt>
    <dgm:pt modelId="{CC304D7B-A7D2-45AE-B9B9-1BD201FED8F8}" type="parTrans" cxnId="{58E7C285-65A9-47DD-8341-564434E0D427}">
      <dgm:prSet/>
      <dgm:spPr/>
      <dgm:t>
        <a:bodyPr/>
        <a:lstStyle/>
        <a:p>
          <a:endParaRPr lang="zh-CN" altLang="en-US"/>
        </a:p>
      </dgm:t>
    </dgm:pt>
    <dgm:pt modelId="{5996F093-3485-4C5A-AAC7-A9C06AA3F00E}" type="sibTrans" cxnId="{58E7C285-65A9-47DD-8341-564434E0D427}">
      <dgm:prSet/>
      <dgm:spPr/>
      <dgm:t>
        <a:bodyPr/>
        <a:lstStyle/>
        <a:p>
          <a:endParaRPr lang="zh-CN" altLang="en-US"/>
        </a:p>
      </dgm:t>
    </dgm:pt>
    <dgm:pt modelId="{0C757335-626D-455D-B934-EB5EC55FB2FB}">
      <dgm:prSet phldrT="[文本]"/>
      <dgm:spPr/>
      <dgm:t>
        <a:bodyPr/>
        <a:lstStyle/>
        <a:p>
          <a:r>
            <a:rPr lang="zh-CN" altLang="en-US" dirty="0"/>
            <a:t>用户名称、头像、性别等资料</a:t>
          </a:r>
        </a:p>
      </dgm:t>
    </dgm:pt>
    <dgm:pt modelId="{87FD1CAD-F5C7-4832-AEC7-48D0FB4D65D1}" type="parTrans" cxnId="{A8CA6CA8-8956-4914-AB4D-AC4343147958}">
      <dgm:prSet/>
      <dgm:spPr/>
      <dgm:t>
        <a:bodyPr/>
        <a:lstStyle/>
        <a:p>
          <a:endParaRPr lang="zh-CN" altLang="en-US"/>
        </a:p>
      </dgm:t>
    </dgm:pt>
    <dgm:pt modelId="{BB7E99D2-2AC5-4632-8260-38F68C16583F}" type="sibTrans" cxnId="{A8CA6CA8-8956-4914-AB4D-AC4343147958}">
      <dgm:prSet/>
      <dgm:spPr/>
      <dgm:t>
        <a:bodyPr/>
        <a:lstStyle/>
        <a:p>
          <a:endParaRPr lang="zh-CN" altLang="en-US"/>
        </a:p>
      </dgm:t>
    </dgm:pt>
    <dgm:pt modelId="{20504AAF-6D5D-4F2F-B163-13FA55D619E9}" type="pres">
      <dgm:prSet presAssocID="{D395F577-3B7E-461E-8589-65D398F17737}" presName="Name0" presStyleCnt="0">
        <dgm:presLayoutVars>
          <dgm:dir/>
          <dgm:resizeHandles val="exact"/>
        </dgm:presLayoutVars>
      </dgm:prSet>
      <dgm:spPr/>
    </dgm:pt>
    <dgm:pt modelId="{FAF5EFC7-F31F-43AF-8BCD-E33D18A9AA80}" type="pres">
      <dgm:prSet presAssocID="{303D7827-0C26-4DFD-92B7-847F47981B36}" presName="node" presStyleLbl="node1" presStyleIdx="0" presStyleCnt="3">
        <dgm:presLayoutVars>
          <dgm:bulletEnabled val="1"/>
        </dgm:presLayoutVars>
      </dgm:prSet>
      <dgm:spPr/>
    </dgm:pt>
    <dgm:pt modelId="{38319F6E-94F4-4757-98D1-9B62CB53053E}" type="pres">
      <dgm:prSet presAssocID="{D545C7F6-A696-4808-8730-54690D9EB3C8}" presName="sibTrans" presStyleLbl="sibTrans2D1" presStyleIdx="0" presStyleCnt="2"/>
      <dgm:spPr/>
    </dgm:pt>
    <dgm:pt modelId="{3C408295-FEC3-4DC1-AC41-4AEB4B694875}" type="pres">
      <dgm:prSet presAssocID="{D545C7F6-A696-4808-8730-54690D9EB3C8}" presName="connectorText" presStyleLbl="sibTrans2D1" presStyleIdx="0" presStyleCnt="2"/>
      <dgm:spPr/>
    </dgm:pt>
    <dgm:pt modelId="{08420877-85F6-4DE8-82CB-9C3CABEF2B26}" type="pres">
      <dgm:prSet presAssocID="{5CCEC7A4-ED16-42E2-9619-702D1AA31D7D}" presName="node" presStyleLbl="node1" presStyleIdx="1" presStyleCnt="3">
        <dgm:presLayoutVars>
          <dgm:bulletEnabled val="1"/>
        </dgm:presLayoutVars>
      </dgm:prSet>
      <dgm:spPr/>
    </dgm:pt>
    <dgm:pt modelId="{B463A36D-C229-4DA1-AA10-8D2126D447DB}" type="pres">
      <dgm:prSet presAssocID="{5996F093-3485-4C5A-AAC7-A9C06AA3F00E}" presName="sibTrans" presStyleLbl="sibTrans2D1" presStyleIdx="1" presStyleCnt="2"/>
      <dgm:spPr/>
    </dgm:pt>
    <dgm:pt modelId="{96D44C7E-8A84-44BD-A1CA-E743D0DD7655}" type="pres">
      <dgm:prSet presAssocID="{5996F093-3485-4C5A-AAC7-A9C06AA3F00E}" presName="connectorText" presStyleLbl="sibTrans2D1" presStyleIdx="1" presStyleCnt="2"/>
      <dgm:spPr/>
    </dgm:pt>
    <dgm:pt modelId="{CF8B9AB6-E9EA-4532-A564-E26D4A153248}" type="pres">
      <dgm:prSet presAssocID="{0C757335-626D-455D-B934-EB5EC55FB2FB}" presName="node" presStyleLbl="node1" presStyleIdx="2" presStyleCnt="3">
        <dgm:presLayoutVars>
          <dgm:bulletEnabled val="1"/>
        </dgm:presLayoutVars>
      </dgm:prSet>
      <dgm:spPr/>
    </dgm:pt>
  </dgm:ptLst>
  <dgm:cxnLst>
    <dgm:cxn modelId="{383A670A-E28D-4463-A8CC-BF0A119B6C7F}" type="presOf" srcId="{D545C7F6-A696-4808-8730-54690D9EB3C8}" destId="{3C408295-FEC3-4DC1-AC41-4AEB4B694875}" srcOrd="1" destOrd="0" presId="urn:microsoft.com/office/officeart/2005/8/layout/process1"/>
    <dgm:cxn modelId="{98F9E20E-10FA-4BAE-B17E-E1667322C18F}" type="presOf" srcId="{0C757335-626D-455D-B934-EB5EC55FB2FB}" destId="{CF8B9AB6-E9EA-4532-A564-E26D4A153248}" srcOrd="0" destOrd="0" presId="urn:microsoft.com/office/officeart/2005/8/layout/process1"/>
    <dgm:cxn modelId="{D1C7F619-CE23-417D-A54B-C07329A12F93}" type="presOf" srcId="{303D7827-0C26-4DFD-92B7-847F47981B36}" destId="{FAF5EFC7-F31F-43AF-8BCD-E33D18A9AA80}" srcOrd="0" destOrd="0" presId="urn:microsoft.com/office/officeart/2005/8/layout/process1"/>
    <dgm:cxn modelId="{BE45493C-A1EC-4ABA-A8E0-85511A6989D2}" type="presOf" srcId="{D545C7F6-A696-4808-8730-54690D9EB3C8}" destId="{38319F6E-94F4-4757-98D1-9B62CB53053E}" srcOrd="0" destOrd="0" presId="urn:microsoft.com/office/officeart/2005/8/layout/process1"/>
    <dgm:cxn modelId="{E1865371-F134-476B-9A9E-5D243158D2B1}" type="presOf" srcId="{5996F093-3485-4C5A-AAC7-A9C06AA3F00E}" destId="{96D44C7E-8A84-44BD-A1CA-E743D0DD7655}" srcOrd="1" destOrd="0" presId="urn:microsoft.com/office/officeart/2005/8/layout/process1"/>
    <dgm:cxn modelId="{58E7C285-65A9-47DD-8341-564434E0D427}" srcId="{D395F577-3B7E-461E-8589-65D398F17737}" destId="{5CCEC7A4-ED16-42E2-9619-702D1AA31D7D}" srcOrd="1" destOrd="0" parTransId="{CC304D7B-A7D2-45AE-B9B9-1BD201FED8F8}" sibTransId="{5996F093-3485-4C5A-AAC7-A9C06AA3F00E}"/>
    <dgm:cxn modelId="{4CC6339E-5605-4211-8247-72603A95EB2E}" type="presOf" srcId="{5996F093-3485-4C5A-AAC7-A9C06AA3F00E}" destId="{B463A36D-C229-4DA1-AA10-8D2126D447DB}" srcOrd="0" destOrd="0" presId="urn:microsoft.com/office/officeart/2005/8/layout/process1"/>
    <dgm:cxn modelId="{A8CA6CA8-8956-4914-AB4D-AC4343147958}" srcId="{D395F577-3B7E-461E-8589-65D398F17737}" destId="{0C757335-626D-455D-B934-EB5EC55FB2FB}" srcOrd="2" destOrd="0" parTransId="{87FD1CAD-F5C7-4832-AEC7-48D0FB4D65D1}" sibTransId="{BB7E99D2-2AC5-4632-8260-38F68C16583F}"/>
    <dgm:cxn modelId="{34160DAB-5941-4694-972E-7BFA0745AF15}" type="presOf" srcId="{D395F577-3B7E-461E-8589-65D398F17737}" destId="{20504AAF-6D5D-4F2F-B163-13FA55D619E9}" srcOrd="0" destOrd="0" presId="urn:microsoft.com/office/officeart/2005/8/layout/process1"/>
    <dgm:cxn modelId="{D5E6BCE8-EB1F-4F1C-87D0-914C7718719D}" srcId="{D395F577-3B7E-461E-8589-65D398F17737}" destId="{303D7827-0C26-4DFD-92B7-847F47981B36}" srcOrd="0" destOrd="0" parTransId="{E7EEE253-D10B-489E-A689-B4C53CDC1ECF}" sibTransId="{D545C7F6-A696-4808-8730-54690D9EB3C8}"/>
    <dgm:cxn modelId="{33D456FC-0F6A-45A5-9691-A4F45E51C9FA}" type="presOf" srcId="{5CCEC7A4-ED16-42E2-9619-702D1AA31D7D}" destId="{08420877-85F6-4DE8-82CB-9C3CABEF2B26}" srcOrd="0" destOrd="0" presId="urn:microsoft.com/office/officeart/2005/8/layout/process1"/>
    <dgm:cxn modelId="{0B9FCC7F-A0E8-48EB-A7C8-DE0B32FC3290}" type="presParOf" srcId="{20504AAF-6D5D-4F2F-B163-13FA55D619E9}" destId="{FAF5EFC7-F31F-43AF-8BCD-E33D18A9AA80}" srcOrd="0" destOrd="0" presId="urn:microsoft.com/office/officeart/2005/8/layout/process1"/>
    <dgm:cxn modelId="{518539BF-D978-4040-A821-35FFA69898C9}" type="presParOf" srcId="{20504AAF-6D5D-4F2F-B163-13FA55D619E9}" destId="{38319F6E-94F4-4757-98D1-9B62CB53053E}" srcOrd="1" destOrd="0" presId="urn:microsoft.com/office/officeart/2005/8/layout/process1"/>
    <dgm:cxn modelId="{8E51263A-72B1-49DC-8200-A6127726E4F3}" type="presParOf" srcId="{38319F6E-94F4-4757-98D1-9B62CB53053E}" destId="{3C408295-FEC3-4DC1-AC41-4AEB4B694875}" srcOrd="0" destOrd="0" presId="urn:microsoft.com/office/officeart/2005/8/layout/process1"/>
    <dgm:cxn modelId="{4D2F4292-0E51-42F1-B688-9B0F058AE57C}" type="presParOf" srcId="{20504AAF-6D5D-4F2F-B163-13FA55D619E9}" destId="{08420877-85F6-4DE8-82CB-9C3CABEF2B26}" srcOrd="2" destOrd="0" presId="urn:microsoft.com/office/officeart/2005/8/layout/process1"/>
    <dgm:cxn modelId="{751E48B1-CC7B-468E-A144-804E1C60D0E2}" type="presParOf" srcId="{20504AAF-6D5D-4F2F-B163-13FA55D619E9}" destId="{B463A36D-C229-4DA1-AA10-8D2126D447DB}" srcOrd="3" destOrd="0" presId="urn:microsoft.com/office/officeart/2005/8/layout/process1"/>
    <dgm:cxn modelId="{41099E7C-BCD1-440A-B403-1D26F2C2B95A}" type="presParOf" srcId="{B463A36D-C229-4DA1-AA10-8D2126D447DB}" destId="{96D44C7E-8A84-44BD-A1CA-E743D0DD7655}" srcOrd="0" destOrd="0" presId="urn:microsoft.com/office/officeart/2005/8/layout/process1"/>
    <dgm:cxn modelId="{FADD1323-B823-433D-B7F3-8D52B8B300E8}" type="presParOf" srcId="{20504AAF-6D5D-4F2F-B163-13FA55D619E9}" destId="{CF8B9AB6-E9EA-4532-A564-E26D4A15324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3A5283-11B7-4A07-A0BC-777191995778}" type="doc">
      <dgm:prSet loTypeId="urn:microsoft.com/office/officeart/2005/8/layout/process1" loCatId="process" qsTypeId="urn:microsoft.com/office/officeart/2005/8/quickstyle/simple1" qsCatId="simple" csTypeId="urn:microsoft.com/office/officeart/2005/8/colors/accent1_2" csCatId="accent1" phldr="1"/>
      <dgm:spPr/>
    </dgm:pt>
    <dgm:pt modelId="{1DA2C5BF-24DF-49A4-98A3-51DA3B1E48D2}">
      <dgm:prSet phldrT="[文本]"/>
      <dgm:spPr/>
      <dgm:t>
        <a:bodyPr/>
        <a:lstStyle/>
        <a:p>
          <a:r>
            <a:rPr lang="zh-CN" altLang="en-US" dirty="0"/>
            <a:t>点击搜索</a:t>
          </a:r>
        </a:p>
      </dgm:t>
    </dgm:pt>
    <dgm:pt modelId="{078631C9-4670-4A1E-A7F2-AE6A99409B25}" type="parTrans" cxnId="{1BA6BEBD-BB42-495C-9828-B5DB294AB100}">
      <dgm:prSet/>
      <dgm:spPr/>
      <dgm:t>
        <a:bodyPr/>
        <a:lstStyle/>
        <a:p>
          <a:endParaRPr lang="zh-CN" altLang="en-US"/>
        </a:p>
      </dgm:t>
    </dgm:pt>
    <dgm:pt modelId="{20F9916E-02A5-4FCA-AF60-932140DFDD5B}" type="sibTrans" cxnId="{1BA6BEBD-BB42-495C-9828-B5DB294AB100}">
      <dgm:prSet/>
      <dgm:spPr/>
      <dgm:t>
        <a:bodyPr/>
        <a:lstStyle/>
        <a:p>
          <a:endParaRPr lang="zh-CN" altLang="en-US"/>
        </a:p>
      </dgm:t>
    </dgm:pt>
    <dgm:pt modelId="{4C4AB9AF-7368-4C97-83EE-632C583CBF95}">
      <dgm:prSet phldrT="[文本]"/>
      <dgm:spPr/>
      <dgm:t>
        <a:bodyPr/>
        <a:lstStyle/>
        <a:p>
          <a:r>
            <a:rPr lang="zh-CN" altLang="en-US" dirty="0"/>
            <a:t>筛选菜谱</a:t>
          </a:r>
        </a:p>
      </dgm:t>
    </dgm:pt>
    <dgm:pt modelId="{39401A2B-32ED-4604-B3B2-88ABEC218403}" type="parTrans" cxnId="{26FFBCAA-942E-4B97-9DC1-696947844C95}">
      <dgm:prSet/>
      <dgm:spPr/>
      <dgm:t>
        <a:bodyPr/>
        <a:lstStyle/>
        <a:p>
          <a:endParaRPr lang="zh-CN" altLang="en-US"/>
        </a:p>
      </dgm:t>
    </dgm:pt>
    <dgm:pt modelId="{636D9FD2-B2D9-430F-B3D1-1EE75737B172}" type="sibTrans" cxnId="{26FFBCAA-942E-4B97-9DC1-696947844C95}">
      <dgm:prSet/>
      <dgm:spPr/>
      <dgm:t>
        <a:bodyPr/>
        <a:lstStyle/>
        <a:p>
          <a:endParaRPr lang="zh-CN" altLang="en-US"/>
        </a:p>
      </dgm:t>
    </dgm:pt>
    <dgm:pt modelId="{AE07B668-B12A-475C-B3C3-A2386B701836}">
      <dgm:prSet phldrT="[文本]"/>
      <dgm:spPr/>
      <dgm:t>
        <a:bodyPr/>
        <a:lstStyle/>
        <a:p>
          <a:r>
            <a:rPr lang="zh-CN" altLang="en-US" dirty="0"/>
            <a:t>查看菜谱教程</a:t>
          </a:r>
        </a:p>
      </dgm:t>
    </dgm:pt>
    <dgm:pt modelId="{4E2F0B35-2AEF-4DC3-A40D-3AC8C1F01151}" type="parTrans" cxnId="{F7E478B1-85F2-4B9F-BF6C-0E6A6BDAB36A}">
      <dgm:prSet/>
      <dgm:spPr/>
      <dgm:t>
        <a:bodyPr/>
        <a:lstStyle/>
        <a:p>
          <a:endParaRPr lang="zh-CN" altLang="en-US"/>
        </a:p>
      </dgm:t>
    </dgm:pt>
    <dgm:pt modelId="{4B648982-FBE5-4D24-B0DD-433D829569F7}" type="sibTrans" cxnId="{F7E478B1-85F2-4B9F-BF6C-0E6A6BDAB36A}">
      <dgm:prSet/>
      <dgm:spPr/>
      <dgm:t>
        <a:bodyPr/>
        <a:lstStyle/>
        <a:p>
          <a:endParaRPr lang="zh-CN" altLang="en-US"/>
        </a:p>
      </dgm:t>
    </dgm:pt>
    <dgm:pt modelId="{54F9D2B0-4CE9-407A-8FE4-E66B4408F033}">
      <dgm:prSet/>
      <dgm:spPr/>
      <dgm:t>
        <a:bodyPr/>
        <a:lstStyle/>
        <a:p>
          <a:r>
            <a:rPr lang="zh-CN" altLang="en-US" dirty="0"/>
            <a:t>搜索菜谱</a:t>
          </a:r>
        </a:p>
      </dgm:t>
    </dgm:pt>
    <dgm:pt modelId="{135583A6-9860-4953-893F-DF1043A2A030}" type="parTrans" cxnId="{FD39D913-31CF-4D1F-82F2-FB59C782F571}">
      <dgm:prSet/>
      <dgm:spPr/>
      <dgm:t>
        <a:bodyPr/>
        <a:lstStyle/>
        <a:p>
          <a:endParaRPr lang="zh-CN" altLang="en-US"/>
        </a:p>
      </dgm:t>
    </dgm:pt>
    <dgm:pt modelId="{105BC5F1-4792-4A50-B99B-DF82F93398C7}" type="sibTrans" cxnId="{FD39D913-31CF-4D1F-82F2-FB59C782F571}">
      <dgm:prSet/>
      <dgm:spPr/>
      <dgm:t>
        <a:bodyPr/>
        <a:lstStyle/>
        <a:p>
          <a:endParaRPr lang="zh-CN" altLang="en-US"/>
        </a:p>
      </dgm:t>
    </dgm:pt>
    <dgm:pt modelId="{C397D36A-4B44-41C1-A046-064B45B28943}" type="pres">
      <dgm:prSet presAssocID="{B23A5283-11B7-4A07-A0BC-777191995778}" presName="Name0" presStyleCnt="0">
        <dgm:presLayoutVars>
          <dgm:dir/>
          <dgm:resizeHandles val="exact"/>
        </dgm:presLayoutVars>
      </dgm:prSet>
      <dgm:spPr/>
    </dgm:pt>
    <dgm:pt modelId="{F2B8DA9C-2F6C-4B01-83DF-695D755CFFC6}" type="pres">
      <dgm:prSet presAssocID="{1DA2C5BF-24DF-49A4-98A3-51DA3B1E48D2}" presName="node" presStyleLbl="node1" presStyleIdx="0" presStyleCnt="4" custLinFactNeighborX="-56817" custLinFactNeighborY="-3036">
        <dgm:presLayoutVars>
          <dgm:bulletEnabled val="1"/>
        </dgm:presLayoutVars>
      </dgm:prSet>
      <dgm:spPr/>
    </dgm:pt>
    <dgm:pt modelId="{094BB296-F884-4025-9D6D-8A6D0F464CD2}" type="pres">
      <dgm:prSet presAssocID="{20F9916E-02A5-4FCA-AF60-932140DFDD5B}" presName="sibTrans" presStyleLbl="sibTrans2D1" presStyleIdx="0" presStyleCnt="3"/>
      <dgm:spPr/>
    </dgm:pt>
    <dgm:pt modelId="{C979E9D7-97C5-4C3A-870E-462471561CF0}" type="pres">
      <dgm:prSet presAssocID="{20F9916E-02A5-4FCA-AF60-932140DFDD5B}" presName="connectorText" presStyleLbl="sibTrans2D1" presStyleIdx="0" presStyleCnt="3"/>
      <dgm:spPr/>
    </dgm:pt>
    <dgm:pt modelId="{2BA5C31B-07B3-476B-9AC9-5DA92A74E962}" type="pres">
      <dgm:prSet presAssocID="{54F9D2B0-4CE9-407A-8FE4-E66B4408F033}" presName="node" presStyleLbl="node1" presStyleIdx="1" presStyleCnt="4" custLinFactNeighborX="-6151" custLinFactNeighborY="-2923">
        <dgm:presLayoutVars>
          <dgm:bulletEnabled val="1"/>
        </dgm:presLayoutVars>
      </dgm:prSet>
      <dgm:spPr/>
    </dgm:pt>
    <dgm:pt modelId="{800A2C60-BC23-4FF3-BD24-B5170B788A8B}" type="pres">
      <dgm:prSet presAssocID="{105BC5F1-4792-4A50-B99B-DF82F93398C7}" presName="sibTrans" presStyleLbl="sibTrans2D1" presStyleIdx="1" presStyleCnt="3"/>
      <dgm:spPr/>
    </dgm:pt>
    <dgm:pt modelId="{94F63039-828A-4F0F-A5A5-AE814BAE3528}" type="pres">
      <dgm:prSet presAssocID="{105BC5F1-4792-4A50-B99B-DF82F93398C7}" presName="connectorText" presStyleLbl="sibTrans2D1" presStyleIdx="1" presStyleCnt="3"/>
      <dgm:spPr/>
    </dgm:pt>
    <dgm:pt modelId="{D40D692D-DA2E-4A1F-94CD-26A369138874}" type="pres">
      <dgm:prSet presAssocID="{4C4AB9AF-7368-4C97-83EE-632C583CBF95}" presName="node" presStyleLbl="node1" presStyleIdx="2" presStyleCnt="4">
        <dgm:presLayoutVars>
          <dgm:bulletEnabled val="1"/>
        </dgm:presLayoutVars>
      </dgm:prSet>
      <dgm:spPr/>
    </dgm:pt>
    <dgm:pt modelId="{D174C3C9-8584-4CC7-B7DE-7FB5D1728E65}" type="pres">
      <dgm:prSet presAssocID="{636D9FD2-B2D9-430F-B3D1-1EE75737B172}" presName="sibTrans" presStyleLbl="sibTrans2D1" presStyleIdx="2" presStyleCnt="3"/>
      <dgm:spPr/>
    </dgm:pt>
    <dgm:pt modelId="{EA29E1D4-525E-411F-821F-7E518B2CF5D0}" type="pres">
      <dgm:prSet presAssocID="{636D9FD2-B2D9-430F-B3D1-1EE75737B172}" presName="connectorText" presStyleLbl="sibTrans2D1" presStyleIdx="2" presStyleCnt="3"/>
      <dgm:spPr/>
    </dgm:pt>
    <dgm:pt modelId="{DE0A37DF-58A8-4BD8-9D99-9C1D3BDF354A}" type="pres">
      <dgm:prSet presAssocID="{AE07B668-B12A-475C-B3C3-A2386B701836}" presName="node" presStyleLbl="node1" presStyleIdx="3" presStyleCnt="4">
        <dgm:presLayoutVars>
          <dgm:bulletEnabled val="1"/>
        </dgm:presLayoutVars>
      </dgm:prSet>
      <dgm:spPr/>
    </dgm:pt>
  </dgm:ptLst>
  <dgm:cxnLst>
    <dgm:cxn modelId="{97E79C07-E1CC-4BE1-89A0-4882F67153BC}" type="presOf" srcId="{4C4AB9AF-7368-4C97-83EE-632C583CBF95}" destId="{D40D692D-DA2E-4A1F-94CD-26A369138874}" srcOrd="0" destOrd="0" presId="urn:microsoft.com/office/officeart/2005/8/layout/process1"/>
    <dgm:cxn modelId="{FD39D913-31CF-4D1F-82F2-FB59C782F571}" srcId="{B23A5283-11B7-4A07-A0BC-777191995778}" destId="{54F9D2B0-4CE9-407A-8FE4-E66B4408F033}" srcOrd="1" destOrd="0" parTransId="{135583A6-9860-4953-893F-DF1043A2A030}" sibTransId="{105BC5F1-4792-4A50-B99B-DF82F93398C7}"/>
    <dgm:cxn modelId="{69EDBA2D-A4A3-4AFA-89E6-5F5D27AC5493}" type="presOf" srcId="{B23A5283-11B7-4A07-A0BC-777191995778}" destId="{C397D36A-4B44-41C1-A046-064B45B28943}" srcOrd="0" destOrd="0" presId="urn:microsoft.com/office/officeart/2005/8/layout/process1"/>
    <dgm:cxn modelId="{86E4603F-A9D7-4019-A942-5E52CCC74C62}" type="presOf" srcId="{54F9D2B0-4CE9-407A-8FE4-E66B4408F033}" destId="{2BA5C31B-07B3-476B-9AC9-5DA92A74E962}" srcOrd="0" destOrd="0" presId="urn:microsoft.com/office/officeart/2005/8/layout/process1"/>
    <dgm:cxn modelId="{03F1496D-7E2A-45A3-9E79-F37A8264ACB4}" type="presOf" srcId="{636D9FD2-B2D9-430F-B3D1-1EE75737B172}" destId="{EA29E1D4-525E-411F-821F-7E518B2CF5D0}" srcOrd="1" destOrd="0" presId="urn:microsoft.com/office/officeart/2005/8/layout/process1"/>
    <dgm:cxn modelId="{26FFBCAA-942E-4B97-9DC1-696947844C95}" srcId="{B23A5283-11B7-4A07-A0BC-777191995778}" destId="{4C4AB9AF-7368-4C97-83EE-632C583CBF95}" srcOrd="2" destOrd="0" parTransId="{39401A2B-32ED-4604-B3B2-88ABEC218403}" sibTransId="{636D9FD2-B2D9-430F-B3D1-1EE75737B172}"/>
    <dgm:cxn modelId="{E5F2BDAF-0631-4FF4-B3EC-25F4632A7BD5}" type="presOf" srcId="{636D9FD2-B2D9-430F-B3D1-1EE75737B172}" destId="{D174C3C9-8584-4CC7-B7DE-7FB5D1728E65}" srcOrd="0" destOrd="0" presId="urn:microsoft.com/office/officeart/2005/8/layout/process1"/>
    <dgm:cxn modelId="{F7E478B1-85F2-4B9F-BF6C-0E6A6BDAB36A}" srcId="{B23A5283-11B7-4A07-A0BC-777191995778}" destId="{AE07B668-B12A-475C-B3C3-A2386B701836}" srcOrd="3" destOrd="0" parTransId="{4E2F0B35-2AEF-4DC3-A40D-3AC8C1F01151}" sibTransId="{4B648982-FBE5-4D24-B0DD-433D829569F7}"/>
    <dgm:cxn modelId="{3A6469B3-B431-490D-8435-D0AD5E773118}" type="presOf" srcId="{20F9916E-02A5-4FCA-AF60-932140DFDD5B}" destId="{094BB296-F884-4025-9D6D-8A6D0F464CD2}" srcOrd="0" destOrd="0" presId="urn:microsoft.com/office/officeart/2005/8/layout/process1"/>
    <dgm:cxn modelId="{5FD048BB-4C04-4C10-90DF-3368A583632C}" type="presOf" srcId="{20F9916E-02A5-4FCA-AF60-932140DFDD5B}" destId="{C979E9D7-97C5-4C3A-870E-462471561CF0}" srcOrd="1" destOrd="0" presId="urn:microsoft.com/office/officeart/2005/8/layout/process1"/>
    <dgm:cxn modelId="{81BEA1BC-33E7-4E4E-A2CC-E7CA863BB94A}" type="presOf" srcId="{105BC5F1-4792-4A50-B99B-DF82F93398C7}" destId="{800A2C60-BC23-4FF3-BD24-B5170B788A8B}" srcOrd="0" destOrd="0" presId="urn:microsoft.com/office/officeart/2005/8/layout/process1"/>
    <dgm:cxn modelId="{1BA6BEBD-BB42-495C-9828-B5DB294AB100}" srcId="{B23A5283-11B7-4A07-A0BC-777191995778}" destId="{1DA2C5BF-24DF-49A4-98A3-51DA3B1E48D2}" srcOrd="0" destOrd="0" parTransId="{078631C9-4670-4A1E-A7F2-AE6A99409B25}" sibTransId="{20F9916E-02A5-4FCA-AF60-932140DFDD5B}"/>
    <dgm:cxn modelId="{5D3FBAC5-F4A6-4A7E-9B06-3E2255E97E14}" type="presOf" srcId="{1DA2C5BF-24DF-49A4-98A3-51DA3B1E48D2}" destId="{F2B8DA9C-2F6C-4B01-83DF-695D755CFFC6}" srcOrd="0" destOrd="0" presId="urn:microsoft.com/office/officeart/2005/8/layout/process1"/>
    <dgm:cxn modelId="{59BDD9E6-0648-40BB-B817-55BC4F0063AB}" type="presOf" srcId="{105BC5F1-4792-4A50-B99B-DF82F93398C7}" destId="{94F63039-828A-4F0F-A5A5-AE814BAE3528}" srcOrd="1" destOrd="0" presId="urn:microsoft.com/office/officeart/2005/8/layout/process1"/>
    <dgm:cxn modelId="{132266FD-39B1-4358-BC39-A5C27F3B5490}" type="presOf" srcId="{AE07B668-B12A-475C-B3C3-A2386B701836}" destId="{DE0A37DF-58A8-4BD8-9D99-9C1D3BDF354A}" srcOrd="0" destOrd="0" presId="urn:microsoft.com/office/officeart/2005/8/layout/process1"/>
    <dgm:cxn modelId="{DCE76FE0-51CF-4F89-B389-283118812DB3}" type="presParOf" srcId="{C397D36A-4B44-41C1-A046-064B45B28943}" destId="{F2B8DA9C-2F6C-4B01-83DF-695D755CFFC6}" srcOrd="0" destOrd="0" presId="urn:microsoft.com/office/officeart/2005/8/layout/process1"/>
    <dgm:cxn modelId="{0407109B-6AF9-4A0D-82DD-A8814360CCEA}" type="presParOf" srcId="{C397D36A-4B44-41C1-A046-064B45B28943}" destId="{094BB296-F884-4025-9D6D-8A6D0F464CD2}" srcOrd="1" destOrd="0" presId="urn:microsoft.com/office/officeart/2005/8/layout/process1"/>
    <dgm:cxn modelId="{7ABFCB2F-6137-4518-8B66-4139E27A7BEB}" type="presParOf" srcId="{094BB296-F884-4025-9D6D-8A6D0F464CD2}" destId="{C979E9D7-97C5-4C3A-870E-462471561CF0}" srcOrd="0" destOrd="0" presId="urn:microsoft.com/office/officeart/2005/8/layout/process1"/>
    <dgm:cxn modelId="{7BF0D738-A7D0-4DEE-BCA3-1CAEC3B89500}" type="presParOf" srcId="{C397D36A-4B44-41C1-A046-064B45B28943}" destId="{2BA5C31B-07B3-476B-9AC9-5DA92A74E962}" srcOrd="2" destOrd="0" presId="urn:microsoft.com/office/officeart/2005/8/layout/process1"/>
    <dgm:cxn modelId="{1AF887C0-E118-4170-B4AB-F365C6159086}" type="presParOf" srcId="{C397D36A-4B44-41C1-A046-064B45B28943}" destId="{800A2C60-BC23-4FF3-BD24-B5170B788A8B}" srcOrd="3" destOrd="0" presId="urn:microsoft.com/office/officeart/2005/8/layout/process1"/>
    <dgm:cxn modelId="{DA67CD9A-882D-497B-8840-82B49565EF9F}" type="presParOf" srcId="{800A2C60-BC23-4FF3-BD24-B5170B788A8B}" destId="{94F63039-828A-4F0F-A5A5-AE814BAE3528}" srcOrd="0" destOrd="0" presId="urn:microsoft.com/office/officeart/2005/8/layout/process1"/>
    <dgm:cxn modelId="{A444511B-D414-4B7F-B53E-08786F6FFDBA}" type="presParOf" srcId="{C397D36A-4B44-41C1-A046-064B45B28943}" destId="{D40D692D-DA2E-4A1F-94CD-26A369138874}" srcOrd="4" destOrd="0" presId="urn:microsoft.com/office/officeart/2005/8/layout/process1"/>
    <dgm:cxn modelId="{4CD4559A-3BD9-4D2F-BE54-CB2C1A0416CB}" type="presParOf" srcId="{C397D36A-4B44-41C1-A046-064B45B28943}" destId="{D174C3C9-8584-4CC7-B7DE-7FB5D1728E65}" srcOrd="5" destOrd="0" presId="urn:microsoft.com/office/officeart/2005/8/layout/process1"/>
    <dgm:cxn modelId="{8B8EBBC0-62FE-4191-8AF8-46B1799220D1}" type="presParOf" srcId="{D174C3C9-8584-4CC7-B7DE-7FB5D1728E65}" destId="{EA29E1D4-525E-411F-821F-7E518B2CF5D0}" srcOrd="0" destOrd="0" presId="urn:microsoft.com/office/officeart/2005/8/layout/process1"/>
    <dgm:cxn modelId="{3B097611-F59B-4EF7-89D0-8601237B16F0}" type="presParOf" srcId="{C397D36A-4B44-41C1-A046-064B45B28943}" destId="{DE0A37DF-58A8-4BD8-9D99-9C1D3BDF354A}"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874F67-B7C8-475D-BC5D-7805266A2352}"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977CC973-B7D0-458B-8031-3E2B90C6CF81}">
      <dgm:prSet phldrT="[文本]"/>
      <dgm:spPr/>
      <dgm:t>
        <a:bodyPr/>
        <a:lstStyle/>
        <a:p>
          <a:r>
            <a:rPr lang="zh-CN" altLang="en-US" dirty="0"/>
            <a:t>搜索用户</a:t>
          </a:r>
        </a:p>
      </dgm:t>
    </dgm:pt>
    <dgm:pt modelId="{82BDB65E-AF00-402E-BA6C-904635521874}" type="parTrans" cxnId="{B8A7DF30-55B6-4543-87B9-48D67FDE57C4}">
      <dgm:prSet/>
      <dgm:spPr/>
      <dgm:t>
        <a:bodyPr/>
        <a:lstStyle/>
        <a:p>
          <a:endParaRPr lang="zh-CN" altLang="en-US"/>
        </a:p>
      </dgm:t>
    </dgm:pt>
    <dgm:pt modelId="{E07E6DB9-D60A-425C-94D6-F2260BA6BC17}" type="sibTrans" cxnId="{B8A7DF30-55B6-4543-87B9-48D67FDE57C4}">
      <dgm:prSet/>
      <dgm:spPr/>
      <dgm:t>
        <a:bodyPr/>
        <a:lstStyle/>
        <a:p>
          <a:endParaRPr lang="zh-CN" altLang="en-US"/>
        </a:p>
      </dgm:t>
    </dgm:pt>
    <dgm:pt modelId="{B6E4547D-F553-4683-8423-53677A6BADB5}">
      <dgm:prSet phldrT="[文本]"/>
      <dgm:spPr/>
      <dgm:t>
        <a:bodyPr/>
        <a:lstStyle/>
        <a:p>
          <a:r>
            <a:rPr lang="zh-CN" altLang="en-US" dirty="0"/>
            <a:t>选择有关的用户</a:t>
          </a:r>
        </a:p>
      </dgm:t>
    </dgm:pt>
    <dgm:pt modelId="{CF632091-F288-47A8-9FAC-A0EC72B20938}" type="parTrans" cxnId="{669DDDC0-B9C7-4838-A76F-50A42E1AC3A0}">
      <dgm:prSet/>
      <dgm:spPr/>
      <dgm:t>
        <a:bodyPr/>
        <a:lstStyle/>
        <a:p>
          <a:endParaRPr lang="zh-CN" altLang="en-US"/>
        </a:p>
      </dgm:t>
    </dgm:pt>
    <dgm:pt modelId="{4E512A71-596E-46AE-84D6-118A04F1DEC4}" type="sibTrans" cxnId="{669DDDC0-B9C7-4838-A76F-50A42E1AC3A0}">
      <dgm:prSet/>
      <dgm:spPr/>
      <dgm:t>
        <a:bodyPr/>
        <a:lstStyle/>
        <a:p>
          <a:endParaRPr lang="zh-CN" altLang="en-US"/>
        </a:p>
      </dgm:t>
    </dgm:pt>
    <dgm:pt modelId="{E335BEB1-C4EA-4654-845C-DA7EFD143286}">
      <dgm:prSet phldrT="[文本]"/>
      <dgm:spPr/>
      <dgm:t>
        <a:bodyPr/>
        <a:lstStyle/>
        <a:p>
          <a:r>
            <a:rPr lang="zh-CN" altLang="en-US" dirty="0"/>
            <a:t>进入用户互动界面</a:t>
          </a:r>
        </a:p>
      </dgm:t>
    </dgm:pt>
    <dgm:pt modelId="{92B8849A-0EC0-4C0D-BF12-683DDFD6E7E4}" type="parTrans" cxnId="{22025BD9-F531-402D-8C9E-5B702F90DCBA}">
      <dgm:prSet/>
      <dgm:spPr/>
      <dgm:t>
        <a:bodyPr/>
        <a:lstStyle/>
        <a:p>
          <a:endParaRPr lang="zh-CN" altLang="en-US"/>
        </a:p>
      </dgm:t>
    </dgm:pt>
    <dgm:pt modelId="{8CB06446-C274-4E26-A69E-E9047F0EF51B}" type="sibTrans" cxnId="{22025BD9-F531-402D-8C9E-5B702F90DCBA}">
      <dgm:prSet/>
      <dgm:spPr/>
      <dgm:t>
        <a:bodyPr/>
        <a:lstStyle/>
        <a:p>
          <a:endParaRPr lang="zh-CN" altLang="en-US"/>
        </a:p>
      </dgm:t>
    </dgm:pt>
    <dgm:pt modelId="{17D08400-9EF1-45E3-A173-882E38201D8E}">
      <dgm:prSet/>
      <dgm:spPr/>
      <dgm:t>
        <a:bodyPr/>
        <a:lstStyle/>
        <a:p>
          <a:r>
            <a:rPr lang="zh-CN" altLang="en-US" dirty="0"/>
            <a:t>点击关注或聊天</a:t>
          </a:r>
        </a:p>
      </dgm:t>
    </dgm:pt>
    <dgm:pt modelId="{F7781882-0093-440D-AF1F-50C1C0AF9733}" type="parTrans" cxnId="{609CB10F-8F4B-4BB7-8419-35F3CCE9EB9A}">
      <dgm:prSet/>
      <dgm:spPr/>
      <dgm:t>
        <a:bodyPr/>
        <a:lstStyle/>
        <a:p>
          <a:endParaRPr lang="zh-CN" altLang="en-US"/>
        </a:p>
      </dgm:t>
    </dgm:pt>
    <dgm:pt modelId="{2156515D-9CE3-4E9B-89BD-8BF2286D8619}" type="sibTrans" cxnId="{609CB10F-8F4B-4BB7-8419-35F3CCE9EB9A}">
      <dgm:prSet/>
      <dgm:spPr/>
      <dgm:t>
        <a:bodyPr/>
        <a:lstStyle/>
        <a:p>
          <a:endParaRPr lang="zh-CN" altLang="en-US"/>
        </a:p>
      </dgm:t>
    </dgm:pt>
    <dgm:pt modelId="{ADBF73EB-5BCB-48B6-B3F5-416A9A95D8E6}" type="pres">
      <dgm:prSet presAssocID="{EE874F67-B7C8-475D-BC5D-7805266A2352}" presName="Name0" presStyleCnt="0">
        <dgm:presLayoutVars>
          <dgm:dir/>
          <dgm:resizeHandles val="exact"/>
        </dgm:presLayoutVars>
      </dgm:prSet>
      <dgm:spPr/>
    </dgm:pt>
    <dgm:pt modelId="{53B03F42-2599-4637-A891-965FDB6BF777}" type="pres">
      <dgm:prSet presAssocID="{977CC973-B7D0-458B-8031-3E2B90C6CF81}" presName="node" presStyleLbl="node1" presStyleIdx="0" presStyleCnt="4">
        <dgm:presLayoutVars>
          <dgm:bulletEnabled val="1"/>
        </dgm:presLayoutVars>
      </dgm:prSet>
      <dgm:spPr/>
    </dgm:pt>
    <dgm:pt modelId="{68276F84-8C24-4E4F-95B1-4687BA91AF26}" type="pres">
      <dgm:prSet presAssocID="{E07E6DB9-D60A-425C-94D6-F2260BA6BC17}" presName="sibTrans" presStyleLbl="sibTrans2D1" presStyleIdx="0" presStyleCnt="3"/>
      <dgm:spPr/>
    </dgm:pt>
    <dgm:pt modelId="{0E473CC6-56F6-421E-93AC-E14270D021C0}" type="pres">
      <dgm:prSet presAssocID="{E07E6DB9-D60A-425C-94D6-F2260BA6BC17}" presName="connectorText" presStyleLbl="sibTrans2D1" presStyleIdx="0" presStyleCnt="3"/>
      <dgm:spPr/>
    </dgm:pt>
    <dgm:pt modelId="{2AE2D0AF-031D-4B7C-A3BE-43C385750431}" type="pres">
      <dgm:prSet presAssocID="{B6E4547D-F553-4683-8423-53677A6BADB5}" presName="node" presStyleLbl="node1" presStyleIdx="1" presStyleCnt="4">
        <dgm:presLayoutVars>
          <dgm:bulletEnabled val="1"/>
        </dgm:presLayoutVars>
      </dgm:prSet>
      <dgm:spPr/>
    </dgm:pt>
    <dgm:pt modelId="{3159B715-9056-43B6-A64B-C872310C4760}" type="pres">
      <dgm:prSet presAssocID="{4E512A71-596E-46AE-84D6-118A04F1DEC4}" presName="sibTrans" presStyleLbl="sibTrans2D1" presStyleIdx="1" presStyleCnt="3"/>
      <dgm:spPr/>
    </dgm:pt>
    <dgm:pt modelId="{3185C6AB-624F-4DD8-AEA5-1744AC8B5C00}" type="pres">
      <dgm:prSet presAssocID="{4E512A71-596E-46AE-84D6-118A04F1DEC4}" presName="connectorText" presStyleLbl="sibTrans2D1" presStyleIdx="1" presStyleCnt="3"/>
      <dgm:spPr/>
    </dgm:pt>
    <dgm:pt modelId="{6327460A-D67B-4034-B3FA-05A2215222B6}" type="pres">
      <dgm:prSet presAssocID="{E335BEB1-C4EA-4654-845C-DA7EFD143286}" presName="node" presStyleLbl="node1" presStyleIdx="2" presStyleCnt="4">
        <dgm:presLayoutVars>
          <dgm:bulletEnabled val="1"/>
        </dgm:presLayoutVars>
      </dgm:prSet>
      <dgm:spPr/>
    </dgm:pt>
    <dgm:pt modelId="{CAEFCAA7-EBF3-4218-8000-0AE2B76C066B}" type="pres">
      <dgm:prSet presAssocID="{8CB06446-C274-4E26-A69E-E9047F0EF51B}" presName="sibTrans" presStyleLbl="sibTrans2D1" presStyleIdx="2" presStyleCnt="3"/>
      <dgm:spPr/>
    </dgm:pt>
    <dgm:pt modelId="{018FA68B-1D1D-4787-85B9-81737A0EC311}" type="pres">
      <dgm:prSet presAssocID="{8CB06446-C274-4E26-A69E-E9047F0EF51B}" presName="connectorText" presStyleLbl="sibTrans2D1" presStyleIdx="2" presStyleCnt="3"/>
      <dgm:spPr/>
    </dgm:pt>
    <dgm:pt modelId="{2488D155-A61E-4DEB-977C-4697C1DD7B61}" type="pres">
      <dgm:prSet presAssocID="{17D08400-9EF1-45E3-A173-882E38201D8E}" presName="node" presStyleLbl="node1" presStyleIdx="3" presStyleCnt="4">
        <dgm:presLayoutVars>
          <dgm:bulletEnabled val="1"/>
        </dgm:presLayoutVars>
      </dgm:prSet>
      <dgm:spPr/>
    </dgm:pt>
  </dgm:ptLst>
  <dgm:cxnLst>
    <dgm:cxn modelId="{FCFA4D01-55B8-4FDC-ACDF-5F4F6FD1094E}" type="presOf" srcId="{E335BEB1-C4EA-4654-845C-DA7EFD143286}" destId="{6327460A-D67B-4034-B3FA-05A2215222B6}" srcOrd="0" destOrd="0" presId="urn:microsoft.com/office/officeart/2005/8/layout/process1"/>
    <dgm:cxn modelId="{609CB10F-8F4B-4BB7-8419-35F3CCE9EB9A}" srcId="{EE874F67-B7C8-475D-BC5D-7805266A2352}" destId="{17D08400-9EF1-45E3-A173-882E38201D8E}" srcOrd="3" destOrd="0" parTransId="{F7781882-0093-440D-AF1F-50C1C0AF9733}" sibTransId="{2156515D-9CE3-4E9B-89BD-8BF2286D8619}"/>
    <dgm:cxn modelId="{E22E8519-A932-4FAB-9BD0-07F51B8BDBA8}" type="presOf" srcId="{E07E6DB9-D60A-425C-94D6-F2260BA6BC17}" destId="{0E473CC6-56F6-421E-93AC-E14270D021C0}" srcOrd="1" destOrd="0" presId="urn:microsoft.com/office/officeart/2005/8/layout/process1"/>
    <dgm:cxn modelId="{B8A7DF30-55B6-4543-87B9-48D67FDE57C4}" srcId="{EE874F67-B7C8-475D-BC5D-7805266A2352}" destId="{977CC973-B7D0-458B-8031-3E2B90C6CF81}" srcOrd="0" destOrd="0" parTransId="{82BDB65E-AF00-402E-BA6C-904635521874}" sibTransId="{E07E6DB9-D60A-425C-94D6-F2260BA6BC17}"/>
    <dgm:cxn modelId="{B621C93B-3FF3-4526-B571-FE4025D748B8}" type="presOf" srcId="{4E512A71-596E-46AE-84D6-118A04F1DEC4}" destId="{3185C6AB-624F-4DD8-AEA5-1744AC8B5C00}" srcOrd="1" destOrd="0" presId="urn:microsoft.com/office/officeart/2005/8/layout/process1"/>
    <dgm:cxn modelId="{13076850-A520-48C3-8ED2-5188F6523ACD}" type="presOf" srcId="{EE874F67-B7C8-475D-BC5D-7805266A2352}" destId="{ADBF73EB-5BCB-48B6-B3F5-416A9A95D8E6}" srcOrd="0" destOrd="0" presId="urn:microsoft.com/office/officeart/2005/8/layout/process1"/>
    <dgm:cxn modelId="{8B302C9B-E83E-48B5-8095-CA340240D921}" type="presOf" srcId="{977CC973-B7D0-458B-8031-3E2B90C6CF81}" destId="{53B03F42-2599-4637-A891-965FDB6BF777}" srcOrd="0" destOrd="0" presId="urn:microsoft.com/office/officeart/2005/8/layout/process1"/>
    <dgm:cxn modelId="{CC7F77B1-D422-483A-A2F8-166C533CAF45}" type="presOf" srcId="{E07E6DB9-D60A-425C-94D6-F2260BA6BC17}" destId="{68276F84-8C24-4E4F-95B1-4687BA91AF26}" srcOrd="0" destOrd="0" presId="urn:microsoft.com/office/officeart/2005/8/layout/process1"/>
    <dgm:cxn modelId="{669DDDC0-B9C7-4838-A76F-50A42E1AC3A0}" srcId="{EE874F67-B7C8-475D-BC5D-7805266A2352}" destId="{B6E4547D-F553-4683-8423-53677A6BADB5}" srcOrd="1" destOrd="0" parTransId="{CF632091-F288-47A8-9FAC-A0EC72B20938}" sibTransId="{4E512A71-596E-46AE-84D6-118A04F1DEC4}"/>
    <dgm:cxn modelId="{D7AD53C9-5660-4FE1-ACE1-709F344D51FC}" type="presOf" srcId="{17D08400-9EF1-45E3-A173-882E38201D8E}" destId="{2488D155-A61E-4DEB-977C-4697C1DD7B61}" srcOrd="0" destOrd="0" presId="urn:microsoft.com/office/officeart/2005/8/layout/process1"/>
    <dgm:cxn modelId="{22025BD9-F531-402D-8C9E-5B702F90DCBA}" srcId="{EE874F67-B7C8-475D-BC5D-7805266A2352}" destId="{E335BEB1-C4EA-4654-845C-DA7EFD143286}" srcOrd="2" destOrd="0" parTransId="{92B8849A-0EC0-4C0D-BF12-683DDFD6E7E4}" sibTransId="{8CB06446-C274-4E26-A69E-E9047F0EF51B}"/>
    <dgm:cxn modelId="{A1551CE3-9F6F-4121-A266-1071643DA1A0}" type="presOf" srcId="{B6E4547D-F553-4683-8423-53677A6BADB5}" destId="{2AE2D0AF-031D-4B7C-A3BE-43C385750431}" srcOrd="0" destOrd="0" presId="urn:microsoft.com/office/officeart/2005/8/layout/process1"/>
    <dgm:cxn modelId="{412F9DE3-AD76-4FE6-804F-5786E494E1D6}" type="presOf" srcId="{8CB06446-C274-4E26-A69E-E9047F0EF51B}" destId="{018FA68B-1D1D-4787-85B9-81737A0EC311}" srcOrd="1" destOrd="0" presId="urn:microsoft.com/office/officeart/2005/8/layout/process1"/>
    <dgm:cxn modelId="{28D3B4F3-E835-4448-BFFF-72F4BC86D732}" type="presOf" srcId="{4E512A71-596E-46AE-84D6-118A04F1DEC4}" destId="{3159B715-9056-43B6-A64B-C872310C4760}" srcOrd="0" destOrd="0" presId="urn:microsoft.com/office/officeart/2005/8/layout/process1"/>
    <dgm:cxn modelId="{1ABE43F4-BFE0-4A86-BF85-A7995FEC060A}" type="presOf" srcId="{8CB06446-C274-4E26-A69E-E9047F0EF51B}" destId="{CAEFCAA7-EBF3-4218-8000-0AE2B76C066B}" srcOrd="0" destOrd="0" presId="urn:microsoft.com/office/officeart/2005/8/layout/process1"/>
    <dgm:cxn modelId="{6C77B946-F816-49B9-AD38-8E7B0F2816D5}" type="presParOf" srcId="{ADBF73EB-5BCB-48B6-B3F5-416A9A95D8E6}" destId="{53B03F42-2599-4637-A891-965FDB6BF777}" srcOrd="0" destOrd="0" presId="urn:microsoft.com/office/officeart/2005/8/layout/process1"/>
    <dgm:cxn modelId="{A0C5ADB6-4970-4DB3-8A3F-FB977D1A189D}" type="presParOf" srcId="{ADBF73EB-5BCB-48B6-B3F5-416A9A95D8E6}" destId="{68276F84-8C24-4E4F-95B1-4687BA91AF26}" srcOrd="1" destOrd="0" presId="urn:microsoft.com/office/officeart/2005/8/layout/process1"/>
    <dgm:cxn modelId="{CF543827-185E-4484-A46F-F1156D4B1268}" type="presParOf" srcId="{68276F84-8C24-4E4F-95B1-4687BA91AF26}" destId="{0E473CC6-56F6-421E-93AC-E14270D021C0}" srcOrd="0" destOrd="0" presId="urn:microsoft.com/office/officeart/2005/8/layout/process1"/>
    <dgm:cxn modelId="{10594877-A076-4DBC-AA1F-F255C963F4EC}" type="presParOf" srcId="{ADBF73EB-5BCB-48B6-B3F5-416A9A95D8E6}" destId="{2AE2D0AF-031D-4B7C-A3BE-43C385750431}" srcOrd="2" destOrd="0" presId="urn:microsoft.com/office/officeart/2005/8/layout/process1"/>
    <dgm:cxn modelId="{8EF00D7D-2912-41A4-A485-DBB1E03658C8}" type="presParOf" srcId="{ADBF73EB-5BCB-48B6-B3F5-416A9A95D8E6}" destId="{3159B715-9056-43B6-A64B-C872310C4760}" srcOrd="3" destOrd="0" presId="urn:microsoft.com/office/officeart/2005/8/layout/process1"/>
    <dgm:cxn modelId="{715E7BA9-ACBD-44FA-B2C0-FAE910558A11}" type="presParOf" srcId="{3159B715-9056-43B6-A64B-C872310C4760}" destId="{3185C6AB-624F-4DD8-AEA5-1744AC8B5C00}" srcOrd="0" destOrd="0" presId="urn:microsoft.com/office/officeart/2005/8/layout/process1"/>
    <dgm:cxn modelId="{E7D4C0F4-FB27-4E75-8A88-018E43C9252D}" type="presParOf" srcId="{ADBF73EB-5BCB-48B6-B3F5-416A9A95D8E6}" destId="{6327460A-D67B-4034-B3FA-05A2215222B6}" srcOrd="4" destOrd="0" presId="urn:microsoft.com/office/officeart/2005/8/layout/process1"/>
    <dgm:cxn modelId="{4461F2E3-B8CC-4860-83BC-998241DA8B1D}" type="presParOf" srcId="{ADBF73EB-5BCB-48B6-B3F5-416A9A95D8E6}" destId="{CAEFCAA7-EBF3-4218-8000-0AE2B76C066B}" srcOrd="5" destOrd="0" presId="urn:microsoft.com/office/officeart/2005/8/layout/process1"/>
    <dgm:cxn modelId="{20576FF1-F45E-4861-BCCB-164E9A2238A8}" type="presParOf" srcId="{CAEFCAA7-EBF3-4218-8000-0AE2B76C066B}" destId="{018FA68B-1D1D-4787-85B9-81737A0EC311}" srcOrd="0" destOrd="0" presId="urn:microsoft.com/office/officeart/2005/8/layout/process1"/>
    <dgm:cxn modelId="{6D114C7A-A753-453C-A1CF-2A1B42853859}" type="presParOf" srcId="{ADBF73EB-5BCB-48B6-B3F5-416A9A95D8E6}" destId="{2488D155-A61E-4DEB-977C-4697C1DD7B61}" srcOrd="6"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41A156-FDE7-412E-B416-19758966E19E}" type="doc">
      <dgm:prSet loTypeId="urn:microsoft.com/office/officeart/2005/8/layout/process1" loCatId="process" qsTypeId="urn:microsoft.com/office/officeart/2005/8/quickstyle/simple1" qsCatId="simple" csTypeId="urn:microsoft.com/office/officeart/2005/8/colors/accent1_2" csCatId="accent1" phldr="1"/>
      <dgm:spPr/>
    </dgm:pt>
    <dgm:pt modelId="{DF49A748-1571-459C-8DE0-F33DB734100C}">
      <dgm:prSet phldrT="[文本]"/>
      <dgm:spPr/>
      <dgm:t>
        <a:bodyPr/>
        <a:lstStyle/>
        <a:p>
          <a:r>
            <a:rPr lang="zh-CN" altLang="en-US" dirty="0"/>
            <a:t>浏览记录</a:t>
          </a:r>
        </a:p>
      </dgm:t>
    </dgm:pt>
    <dgm:pt modelId="{3ED365EC-EABC-4193-AE41-8D40A94A9856}" type="parTrans" cxnId="{A02E4BA0-C097-4A32-84FB-92FB2D95535C}">
      <dgm:prSet/>
      <dgm:spPr/>
      <dgm:t>
        <a:bodyPr/>
        <a:lstStyle/>
        <a:p>
          <a:endParaRPr lang="zh-CN" altLang="en-US"/>
        </a:p>
      </dgm:t>
    </dgm:pt>
    <dgm:pt modelId="{98BDFE57-C330-413E-8BB0-CA0F01648CC5}" type="sibTrans" cxnId="{A02E4BA0-C097-4A32-84FB-92FB2D95535C}">
      <dgm:prSet/>
      <dgm:spPr/>
      <dgm:t>
        <a:bodyPr/>
        <a:lstStyle/>
        <a:p>
          <a:endParaRPr lang="zh-CN" altLang="en-US"/>
        </a:p>
      </dgm:t>
    </dgm:pt>
    <dgm:pt modelId="{98839F74-18C6-4524-A6CA-22D319C7FCD5}">
      <dgm:prSet phldrT="[文本]"/>
      <dgm:spPr/>
      <dgm:t>
        <a:bodyPr/>
        <a:lstStyle/>
        <a:p>
          <a:r>
            <a:rPr lang="zh-CN" altLang="en-US" dirty="0"/>
            <a:t>查找浏览历史</a:t>
          </a:r>
        </a:p>
      </dgm:t>
    </dgm:pt>
    <dgm:pt modelId="{E562BE7A-56AC-48C3-90D6-86AEA93BECFE}" type="parTrans" cxnId="{92AD2C93-7057-4A3D-ABD1-E7E0C0096831}">
      <dgm:prSet/>
      <dgm:spPr/>
      <dgm:t>
        <a:bodyPr/>
        <a:lstStyle/>
        <a:p>
          <a:endParaRPr lang="zh-CN" altLang="en-US"/>
        </a:p>
      </dgm:t>
    </dgm:pt>
    <dgm:pt modelId="{B8287FCF-493E-4139-9A26-66113B426806}" type="sibTrans" cxnId="{92AD2C93-7057-4A3D-ABD1-E7E0C0096831}">
      <dgm:prSet/>
      <dgm:spPr/>
      <dgm:t>
        <a:bodyPr/>
        <a:lstStyle/>
        <a:p>
          <a:endParaRPr lang="zh-CN" altLang="en-US"/>
        </a:p>
      </dgm:t>
    </dgm:pt>
    <dgm:pt modelId="{3462A785-B4B6-49B4-B3FA-1DF14E6C26C2}">
      <dgm:prSet phldrT="[文本]"/>
      <dgm:spPr/>
      <dgm:t>
        <a:bodyPr/>
        <a:lstStyle/>
        <a:p>
          <a:r>
            <a:rPr lang="zh-CN" altLang="en-US" dirty="0"/>
            <a:t>点击进入帖子</a:t>
          </a:r>
        </a:p>
      </dgm:t>
    </dgm:pt>
    <dgm:pt modelId="{B9DC253D-1288-41B3-ABE7-42502BB668D0}" type="parTrans" cxnId="{9243EDA0-09AD-4A24-8F42-64CCAE7BA05B}">
      <dgm:prSet/>
      <dgm:spPr/>
      <dgm:t>
        <a:bodyPr/>
        <a:lstStyle/>
        <a:p>
          <a:endParaRPr lang="zh-CN" altLang="en-US"/>
        </a:p>
      </dgm:t>
    </dgm:pt>
    <dgm:pt modelId="{83E37730-6B4E-46EC-9805-7B158591FCC7}" type="sibTrans" cxnId="{9243EDA0-09AD-4A24-8F42-64CCAE7BA05B}">
      <dgm:prSet/>
      <dgm:spPr/>
      <dgm:t>
        <a:bodyPr/>
        <a:lstStyle/>
        <a:p>
          <a:endParaRPr lang="zh-CN" altLang="en-US"/>
        </a:p>
      </dgm:t>
    </dgm:pt>
    <dgm:pt modelId="{F1275C0A-A18F-490A-80E1-4BBFC135DABF}" type="pres">
      <dgm:prSet presAssocID="{DD41A156-FDE7-412E-B416-19758966E19E}" presName="Name0" presStyleCnt="0">
        <dgm:presLayoutVars>
          <dgm:dir/>
          <dgm:resizeHandles val="exact"/>
        </dgm:presLayoutVars>
      </dgm:prSet>
      <dgm:spPr/>
    </dgm:pt>
    <dgm:pt modelId="{10880178-FD16-4CA0-9E72-95CE7FDF80EC}" type="pres">
      <dgm:prSet presAssocID="{DF49A748-1571-459C-8DE0-F33DB734100C}" presName="node" presStyleLbl="node1" presStyleIdx="0" presStyleCnt="3">
        <dgm:presLayoutVars>
          <dgm:bulletEnabled val="1"/>
        </dgm:presLayoutVars>
      </dgm:prSet>
      <dgm:spPr/>
    </dgm:pt>
    <dgm:pt modelId="{40AC2BC9-38AE-4F44-AA60-3EE295A607C0}" type="pres">
      <dgm:prSet presAssocID="{98BDFE57-C330-413E-8BB0-CA0F01648CC5}" presName="sibTrans" presStyleLbl="sibTrans2D1" presStyleIdx="0" presStyleCnt="2"/>
      <dgm:spPr/>
    </dgm:pt>
    <dgm:pt modelId="{DADFEEF8-41EA-4566-BBCC-01C4169D73A9}" type="pres">
      <dgm:prSet presAssocID="{98BDFE57-C330-413E-8BB0-CA0F01648CC5}" presName="connectorText" presStyleLbl="sibTrans2D1" presStyleIdx="0" presStyleCnt="2"/>
      <dgm:spPr/>
    </dgm:pt>
    <dgm:pt modelId="{A3CE174B-16B5-4677-83CB-B764EBE59ADA}" type="pres">
      <dgm:prSet presAssocID="{98839F74-18C6-4524-A6CA-22D319C7FCD5}" presName="node" presStyleLbl="node1" presStyleIdx="1" presStyleCnt="3">
        <dgm:presLayoutVars>
          <dgm:bulletEnabled val="1"/>
        </dgm:presLayoutVars>
      </dgm:prSet>
      <dgm:spPr/>
    </dgm:pt>
    <dgm:pt modelId="{C98B208F-15C8-4D98-B981-D6F632E09E68}" type="pres">
      <dgm:prSet presAssocID="{B8287FCF-493E-4139-9A26-66113B426806}" presName="sibTrans" presStyleLbl="sibTrans2D1" presStyleIdx="1" presStyleCnt="2"/>
      <dgm:spPr/>
    </dgm:pt>
    <dgm:pt modelId="{0A988D56-725F-4AB0-B7B3-27ACA330B464}" type="pres">
      <dgm:prSet presAssocID="{B8287FCF-493E-4139-9A26-66113B426806}" presName="connectorText" presStyleLbl="sibTrans2D1" presStyleIdx="1" presStyleCnt="2"/>
      <dgm:spPr/>
    </dgm:pt>
    <dgm:pt modelId="{1373D71B-DE2B-4401-8A6A-3A865FC56C5F}" type="pres">
      <dgm:prSet presAssocID="{3462A785-B4B6-49B4-B3FA-1DF14E6C26C2}" presName="node" presStyleLbl="node1" presStyleIdx="2" presStyleCnt="3">
        <dgm:presLayoutVars>
          <dgm:bulletEnabled val="1"/>
        </dgm:presLayoutVars>
      </dgm:prSet>
      <dgm:spPr/>
    </dgm:pt>
  </dgm:ptLst>
  <dgm:cxnLst>
    <dgm:cxn modelId="{A821260B-03F9-4818-93D3-16033C895855}" type="presOf" srcId="{B8287FCF-493E-4139-9A26-66113B426806}" destId="{0A988D56-725F-4AB0-B7B3-27ACA330B464}" srcOrd="1" destOrd="0" presId="urn:microsoft.com/office/officeart/2005/8/layout/process1"/>
    <dgm:cxn modelId="{E229DA14-65AC-4693-8561-156CAC7E3FB3}" type="presOf" srcId="{DD41A156-FDE7-412E-B416-19758966E19E}" destId="{F1275C0A-A18F-490A-80E1-4BBFC135DABF}" srcOrd="0" destOrd="0" presId="urn:microsoft.com/office/officeart/2005/8/layout/process1"/>
    <dgm:cxn modelId="{0EF3E820-CA1E-4133-B537-6175A1B6D243}" type="presOf" srcId="{B8287FCF-493E-4139-9A26-66113B426806}" destId="{C98B208F-15C8-4D98-B981-D6F632E09E68}" srcOrd="0" destOrd="0" presId="urn:microsoft.com/office/officeart/2005/8/layout/process1"/>
    <dgm:cxn modelId="{A0F7755C-67A3-4920-B915-38EEBEDC8856}" type="presOf" srcId="{98BDFE57-C330-413E-8BB0-CA0F01648CC5}" destId="{40AC2BC9-38AE-4F44-AA60-3EE295A607C0}" srcOrd="0" destOrd="0" presId="urn:microsoft.com/office/officeart/2005/8/layout/process1"/>
    <dgm:cxn modelId="{22EF3855-057A-4A90-8914-7B89B8C445D8}" type="presOf" srcId="{3462A785-B4B6-49B4-B3FA-1DF14E6C26C2}" destId="{1373D71B-DE2B-4401-8A6A-3A865FC56C5F}" srcOrd="0" destOrd="0" presId="urn:microsoft.com/office/officeart/2005/8/layout/process1"/>
    <dgm:cxn modelId="{53283D88-7C47-4982-A194-C3EC529B2CD2}" type="presOf" srcId="{DF49A748-1571-459C-8DE0-F33DB734100C}" destId="{10880178-FD16-4CA0-9E72-95CE7FDF80EC}" srcOrd="0" destOrd="0" presId="urn:microsoft.com/office/officeart/2005/8/layout/process1"/>
    <dgm:cxn modelId="{DA6B0E8E-C5E9-46D6-952B-ABAA94C2CB97}" type="presOf" srcId="{98BDFE57-C330-413E-8BB0-CA0F01648CC5}" destId="{DADFEEF8-41EA-4566-BBCC-01C4169D73A9}" srcOrd="1" destOrd="0" presId="urn:microsoft.com/office/officeart/2005/8/layout/process1"/>
    <dgm:cxn modelId="{92AD2C93-7057-4A3D-ABD1-E7E0C0096831}" srcId="{DD41A156-FDE7-412E-B416-19758966E19E}" destId="{98839F74-18C6-4524-A6CA-22D319C7FCD5}" srcOrd="1" destOrd="0" parTransId="{E562BE7A-56AC-48C3-90D6-86AEA93BECFE}" sibTransId="{B8287FCF-493E-4139-9A26-66113B426806}"/>
    <dgm:cxn modelId="{A02E4BA0-C097-4A32-84FB-92FB2D95535C}" srcId="{DD41A156-FDE7-412E-B416-19758966E19E}" destId="{DF49A748-1571-459C-8DE0-F33DB734100C}" srcOrd="0" destOrd="0" parTransId="{3ED365EC-EABC-4193-AE41-8D40A94A9856}" sibTransId="{98BDFE57-C330-413E-8BB0-CA0F01648CC5}"/>
    <dgm:cxn modelId="{9243EDA0-09AD-4A24-8F42-64CCAE7BA05B}" srcId="{DD41A156-FDE7-412E-B416-19758966E19E}" destId="{3462A785-B4B6-49B4-B3FA-1DF14E6C26C2}" srcOrd="2" destOrd="0" parTransId="{B9DC253D-1288-41B3-ABE7-42502BB668D0}" sibTransId="{83E37730-6B4E-46EC-9805-7B158591FCC7}"/>
    <dgm:cxn modelId="{14E0D1E2-29C3-4B27-972C-CE37CB2DBE7A}" type="presOf" srcId="{98839F74-18C6-4524-A6CA-22D319C7FCD5}" destId="{A3CE174B-16B5-4677-83CB-B764EBE59ADA}" srcOrd="0" destOrd="0" presId="urn:microsoft.com/office/officeart/2005/8/layout/process1"/>
    <dgm:cxn modelId="{2748AD62-0A9B-436D-91F4-6F1954A11F32}" type="presParOf" srcId="{F1275C0A-A18F-490A-80E1-4BBFC135DABF}" destId="{10880178-FD16-4CA0-9E72-95CE7FDF80EC}" srcOrd="0" destOrd="0" presId="urn:microsoft.com/office/officeart/2005/8/layout/process1"/>
    <dgm:cxn modelId="{0750C7CD-9B30-4A14-B956-4AA7A57D7553}" type="presParOf" srcId="{F1275C0A-A18F-490A-80E1-4BBFC135DABF}" destId="{40AC2BC9-38AE-4F44-AA60-3EE295A607C0}" srcOrd="1" destOrd="0" presId="urn:microsoft.com/office/officeart/2005/8/layout/process1"/>
    <dgm:cxn modelId="{C56097BE-E476-45D0-B5BD-88E5636CCEE9}" type="presParOf" srcId="{40AC2BC9-38AE-4F44-AA60-3EE295A607C0}" destId="{DADFEEF8-41EA-4566-BBCC-01C4169D73A9}" srcOrd="0" destOrd="0" presId="urn:microsoft.com/office/officeart/2005/8/layout/process1"/>
    <dgm:cxn modelId="{CEB9FF9F-547A-4A86-864B-CB18025036D6}" type="presParOf" srcId="{F1275C0A-A18F-490A-80E1-4BBFC135DABF}" destId="{A3CE174B-16B5-4677-83CB-B764EBE59ADA}" srcOrd="2" destOrd="0" presId="urn:microsoft.com/office/officeart/2005/8/layout/process1"/>
    <dgm:cxn modelId="{B59C8BF4-CC56-447B-88BC-ED3DD5544998}" type="presParOf" srcId="{F1275C0A-A18F-490A-80E1-4BBFC135DABF}" destId="{C98B208F-15C8-4D98-B981-D6F632E09E68}" srcOrd="3" destOrd="0" presId="urn:microsoft.com/office/officeart/2005/8/layout/process1"/>
    <dgm:cxn modelId="{58C6A359-9969-4B17-9168-737679A154F0}" type="presParOf" srcId="{C98B208F-15C8-4D98-B981-D6F632E09E68}" destId="{0A988D56-725F-4AB0-B7B3-27ACA330B464}" srcOrd="0" destOrd="0" presId="urn:microsoft.com/office/officeart/2005/8/layout/process1"/>
    <dgm:cxn modelId="{4E23AAE9-2FED-4C41-8A53-CD9C9A0A03D7}" type="presParOf" srcId="{F1275C0A-A18F-490A-80E1-4BBFC135DABF}" destId="{1373D71B-DE2B-4401-8A6A-3A865FC56C5F}" srcOrd="4" destOrd="0" presId="urn:microsoft.com/office/officeart/2005/8/layout/process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5EFC7-F31F-43AF-8BCD-E33D18A9AA80}">
      <dsp:nvSpPr>
        <dsp:cNvPr id="0" name=""/>
        <dsp:cNvSpPr/>
      </dsp:nvSpPr>
      <dsp:spPr>
        <a:xfrm>
          <a:off x="4936" y="791259"/>
          <a:ext cx="1475460" cy="10097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用户中心</a:t>
          </a:r>
        </a:p>
      </dsp:txBody>
      <dsp:txXfrm>
        <a:off x="34511" y="820834"/>
        <a:ext cx="1416310" cy="950618"/>
      </dsp:txXfrm>
    </dsp:sp>
    <dsp:sp modelId="{38319F6E-94F4-4757-98D1-9B62CB53053E}">
      <dsp:nvSpPr>
        <dsp:cNvPr id="0" name=""/>
        <dsp:cNvSpPr/>
      </dsp:nvSpPr>
      <dsp:spPr>
        <a:xfrm>
          <a:off x="1627943" y="1113186"/>
          <a:ext cx="312797" cy="3659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627943" y="1186369"/>
        <a:ext cx="218958" cy="219548"/>
      </dsp:txXfrm>
    </dsp:sp>
    <dsp:sp modelId="{08420877-85F6-4DE8-82CB-9C3CABEF2B26}">
      <dsp:nvSpPr>
        <dsp:cNvPr id="0" name=""/>
        <dsp:cNvSpPr/>
      </dsp:nvSpPr>
      <dsp:spPr>
        <a:xfrm>
          <a:off x="2070581" y="791259"/>
          <a:ext cx="1475460" cy="10097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编辑资料</a:t>
          </a:r>
        </a:p>
      </dsp:txBody>
      <dsp:txXfrm>
        <a:off x="2100156" y="820834"/>
        <a:ext cx="1416310" cy="950618"/>
      </dsp:txXfrm>
    </dsp:sp>
    <dsp:sp modelId="{B463A36D-C229-4DA1-AA10-8D2126D447DB}">
      <dsp:nvSpPr>
        <dsp:cNvPr id="0" name=""/>
        <dsp:cNvSpPr/>
      </dsp:nvSpPr>
      <dsp:spPr>
        <a:xfrm>
          <a:off x="3693588" y="1113186"/>
          <a:ext cx="312797" cy="3659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693588" y="1186369"/>
        <a:ext cx="218958" cy="219548"/>
      </dsp:txXfrm>
    </dsp:sp>
    <dsp:sp modelId="{CF8B9AB6-E9EA-4532-A564-E26D4A153248}">
      <dsp:nvSpPr>
        <dsp:cNvPr id="0" name=""/>
        <dsp:cNvSpPr/>
      </dsp:nvSpPr>
      <dsp:spPr>
        <a:xfrm>
          <a:off x="4136226" y="791259"/>
          <a:ext cx="1475460" cy="10097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用户名称、头像、性别等资料</a:t>
          </a:r>
        </a:p>
      </dsp:txBody>
      <dsp:txXfrm>
        <a:off x="4165801" y="820834"/>
        <a:ext cx="1416310" cy="9506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8DA9C-2F6C-4B01-83DF-695D755CFFC6}">
      <dsp:nvSpPr>
        <dsp:cNvPr id="0" name=""/>
        <dsp:cNvSpPr/>
      </dsp:nvSpPr>
      <dsp:spPr>
        <a:xfrm>
          <a:off x="0" y="1079302"/>
          <a:ext cx="940815" cy="7232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点击搜索</a:t>
          </a:r>
        </a:p>
      </dsp:txBody>
      <dsp:txXfrm>
        <a:off x="21183" y="1100485"/>
        <a:ext cx="898449" cy="680885"/>
      </dsp:txXfrm>
    </dsp:sp>
    <dsp:sp modelId="{094BB296-F884-4025-9D6D-8A6D0F464CD2}">
      <dsp:nvSpPr>
        <dsp:cNvPr id="0" name=""/>
        <dsp:cNvSpPr/>
      </dsp:nvSpPr>
      <dsp:spPr>
        <a:xfrm rot="2168">
          <a:off x="1029647" y="1324678"/>
          <a:ext cx="188325" cy="2333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1029647" y="1371324"/>
        <a:ext cx="131828" cy="139994"/>
      </dsp:txXfrm>
    </dsp:sp>
    <dsp:sp modelId="{2BA5C31B-07B3-476B-9AC9-5DA92A74E962}">
      <dsp:nvSpPr>
        <dsp:cNvPr id="0" name=""/>
        <dsp:cNvSpPr/>
      </dsp:nvSpPr>
      <dsp:spPr>
        <a:xfrm>
          <a:off x="1296145" y="1080119"/>
          <a:ext cx="940815" cy="7232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搜索菜谱</a:t>
          </a:r>
        </a:p>
      </dsp:txBody>
      <dsp:txXfrm>
        <a:off x="1317328" y="1101302"/>
        <a:ext cx="898449" cy="680885"/>
      </dsp:txXfrm>
    </dsp:sp>
    <dsp:sp modelId="{800A2C60-BC23-4FF3-BD24-B5170B788A8B}">
      <dsp:nvSpPr>
        <dsp:cNvPr id="0" name=""/>
        <dsp:cNvSpPr/>
      </dsp:nvSpPr>
      <dsp:spPr>
        <a:xfrm rot="54220">
          <a:off x="2336816" y="1335749"/>
          <a:ext cx="211747" cy="2333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336820" y="1381912"/>
        <a:ext cx="148223" cy="139994"/>
      </dsp:txXfrm>
    </dsp:sp>
    <dsp:sp modelId="{D40D692D-DA2E-4A1F-94CD-26A369138874}">
      <dsp:nvSpPr>
        <dsp:cNvPr id="0" name=""/>
        <dsp:cNvSpPr/>
      </dsp:nvSpPr>
      <dsp:spPr>
        <a:xfrm>
          <a:off x="2636435" y="1101260"/>
          <a:ext cx="940815" cy="7232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筛选菜谱</a:t>
          </a:r>
        </a:p>
      </dsp:txBody>
      <dsp:txXfrm>
        <a:off x="2657618" y="1122443"/>
        <a:ext cx="898449" cy="680885"/>
      </dsp:txXfrm>
    </dsp:sp>
    <dsp:sp modelId="{D174C3C9-8584-4CC7-B7DE-7FB5D1728E65}">
      <dsp:nvSpPr>
        <dsp:cNvPr id="0" name=""/>
        <dsp:cNvSpPr/>
      </dsp:nvSpPr>
      <dsp:spPr>
        <a:xfrm>
          <a:off x="3671332" y="1346224"/>
          <a:ext cx="199452" cy="2333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3671332" y="1392888"/>
        <a:ext cx="139616" cy="139994"/>
      </dsp:txXfrm>
    </dsp:sp>
    <dsp:sp modelId="{DE0A37DF-58A8-4BD8-9D99-9C1D3BDF354A}">
      <dsp:nvSpPr>
        <dsp:cNvPr id="0" name=""/>
        <dsp:cNvSpPr/>
      </dsp:nvSpPr>
      <dsp:spPr>
        <a:xfrm>
          <a:off x="3953576" y="1101260"/>
          <a:ext cx="940815" cy="7232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查看菜谱教程</a:t>
          </a:r>
        </a:p>
      </dsp:txBody>
      <dsp:txXfrm>
        <a:off x="3974759" y="1122443"/>
        <a:ext cx="898449" cy="6808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03F42-2599-4637-A891-965FDB6BF777}">
      <dsp:nvSpPr>
        <dsp:cNvPr id="0" name=""/>
        <dsp:cNvSpPr/>
      </dsp:nvSpPr>
      <dsp:spPr>
        <a:xfrm>
          <a:off x="3132" y="0"/>
          <a:ext cx="1369716" cy="6926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搜索用户</a:t>
          </a:r>
        </a:p>
      </dsp:txBody>
      <dsp:txXfrm>
        <a:off x="23420" y="20288"/>
        <a:ext cx="1329140" cy="652120"/>
      </dsp:txXfrm>
    </dsp:sp>
    <dsp:sp modelId="{68276F84-8C24-4E4F-95B1-4687BA91AF26}">
      <dsp:nvSpPr>
        <dsp:cNvPr id="0" name=""/>
        <dsp:cNvSpPr/>
      </dsp:nvSpPr>
      <dsp:spPr>
        <a:xfrm>
          <a:off x="1509821" y="176503"/>
          <a:ext cx="290379" cy="3396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509821" y="244441"/>
        <a:ext cx="203265" cy="203813"/>
      </dsp:txXfrm>
    </dsp:sp>
    <dsp:sp modelId="{2AE2D0AF-031D-4B7C-A3BE-43C385750431}">
      <dsp:nvSpPr>
        <dsp:cNvPr id="0" name=""/>
        <dsp:cNvSpPr/>
      </dsp:nvSpPr>
      <dsp:spPr>
        <a:xfrm>
          <a:off x="1920736" y="0"/>
          <a:ext cx="1369716" cy="6926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选择有关的用户</a:t>
          </a:r>
        </a:p>
      </dsp:txBody>
      <dsp:txXfrm>
        <a:off x="1941024" y="20288"/>
        <a:ext cx="1329140" cy="652120"/>
      </dsp:txXfrm>
    </dsp:sp>
    <dsp:sp modelId="{3159B715-9056-43B6-A64B-C872310C4760}">
      <dsp:nvSpPr>
        <dsp:cNvPr id="0" name=""/>
        <dsp:cNvSpPr/>
      </dsp:nvSpPr>
      <dsp:spPr>
        <a:xfrm>
          <a:off x="3427424" y="176503"/>
          <a:ext cx="290379" cy="3396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427424" y="244441"/>
        <a:ext cx="203265" cy="203813"/>
      </dsp:txXfrm>
    </dsp:sp>
    <dsp:sp modelId="{6327460A-D67B-4034-B3FA-05A2215222B6}">
      <dsp:nvSpPr>
        <dsp:cNvPr id="0" name=""/>
        <dsp:cNvSpPr/>
      </dsp:nvSpPr>
      <dsp:spPr>
        <a:xfrm>
          <a:off x="3838339" y="0"/>
          <a:ext cx="1369716" cy="6926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进入用户互动界面</a:t>
          </a:r>
        </a:p>
      </dsp:txBody>
      <dsp:txXfrm>
        <a:off x="3858627" y="20288"/>
        <a:ext cx="1329140" cy="652120"/>
      </dsp:txXfrm>
    </dsp:sp>
    <dsp:sp modelId="{CAEFCAA7-EBF3-4218-8000-0AE2B76C066B}">
      <dsp:nvSpPr>
        <dsp:cNvPr id="0" name=""/>
        <dsp:cNvSpPr/>
      </dsp:nvSpPr>
      <dsp:spPr>
        <a:xfrm>
          <a:off x="5345027" y="176503"/>
          <a:ext cx="290379" cy="3396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5345027" y="244441"/>
        <a:ext cx="203265" cy="203813"/>
      </dsp:txXfrm>
    </dsp:sp>
    <dsp:sp modelId="{2488D155-A61E-4DEB-977C-4697C1DD7B61}">
      <dsp:nvSpPr>
        <dsp:cNvPr id="0" name=""/>
        <dsp:cNvSpPr/>
      </dsp:nvSpPr>
      <dsp:spPr>
        <a:xfrm>
          <a:off x="5755942" y="0"/>
          <a:ext cx="1369716" cy="6926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点击关注或聊天</a:t>
          </a:r>
        </a:p>
      </dsp:txBody>
      <dsp:txXfrm>
        <a:off x="5776230" y="20288"/>
        <a:ext cx="1329140" cy="652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80178-FD16-4CA0-9E72-95CE7FDF80EC}">
      <dsp:nvSpPr>
        <dsp:cNvPr id="0" name=""/>
        <dsp:cNvSpPr/>
      </dsp:nvSpPr>
      <dsp:spPr>
        <a:xfrm>
          <a:off x="7531" y="0"/>
          <a:ext cx="2251023" cy="7741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浏览记录</a:t>
          </a:r>
        </a:p>
      </dsp:txBody>
      <dsp:txXfrm>
        <a:off x="30205" y="22674"/>
        <a:ext cx="2205675" cy="728787"/>
      </dsp:txXfrm>
    </dsp:sp>
    <dsp:sp modelId="{40AC2BC9-38AE-4F44-AA60-3EE295A607C0}">
      <dsp:nvSpPr>
        <dsp:cNvPr id="0" name=""/>
        <dsp:cNvSpPr/>
      </dsp:nvSpPr>
      <dsp:spPr>
        <a:xfrm>
          <a:off x="2483657" y="107940"/>
          <a:ext cx="477216" cy="5582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483657" y="219591"/>
        <a:ext cx="334051" cy="334951"/>
      </dsp:txXfrm>
    </dsp:sp>
    <dsp:sp modelId="{A3CE174B-16B5-4677-83CB-B764EBE59ADA}">
      <dsp:nvSpPr>
        <dsp:cNvPr id="0" name=""/>
        <dsp:cNvSpPr/>
      </dsp:nvSpPr>
      <dsp:spPr>
        <a:xfrm>
          <a:off x="3158964" y="0"/>
          <a:ext cx="2251023" cy="7741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查找浏览历史</a:t>
          </a:r>
        </a:p>
      </dsp:txBody>
      <dsp:txXfrm>
        <a:off x="3181638" y="22674"/>
        <a:ext cx="2205675" cy="728787"/>
      </dsp:txXfrm>
    </dsp:sp>
    <dsp:sp modelId="{C98B208F-15C8-4D98-B981-D6F632E09E68}">
      <dsp:nvSpPr>
        <dsp:cNvPr id="0" name=""/>
        <dsp:cNvSpPr/>
      </dsp:nvSpPr>
      <dsp:spPr>
        <a:xfrm>
          <a:off x="5635090" y="107940"/>
          <a:ext cx="477216" cy="5582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5635090" y="219591"/>
        <a:ext cx="334051" cy="334951"/>
      </dsp:txXfrm>
    </dsp:sp>
    <dsp:sp modelId="{1373D71B-DE2B-4401-8A6A-3A865FC56C5F}">
      <dsp:nvSpPr>
        <dsp:cNvPr id="0" name=""/>
        <dsp:cNvSpPr/>
      </dsp:nvSpPr>
      <dsp:spPr>
        <a:xfrm>
          <a:off x="6310397" y="0"/>
          <a:ext cx="2251023" cy="7741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点击进入帖子</a:t>
          </a:r>
        </a:p>
      </dsp:txBody>
      <dsp:txXfrm>
        <a:off x="6333071" y="22674"/>
        <a:ext cx="2205675" cy="7287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7C85E-6598-470D-8472-C7DAF06F4864}" type="datetimeFigureOut">
              <a:rPr lang="zh-CN" altLang="en-US" smtClean="0"/>
              <a:t>2023/4/27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67B4B-D4A0-43A6-8B0D-EF3D28FF627F}" type="slidenum">
              <a:rPr lang="zh-CN" altLang="en-US" smtClean="0"/>
              <a:t>‹#›</a:t>
            </a:fld>
            <a:endParaRPr lang="zh-CN" altLang="en-US"/>
          </a:p>
        </p:txBody>
      </p:sp>
    </p:spTree>
    <p:extLst>
      <p:ext uri="{BB962C8B-B14F-4D97-AF65-F5344CB8AC3E}">
        <p14:creationId xmlns:p14="http://schemas.microsoft.com/office/powerpoint/2010/main" val="1751486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CE365AF-1DF8-4D7A-AE0E-3AB21F82AF11}"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A1FE82DD-393F-4C78-9CB2-C51AE0730E5D}" type="datetimeFigureOut">
              <a:rPr lang="en-US" smtClean="0"/>
              <a:t>4/27/2023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1977DF0-9D61-4196-9739-0258EC4AC96F}" type="datetimeFigureOut">
              <a:rPr lang="en-US" smtClean="0"/>
              <a:t>4/27/2023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2FC85DA-6272-4BE7-928F-D3CF19CFA788}" type="datetimeFigureOut">
              <a:rPr lang="en-US" smtClean="0"/>
              <a:t>4/27/2023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36028F8-8FED-4663-8281-150480512644}" type="datetimeFigureOut">
              <a:rPr lang="en-US" smtClean="0"/>
              <a:t>4/27/2023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2C972FFA-D513-4D97-ABA8-ADF95E15F411}" type="datetimeFigureOut">
              <a:rPr lang="en-US" smtClean="0"/>
              <a:t>4/27/2023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378771F2-BB34-4B91-97F2-557F0B79688B}" type="datetimeFigureOut">
              <a:rPr lang="en-US" smtClean="0"/>
              <a:t>4/27/2023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D93E2743-1C57-4CE6-B4A8-76A2410FFF71}" type="datetimeFigureOut">
              <a:rPr lang="en-US" smtClean="0"/>
              <a:t>4/27/2023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3B899BB8-39CB-402A-ABC3-1CDFC28844C1}" type="datetimeFigureOut">
              <a:rPr lang="en-US" smtClean="0"/>
              <a:t>4/27/2023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5E5257C8-CCBC-41D9-93E7-1A570C23FD86}" type="datetimeFigureOut">
              <a:rPr lang="en-US" smtClean="0"/>
              <a:t>4/27/2023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56720352-4DB1-4A2C-B1C1-2C6F6991C356}" type="datetimeFigureOut">
              <a:rPr lang="en-US" smtClean="0"/>
              <a:t>4/27/2023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5AD81FE-068E-4B47-A9A7-8295AAA96245}" type="datetimeFigureOut">
              <a:rPr lang="en-US" smtClean="0"/>
              <a:t>4/27/2023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notesSlide" Target="../notesSlides/notesSlide1.xml"/><Relationship Id="rId2" Type="http://schemas.openxmlformats.org/officeDocument/2006/relationships/tags" Target="../tags/tag3.xml"/><Relationship Id="rId16"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slideLayout" Target="../slideLayouts/slideLayout7.xml"/><Relationship Id="rId2" Type="http://schemas.openxmlformats.org/officeDocument/2006/relationships/tags" Target="../tags/tag69.xml"/><Relationship Id="rId1" Type="http://schemas.openxmlformats.org/officeDocument/2006/relationships/themeOverride" Target="../theme/themeOverride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slideLayout" Target="../slideLayouts/slideLayout7.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s>
</file>

<file path=ppt/slides/_rels/slide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slideLayout" Target="../slideLayouts/slideLayout7.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 Type="http://schemas.openxmlformats.org/officeDocument/2006/relationships/tags" Target="../tags/tag17.xml"/><Relationship Id="rId16" Type="http://schemas.openxmlformats.org/officeDocument/2006/relationships/tags" Target="../tags/tag31.xml"/><Relationship Id="rId1" Type="http://schemas.openxmlformats.org/officeDocument/2006/relationships/themeOverride" Target="../theme/themeOverride1.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hemeOverride" Target="../theme/themeOverride2.xml"/><Relationship Id="rId6" Type="http://schemas.openxmlformats.org/officeDocument/2006/relationships/slideLayout" Target="../slideLayouts/slideLayout7.xml"/><Relationship Id="rId5" Type="http://schemas.openxmlformats.org/officeDocument/2006/relationships/tags" Target="../tags/tag36.xml"/><Relationship Id="rId4" Type="http://schemas.openxmlformats.org/officeDocument/2006/relationships/tags" Target="../tags/tag3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hemeOverride" Target="../theme/themeOverride3.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s/_rels/slide6.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3.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Layout" Target="../slideLayouts/slideLayout7.xml"/><Relationship Id="rId5" Type="http://schemas.openxmlformats.org/officeDocument/2006/relationships/tags" Target="../tags/tag49.xml"/><Relationship Id="rId4" Type="http://schemas.openxmlformats.org/officeDocument/2006/relationships/tags" Target="../tags/tag48.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2.xml"/><Relationship Id="rId7" Type="http://schemas.openxmlformats.org/officeDocument/2006/relationships/image" Target="../media/image2.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1.png"/><Relationship Id="rId5" Type="http://schemas.openxmlformats.org/officeDocument/2006/relationships/slideLayout" Target="../slideLayouts/slideLayout7.xml"/><Relationship Id="rId4" Type="http://schemas.openxmlformats.org/officeDocument/2006/relationships/tags" Target="../tags/tag53.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slide1.xml><?xml version="1.0" encoding="utf-8"?>
<p:sld xmlns:a="http://schemas.openxmlformats.org/drawingml/2006/main" xmlns:r="http://schemas.openxmlformats.org/officeDocument/2006/relationships" xmlns:p="http://schemas.openxmlformats.org/presentationml/2006/main">
  <p:cSld name="cover">
    <p:spTree>
      <p:nvGrpSpPr>
        <p:cNvPr id="1" name=""/>
        <p:cNvGrpSpPr/>
        <p:nvPr/>
      </p:nvGrpSpPr>
      <p:grpSpPr>
        <a:xfrm>
          <a:off x="0" y="0"/>
          <a:ext cx="0" cy="0"/>
          <a:chOff x="0" y="0"/>
          <a:chExt cx="0" cy="0"/>
        </a:xfrm>
      </p:grpSpPr>
      <p:sp>
        <p:nvSpPr>
          <p:cNvPr id="4" name="背景">
            <a:extLst>
              <a:ext uri="{FF2B5EF4-FFF2-40B4-BE49-F238E27FC236}">
                <a16:creationId xmlns:a16="http://schemas.microsoft.com/office/drawing/2014/main" id="{191B725D-614C-E870-C919-2A5C83D65C52}"/>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grpSp>
        <p:nvGrpSpPr>
          <p:cNvPr id="7" name="Group 6" hidden="1"/>
          <p:cNvGrpSpPr/>
          <p:nvPr/>
        </p:nvGrpSpPr>
        <p:grpSpPr>
          <a:xfrm>
            <a:off x="-207012" y="4254500"/>
            <a:ext cx="12185653" cy="3274290"/>
            <a:chOff x="2538" y="3581400"/>
            <a:chExt cx="12185653" cy="3274290"/>
          </a:xfrm>
        </p:grpSpPr>
        <p:sp>
          <p:nvSpPr>
            <p:cNvPr id="8" name="Freeform: Shape 7"/>
            <p:cNvSpPr/>
            <p:nvPr>
              <p:custDataLst>
                <p:tags r:id="rId13"/>
              </p:custDataLst>
            </p:nvPr>
          </p:nvSpPr>
          <p:spPr>
            <a:xfrm>
              <a:off x="2538" y="4959236"/>
              <a:ext cx="12185653" cy="1659999"/>
            </a:xfrm>
            <a:custGeom>
              <a:avLst/>
              <a:gdLst>
                <a:gd name="connsiteX0" fmla="*/ 0 w 12185653"/>
                <a:gd name="connsiteY0" fmla="*/ 1659999 h 1659999"/>
                <a:gd name="connsiteX1" fmla="*/ 3941298 w 12185653"/>
                <a:gd name="connsiteY1" fmla="*/ 898396 h 1659999"/>
                <a:gd name="connsiteX2" fmla="*/ 8092036 w 12185653"/>
                <a:gd name="connsiteY2" fmla="*/ 517594 h 1659999"/>
                <a:gd name="connsiteX3" fmla="*/ 12185653 w 12185653"/>
                <a:gd name="connsiteY3" fmla="*/ 682608 h 1659999"/>
              </a:gdLst>
              <a:ahLst/>
              <a:cxnLst>
                <a:cxn ang="0">
                  <a:pos x="connsiteX0" y="connsiteY0"/>
                </a:cxn>
                <a:cxn ang="0">
                  <a:pos x="connsiteX1" y="connsiteY1"/>
                </a:cxn>
                <a:cxn ang="0">
                  <a:pos x="connsiteX2" y="connsiteY2"/>
                </a:cxn>
                <a:cxn ang="0">
                  <a:pos x="connsiteX3" y="connsiteY3"/>
                </a:cxn>
              </a:cxnLst>
              <a:rect l="l" t="t" r="r" b="b"/>
              <a:pathLst>
                <a:path w="12185653" h="1659999">
                  <a:moveTo>
                    <a:pt x="0" y="1659999"/>
                  </a:moveTo>
                  <a:cubicBezTo>
                    <a:pt x="0" y="1659999"/>
                    <a:pt x="1516860" y="-15528"/>
                    <a:pt x="3941298" y="898396"/>
                  </a:cubicBezTo>
                  <a:cubicBezTo>
                    <a:pt x="6365735" y="1812320"/>
                    <a:pt x="7178112" y="1114183"/>
                    <a:pt x="8092036" y="517594"/>
                  </a:cubicBezTo>
                  <a:cubicBezTo>
                    <a:pt x="9005960" y="-78995"/>
                    <a:pt x="10668793" y="-320170"/>
                    <a:pt x="12185653" y="682608"/>
                  </a:cubicBezTo>
                </a:path>
              </a:pathLst>
            </a:custGeom>
            <a:noFill/>
            <a:ln w="12700" cap="flat">
              <a:gradFill>
                <a:gsLst>
                  <a:gs pos="0">
                    <a:schemeClr val="tx1">
                      <a:alpha val="85000"/>
                    </a:schemeClr>
                  </a:gs>
                  <a:gs pos="100000">
                    <a:schemeClr val="bg1"/>
                  </a:gs>
                </a:gsLst>
                <a:lin ang="0" scaled="0"/>
              </a:gradFill>
              <a:prstDash val="solid"/>
              <a:miter/>
            </a:ln>
          </p:spPr>
          <p:txBody>
            <a:bodyPr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en-ID">
                <a:solidFill>
                  <a:schemeClr val="dk1"/>
                </a:solidFill>
                <a:latin typeface="微软雅黑" panose="020B0503020204020204" pitchFamily="34" charset="-122"/>
                <a:ea typeface="微软雅黑" panose="020B0503020204020204" pitchFamily="34" charset="-122"/>
                <a:sym typeface="+mn-ea"/>
              </a:endParaRPr>
            </a:p>
          </p:txBody>
        </p:sp>
        <p:sp>
          <p:nvSpPr>
            <p:cNvPr id="10" name="Freeform: Shape 9"/>
            <p:cNvSpPr/>
            <p:nvPr>
              <p:custDataLst>
                <p:tags r:id="rId14"/>
              </p:custDataLst>
            </p:nvPr>
          </p:nvSpPr>
          <p:spPr>
            <a:xfrm>
              <a:off x="2538" y="4606359"/>
              <a:ext cx="12185653" cy="1659999"/>
            </a:xfrm>
            <a:custGeom>
              <a:avLst/>
              <a:gdLst>
                <a:gd name="connsiteX0" fmla="*/ 12185653 w 12185653"/>
                <a:gd name="connsiteY0" fmla="*/ 682608 h 1659999"/>
                <a:gd name="connsiteX1" fmla="*/ 8092036 w 12185653"/>
                <a:gd name="connsiteY1" fmla="*/ 517594 h 1659999"/>
                <a:gd name="connsiteX2" fmla="*/ 3941298 w 12185653"/>
                <a:gd name="connsiteY2" fmla="*/ 898396 h 1659999"/>
                <a:gd name="connsiteX3" fmla="*/ 0 w 12185653"/>
                <a:gd name="connsiteY3" fmla="*/ 1659999 h 1659999"/>
              </a:gdLst>
              <a:ahLst/>
              <a:cxnLst>
                <a:cxn ang="0">
                  <a:pos x="connsiteX0" y="connsiteY0"/>
                </a:cxn>
                <a:cxn ang="0">
                  <a:pos x="connsiteX1" y="connsiteY1"/>
                </a:cxn>
                <a:cxn ang="0">
                  <a:pos x="connsiteX2" y="connsiteY2"/>
                </a:cxn>
                <a:cxn ang="0">
                  <a:pos x="connsiteX3" y="connsiteY3"/>
                </a:cxn>
              </a:cxnLst>
              <a:rect l="l" t="t" r="r" b="b"/>
              <a:pathLst>
                <a:path w="12185653" h="1659999">
                  <a:moveTo>
                    <a:pt x="12185653" y="682608"/>
                  </a:moveTo>
                  <a:cubicBezTo>
                    <a:pt x="10668793" y="-320170"/>
                    <a:pt x="9005960" y="-78995"/>
                    <a:pt x="8092036" y="517594"/>
                  </a:cubicBezTo>
                  <a:cubicBezTo>
                    <a:pt x="7178112" y="1114183"/>
                    <a:pt x="6365735" y="1812320"/>
                    <a:pt x="3941298" y="898396"/>
                  </a:cubicBezTo>
                  <a:cubicBezTo>
                    <a:pt x="1516860" y="-15528"/>
                    <a:pt x="0" y="1659999"/>
                    <a:pt x="0" y="1659999"/>
                  </a:cubicBezTo>
                </a:path>
              </a:pathLst>
            </a:custGeom>
            <a:noFill/>
            <a:ln w="12700" cap="flat">
              <a:gradFill>
                <a:gsLst>
                  <a:gs pos="0">
                    <a:schemeClr val="tx1">
                      <a:alpha val="85000"/>
                    </a:schemeClr>
                  </a:gs>
                  <a:gs pos="100000">
                    <a:schemeClr val="bg1"/>
                  </a:gs>
                </a:gsLst>
                <a:lin ang="0" scaled="0"/>
              </a:gradFill>
              <a:prstDash val="solid"/>
              <a:miter/>
            </a:ln>
          </p:spPr>
          <p:txBody>
            <a:bodyPr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en-ID">
                <a:solidFill>
                  <a:schemeClr val="dk1"/>
                </a:solidFill>
                <a:latin typeface="微软雅黑" panose="020B0503020204020204" pitchFamily="34" charset="-122"/>
                <a:ea typeface="微软雅黑" panose="020B0503020204020204" pitchFamily="34" charset="-122"/>
                <a:sym typeface="+mn-ea"/>
              </a:endParaRPr>
            </a:p>
          </p:txBody>
        </p:sp>
        <p:sp>
          <p:nvSpPr>
            <p:cNvPr id="12" name="Freeform: Shape 11"/>
            <p:cNvSpPr/>
            <p:nvPr>
              <p:custDataLst>
                <p:tags r:id="rId15"/>
              </p:custDataLst>
            </p:nvPr>
          </p:nvSpPr>
          <p:spPr>
            <a:xfrm>
              <a:off x="2538" y="3581400"/>
              <a:ext cx="12185653" cy="3274290"/>
            </a:xfrm>
            <a:custGeom>
              <a:avLst/>
              <a:gdLst>
                <a:gd name="connsiteX0" fmla="*/ 0 w 12185653"/>
                <a:gd name="connsiteY0" fmla="*/ 923116 h 3274290"/>
                <a:gd name="connsiteX1" fmla="*/ 5807226 w 12185653"/>
                <a:gd name="connsiteY1" fmla="*/ 3220620 h 3274290"/>
                <a:gd name="connsiteX2" fmla="*/ 12185653 w 12185653"/>
                <a:gd name="connsiteY2" fmla="*/ 47273 h 3274290"/>
              </a:gdLst>
              <a:ahLst/>
              <a:cxnLst>
                <a:cxn ang="0">
                  <a:pos x="connsiteX0" y="connsiteY0"/>
                </a:cxn>
                <a:cxn ang="0">
                  <a:pos x="connsiteX1" y="connsiteY1"/>
                </a:cxn>
                <a:cxn ang="0">
                  <a:pos x="connsiteX2" y="connsiteY2"/>
                </a:cxn>
              </a:cxnLst>
              <a:rect l="l" t="t" r="r" b="b"/>
              <a:pathLst>
                <a:path w="12185653" h="3274290">
                  <a:moveTo>
                    <a:pt x="0" y="923116"/>
                  </a:moveTo>
                  <a:cubicBezTo>
                    <a:pt x="0" y="923116"/>
                    <a:pt x="3382788" y="3690275"/>
                    <a:pt x="5807226" y="3220620"/>
                  </a:cubicBezTo>
                  <a:cubicBezTo>
                    <a:pt x="8231663" y="2750964"/>
                    <a:pt x="9767563" y="-422383"/>
                    <a:pt x="12185653" y="47273"/>
                  </a:cubicBezTo>
                </a:path>
              </a:pathLst>
            </a:custGeom>
            <a:noFill/>
            <a:ln w="12700" cap="flat">
              <a:gradFill>
                <a:gsLst>
                  <a:gs pos="0">
                    <a:schemeClr val="tx1">
                      <a:alpha val="85000"/>
                    </a:schemeClr>
                  </a:gs>
                  <a:gs pos="100000">
                    <a:schemeClr val="bg1"/>
                  </a:gs>
                </a:gsLst>
                <a:lin ang="0" scaled="0"/>
              </a:gra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a:solidFill>
                  <a:schemeClr val="dk1"/>
                </a:solidFill>
                <a:latin typeface="微软雅黑" panose="020B0503020204020204" pitchFamily="34" charset="-122"/>
                <a:ea typeface="微软雅黑" panose="020B0503020204020204" pitchFamily="34" charset="-122"/>
              </a:endParaRPr>
            </a:p>
          </p:txBody>
        </p:sp>
      </p:grpSp>
      <p:sp>
        <p:nvSpPr>
          <p:cNvPr id="14" name="Freeform: Shape 13" hidden="1"/>
          <p:cNvSpPr/>
          <p:nvPr>
            <p:custDataLst>
              <p:tags r:id="rId1"/>
            </p:custDataLst>
          </p:nvPr>
        </p:nvSpPr>
        <p:spPr>
          <a:xfrm>
            <a:off x="-435610" y="-94134"/>
            <a:ext cx="12890500" cy="1215938"/>
          </a:xfrm>
          <a:custGeom>
            <a:avLst/>
            <a:gdLst>
              <a:gd name="connsiteX0" fmla="*/ 0 w 12185653"/>
              <a:gd name="connsiteY0" fmla="*/ 1659999 h 1659999"/>
              <a:gd name="connsiteX1" fmla="*/ 3941298 w 12185653"/>
              <a:gd name="connsiteY1" fmla="*/ 898396 h 1659999"/>
              <a:gd name="connsiteX2" fmla="*/ 8092036 w 12185653"/>
              <a:gd name="connsiteY2" fmla="*/ 517594 h 1659999"/>
              <a:gd name="connsiteX3" fmla="*/ 12185653 w 12185653"/>
              <a:gd name="connsiteY3" fmla="*/ 682608 h 1659999"/>
            </a:gdLst>
            <a:ahLst/>
            <a:cxnLst>
              <a:cxn ang="0">
                <a:pos x="connsiteX0" y="connsiteY0"/>
              </a:cxn>
              <a:cxn ang="0">
                <a:pos x="connsiteX1" y="connsiteY1"/>
              </a:cxn>
              <a:cxn ang="0">
                <a:pos x="connsiteX2" y="connsiteY2"/>
              </a:cxn>
              <a:cxn ang="0">
                <a:pos x="connsiteX3" y="connsiteY3"/>
              </a:cxn>
            </a:cxnLst>
            <a:rect l="l" t="t" r="r" b="b"/>
            <a:pathLst>
              <a:path w="12185653" h="1659999">
                <a:moveTo>
                  <a:pt x="0" y="1659999"/>
                </a:moveTo>
                <a:cubicBezTo>
                  <a:pt x="0" y="1659999"/>
                  <a:pt x="1516860" y="-15528"/>
                  <a:pt x="3941298" y="898396"/>
                </a:cubicBezTo>
                <a:cubicBezTo>
                  <a:pt x="6365735" y="1812320"/>
                  <a:pt x="7178112" y="1114183"/>
                  <a:pt x="8092036" y="517594"/>
                </a:cubicBezTo>
                <a:cubicBezTo>
                  <a:pt x="9005960" y="-78995"/>
                  <a:pt x="10668793" y="-320170"/>
                  <a:pt x="12185653" y="682608"/>
                </a:cubicBezTo>
              </a:path>
            </a:pathLst>
          </a:custGeom>
          <a:noFill/>
          <a:ln w="12700" cap="flat">
            <a:gradFill flip="none" rotWithShape="1">
              <a:gsLst>
                <a:gs pos="100000">
                  <a:schemeClr val="tx1"/>
                </a:gs>
                <a:gs pos="0">
                  <a:srgbClr val="112357">
                    <a:alpha val="15000"/>
                  </a:srgbClr>
                </a:gs>
              </a:gsLst>
              <a:lin ang="0" scaled="0"/>
            </a:gradFill>
            <a:prstDash val="solid"/>
            <a:miter/>
          </a:ln>
        </p:spPr>
        <p:txBody>
          <a:bodyPr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en-ID">
              <a:latin typeface="微软雅黑" panose="020B0503020204020204" pitchFamily="34" charset="-122"/>
              <a:ea typeface="微软雅黑" panose="020B0503020204020204" pitchFamily="34" charset="-122"/>
              <a:sym typeface="+mn-ea"/>
            </a:endParaRPr>
          </a:p>
        </p:txBody>
      </p:sp>
      <p:sp>
        <p:nvSpPr>
          <p:cNvPr id="15" name="Freeform: Shape 14" hidden="1"/>
          <p:cNvSpPr/>
          <p:nvPr>
            <p:custDataLst>
              <p:tags r:id="rId2"/>
            </p:custDataLst>
          </p:nvPr>
        </p:nvSpPr>
        <p:spPr>
          <a:xfrm>
            <a:off x="-435610" y="-352614"/>
            <a:ext cx="12890500" cy="1215938"/>
          </a:xfrm>
          <a:custGeom>
            <a:avLst/>
            <a:gdLst>
              <a:gd name="connsiteX0" fmla="*/ 12185653 w 12185653"/>
              <a:gd name="connsiteY0" fmla="*/ 682608 h 1659999"/>
              <a:gd name="connsiteX1" fmla="*/ 8092036 w 12185653"/>
              <a:gd name="connsiteY1" fmla="*/ 517594 h 1659999"/>
              <a:gd name="connsiteX2" fmla="*/ 3941298 w 12185653"/>
              <a:gd name="connsiteY2" fmla="*/ 898396 h 1659999"/>
              <a:gd name="connsiteX3" fmla="*/ 0 w 12185653"/>
              <a:gd name="connsiteY3" fmla="*/ 1659999 h 1659999"/>
            </a:gdLst>
            <a:ahLst/>
            <a:cxnLst>
              <a:cxn ang="0">
                <a:pos x="connsiteX0" y="connsiteY0"/>
              </a:cxn>
              <a:cxn ang="0">
                <a:pos x="connsiteX1" y="connsiteY1"/>
              </a:cxn>
              <a:cxn ang="0">
                <a:pos x="connsiteX2" y="connsiteY2"/>
              </a:cxn>
              <a:cxn ang="0">
                <a:pos x="connsiteX3" y="connsiteY3"/>
              </a:cxn>
            </a:cxnLst>
            <a:rect l="l" t="t" r="r" b="b"/>
            <a:pathLst>
              <a:path w="12185653" h="1659999">
                <a:moveTo>
                  <a:pt x="12185653" y="682608"/>
                </a:moveTo>
                <a:cubicBezTo>
                  <a:pt x="10668793" y="-320170"/>
                  <a:pt x="9005960" y="-78995"/>
                  <a:pt x="8092036" y="517594"/>
                </a:cubicBezTo>
                <a:cubicBezTo>
                  <a:pt x="7178112" y="1114183"/>
                  <a:pt x="6365735" y="1812320"/>
                  <a:pt x="3941298" y="898396"/>
                </a:cubicBezTo>
                <a:cubicBezTo>
                  <a:pt x="1516860" y="-15528"/>
                  <a:pt x="0" y="1659999"/>
                  <a:pt x="0" y="1659999"/>
                </a:cubicBezTo>
              </a:path>
            </a:pathLst>
          </a:custGeom>
          <a:noFill/>
          <a:ln w="12700" cap="flat">
            <a:gradFill flip="none" rotWithShape="1">
              <a:gsLst>
                <a:gs pos="100000">
                  <a:schemeClr val="tx1"/>
                </a:gs>
                <a:gs pos="0">
                  <a:srgbClr val="112357">
                    <a:alpha val="15000"/>
                  </a:srgbClr>
                </a:gs>
              </a:gsLst>
              <a:lin ang="0" scaled="0"/>
            </a:gradFill>
            <a:prstDash val="solid"/>
            <a:miter/>
          </a:ln>
        </p:spPr>
        <p:txBody>
          <a:bodyPr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en-ID">
              <a:latin typeface="微软雅黑" panose="020B0503020204020204" pitchFamily="34" charset="-122"/>
              <a:ea typeface="微软雅黑" panose="020B0503020204020204" pitchFamily="34" charset="-122"/>
              <a:sym typeface="+mn-ea"/>
            </a:endParaRPr>
          </a:p>
        </p:txBody>
      </p:sp>
      <p:sp>
        <p:nvSpPr>
          <p:cNvPr id="16" name="PA-Freeform: Shape 15" hidden="1"/>
          <p:cNvSpPr/>
          <p:nvPr>
            <p:custDataLst>
              <p:tags r:id="rId3"/>
            </p:custDataLst>
          </p:nvPr>
        </p:nvSpPr>
        <p:spPr>
          <a:xfrm>
            <a:off x="-435610" y="-894080"/>
            <a:ext cx="12890500" cy="2398395"/>
          </a:xfrm>
          <a:custGeom>
            <a:avLst/>
            <a:gdLst>
              <a:gd name="connsiteX0" fmla="*/ 0 w 12185653"/>
              <a:gd name="connsiteY0" fmla="*/ 923116 h 3274290"/>
              <a:gd name="connsiteX1" fmla="*/ 5807226 w 12185653"/>
              <a:gd name="connsiteY1" fmla="*/ 3220620 h 3274290"/>
              <a:gd name="connsiteX2" fmla="*/ 12185653 w 12185653"/>
              <a:gd name="connsiteY2" fmla="*/ 47273 h 3274290"/>
            </a:gdLst>
            <a:ahLst/>
            <a:cxnLst>
              <a:cxn ang="0">
                <a:pos x="connsiteX0" y="connsiteY0"/>
              </a:cxn>
              <a:cxn ang="0">
                <a:pos x="connsiteX1" y="connsiteY1"/>
              </a:cxn>
              <a:cxn ang="0">
                <a:pos x="connsiteX2" y="connsiteY2"/>
              </a:cxn>
            </a:cxnLst>
            <a:rect l="l" t="t" r="r" b="b"/>
            <a:pathLst>
              <a:path w="12185653" h="3274290">
                <a:moveTo>
                  <a:pt x="0" y="923116"/>
                </a:moveTo>
                <a:cubicBezTo>
                  <a:pt x="0" y="923116"/>
                  <a:pt x="3382788" y="3690275"/>
                  <a:pt x="5807226" y="3220620"/>
                </a:cubicBezTo>
                <a:cubicBezTo>
                  <a:pt x="8231663" y="2750964"/>
                  <a:pt x="9767563" y="-422383"/>
                  <a:pt x="12185653" y="47273"/>
                </a:cubicBezTo>
              </a:path>
            </a:pathLst>
          </a:custGeom>
          <a:noFill/>
          <a:ln w="12700" cap="flat">
            <a:gradFill flip="none" rotWithShape="1">
              <a:gsLst>
                <a:gs pos="100000">
                  <a:schemeClr val="tx1"/>
                </a:gs>
                <a:gs pos="0">
                  <a:srgbClr val="112357">
                    <a:alpha val="15000"/>
                  </a:srgbClr>
                </a:gs>
              </a:gsLst>
              <a:lin ang="0" scaled="0"/>
            </a:gra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a:latin typeface="微软雅黑" panose="020B0503020204020204" pitchFamily="34" charset="-122"/>
              <a:ea typeface="微软雅黑" panose="020B0503020204020204" pitchFamily="34" charset="-122"/>
            </a:endParaRPr>
          </a:p>
        </p:txBody>
      </p:sp>
      <p:sp>
        <p:nvSpPr>
          <p:cNvPr id="159" name="矩形: 圆角 158"/>
          <p:cNvSpPr/>
          <p:nvPr>
            <p:custDataLst>
              <p:tags r:id="rId4"/>
            </p:custDataLst>
          </p:nvPr>
        </p:nvSpPr>
        <p:spPr>
          <a:xfrm rot="18863556">
            <a:off x="4974433" y="4371471"/>
            <a:ext cx="247416" cy="247416"/>
          </a:xfrm>
          <a:prstGeom prst="roundRect">
            <a:avLst>
              <a:gd name="adj" fmla="val 13039"/>
            </a:avLst>
          </a:prstGeom>
          <a:solidFill>
            <a:schemeClr val="accent1">
              <a:lumMod val="20000"/>
              <a:lumOff val="80000"/>
              <a:alpha val="8000"/>
            </a:schemeClr>
          </a:solidFill>
          <a:ln w="254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zh-CN" altLang="en-US"/>
          </a:p>
        </p:txBody>
      </p:sp>
      <p:grpSp>
        <p:nvGrpSpPr>
          <p:cNvPr id="20" name="组合 19"/>
          <p:cNvGrpSpPr/>
          <p:nvPr userDrawn="1"/>
        </p:nvGrpSpPr>
        <p:grpSpPr>
          <a:xfrm>
            <a:off x="-1280795" y="-619125"/>
            <a:ext cx="14782164" cy="6694170"/>
            <a:chOff x="-2017" y="-975"/>
            <a:chExt cx="23279" cy="10542"/>
          </a:xfrm>
        </p:grpSpPr>
        <p:cxnSp>
          <p:nvCxnSpPr>
            <p:cNvPr id="5" name="直接连接符 4"/>
            <p:cNvCxnSpPr/>
            <p:nvPr>
              <p:custDataLst>
                <p:tags r:id="rId7"/>
              </p:custDataLst>
            </p:nvPr>
          </p:nvCxnSpPr>
          <p:spPr>
            <a:xfrm flipV="1">
              <a:off x="9602" y="1155"/>
              <a:ext cx="7806" cy="3859"/>
            </a:xfrm>
            <a:prstGeom prst="line">
              <a:avLst/>
            </a:prstGeom>
            <a:ln w="28575">
              <a:gradFill>
                <a:gsLst>
                  <a:gs pos="0">
                    <a:schemeClr val="accent1">
                      <a:lumMod val="20000"/>
                      <a:lumOff val="80000"/>
                      <a:alpha val="0"/>
                    </a:schemeClr>
                  </a:gs>
                  <a:gs pos="100000">
                    <a:schemeClr val="accent1">
                      <a:alpha val="50000"/>
                    </a:schemeClr>
                  </a:gs>
                </a:gsLst>
                <a:lin ang="516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8"/>
              </p:custDataLst>
            </p:nvPr>
          </p:nvCxnSpPr>
          <p:spPr>
            <a:xfrm>
              <a:off x="10112" y="6160"/>
              <a:ext cx="11150" cy="3064"/>
            </a:xfrm>
            <a:prstGeom prst="line">
              <a:avLst/>
            </a:prstGeom>
            <a:ln w="28575">
              <a:gradFill>
                <a:gsLst>
                  <a:gs pos="0">
                    <a:schemeClr val="accent1">
                      <a:lumMod val="20000"/>
                      <a:lumOff val="80000"/>
                      <a:alpha val="0"/>
                    </a:schemeClr>
                  </a:gs>
                  <a:gs pos="100000">
                    <a:schemeClr val="accent1">
                      <a:alpha val="50000"/>
                    </a:schemeClr>
                  </a:gs>
                </a:gsLst>
                <a:lin ang="5160000" scaled="1"/>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flipH="1" flipV="1">
              <a:off x="8400" y="2067"/>
              <a:ext cx="554" cy="2097"/>
            </a:xfrm>
            <a:prstGeom prst="line">
              <a:avLst/>
            </a:prstGeom>
            <a:ln w="28575">
              <a:gradFill>
                <a:gsLst>
                  <a:gs pos="0">
                    <a:schemeClr val="accent1">
                      <a:lumMod val="20000"/>
                      <a:lumOff val="80000"/>
                      <a:alpha val="0"/>
                    </a:schemeClr>
                  </a:gs>
                  <a:gs pos="100000">
                    <a:schemeClr val="accent1">
                      <a:alpha val="50000"/>
                    </a:schemeClr>
                  </a:gs>
                </a:gsLst>
                <a:lin ang="516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0"/>
              </p:custDataLst>
            </p:nvPr>
          </p:nvCxnSpPr>
          <p:spPr>
            <a:xfrm flipH="1">
              <a:off x="1153" y="5302"/>
              <a:ext cx="6815" cy="900"/>
            </a:xfrm>
            <a:prstGeom prst="line">
              <a:avLst/>
            </a:prstGeom>
            <a:ln w="28575">
              <a:gradFill>
                <a:gsLst>
                  <a:gs pos="0">
                    <a:schemeClr val="accent1">
                      <a:lumMod val="20000"/>
                      <a:lumOff val="80000"/>
                      <a:alpha val="0"/>
                    </a:schemeClr>
                  </a:gs>
                  <a:gs pos="100000">
                    <a:schemeClr val="accent1">
                      <a:alpha val="50000"/>
                    </a:schemeClr>
                  </a:gs>
                </a:gsLst>
                <a:lin ang="516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1"/>
              </p:custDataLst>
            </p:nvPr>
          </p:nvCxnSpPr>
          <p:spPr>
            <a:xfrm flipH="1">
              <a:off x="-2017" y="6138"/>
              <a:ext cx="10202" cy="3429"/>
            </a:xfrm>
            <a:prstGeom prst="line">
              <a:avLst/>
            </a:prstGeom>
            <a:ln w="28575">
              <a:gradFill>
                <a:gsLst>
                  <a:gs pos="0">
                    <a:schemeClr val="accent1">
                      <a:lumMod val="20000"/>
                      <a:lumOff val="80000"/>
                      <a:alpha val="0"/>
                    </a:schemeClr>
                  </a:gs>
                  <a:gs pos="100000">
                    <a:schemeClr val="accent1">
                      <a:alpha val="50000"/>
                    </a:schemeClr>
                  </a:gs>
                </a:gsLst>
                <a:lin ang="5160000" scaled="1"/>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2"/>
              </p:custDataLst>
            </p:nvPr>
          </p:nvCxnSpPr>
          <p:spPr>
            <a:xfrm flipH="1" flipV="1">
              <a:off x="-1799" y="-975"/>
              <a:ext cx="9835" cy="5566"/>
            </a:xfrm>
            <a:prstGeom prst="line">
              <a:avLst/>
            </a:prstGeom>
            <a:ln w="28575">
              <a:gradFill>
                <a:gsLst>
                  <a:gs pos="0">
                    <a:schemeClr val="accent1">
                      <a:lumMod val="20000"/>
                      <a:lumOff val="80000"/>
                      <a:alpha val="0"/>
                    </a:schemeClr>
                  </a:gs>
                  <a:gs pos="100000">
                    <a:schemeClr val="accent1">
                      <a:alpha val="50000"/>
                    </a:schemeClr>
                  </a:gs>
                </a:gsLst>
                <a:lin ang="5160000" scaled="1"/>
              </a:gradFill>
            </a:ln>
          </p:spPr>
          <p:style>
            <a:lnRef idx="1">
              <a:schemeClr val="accent1"/>
            </a:lnRef>
            <a:fillRef idx="0">
              <a:schemeClr val="accent1"/>
            </a:fillRef>
            <a:effectRef idx="0">
              <a:schemeClr val="accent1"/>
            </a:effectRef>
            <a:fontRef idx="minor">
              <a:schemeClr val="tx1"/>
            </a:fontRef>
          </p:style>
        </p:cxnSp>
      </p:grpSp>
      <p:sp>
        <p:nvSpPr>
          <p:cNvPr id="11" name="梯形 10"/>
          <p:cNvSpPr/>
          <p:nvPr userDrawn="1">
            <p:custDataLst>
              <p:tags r:id="rId5"/>
            </p:custDataLst>
          </p:nvPr>
        </p:nvSpPr>
        <p:spPr>
          <a:xfrm>
            <a:off x="0" y="5307330"/>
            <a:ext cx="12190095" cy="1550035"/>
          </a:xfrm>
          <a:prstGeom prst="trapezoid">
            <a:avLst>
              <a:gd name="adj" fmla="val 200901"/>
            </a:avLst>
          </a:prstGeom>
          <a:gradFill>
            <a:gsLst>
              <a:gs pos="0">
                <a:schemeClr val="bg1">
                  <a:alpha val="0"/>
                </a:schemeClr>
              </a:gs>
              <a:gs pos="100000">
                <a:schemeClr val="bg1">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solidFill>
                <a:schemeClr val="tx2"/>
              </a:solidFill>
            </a:endParaRPr>
          </a:p>
        </p:txBody>
      </p:sp>
      <p:sp>
        <p:nvSpPr>
          <p:cNvPr id="21" name="圆角矩形 20" hidden="1"/>
          <p:cNvSpPr/>
          <p:nvPr/>
        </p:nvSpPr>
        <p:spPr>
          <a:xfrm>
            <a:off x="-3430905" y="-5942965"/>
            <a:ext cx="6717665" cy="3530600"/>
          </a:xfrm>
          <a:prstGeom prst="roundRect">
            <a:avLst>
              <a:gd name="adj" fmla="val 69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2" name="标题"/>
          <p:cNvSpPr txBox="1"/>
          <p:nvPr/>
        </p:nvSpPr>
        <p:spPr>
          <a:xfrm>
            <a:off x="1053737" y="2536190"/>
            <a:ext cx="10084526" cy="900430"/>
          </a:xfrm>
          <a:prstGeom prst="rect">
            <a:avLst/>
          </a:prstGeom>
          <a:noFill/>
        </p:spPr>
        <p:txBody>
          <a:bodyPr wrap="square" rtlCol="0" anchor="ctr">
            <a:normAutofit fontScale="950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6000" b="1" dirty="0" err="1">
                <a:solidFill>
                  <a:schemeClr val="tx2"/>
                </a:solidFill>
                <a:effectLst>
                  <a:outerShdw blurRad="38100" dist="38100" dir="2700000" algn="tl">
                    <a:schemeClr val="accent1">
                      <a:alpha val="43000"/>
                    </a:schemeClr>
                  </a:outerShdw>
                </a:effectLst>
                <a:latin typeface="微软雅黑" panose="020B0503020204020204" pitchFamily="34" charset="-122"/>
                <a:ea typeface="微软雅黑" panose="020B0503020204020204" pitchFamily="34" charset="-122"/>
                <a:sym typeface="+mn-ea"/>
              </a:rPr>
              <a:t>Masterchef</a:t>
            </a:r>
            <a:r>
              <a:rPr lang="en-US" altLang="zh-CN" sz="6000" b="1" dirty="0">
                <a:solidFill>
                  <a:schemeClr val="tx2"/>
                </a:solidFill>
                <a:effectLst>
                  <a:outerShdw blurRad="38100" dist="38100" dir="2700000" algn="tl">
                    <a:schemeClr val="accent1">
                      <a:alpha val="43000"/>
                    </a:schemeClr>
                  </a:outerShdw>
                </a:effectLst>
                <a:latin typeface="微软雅黑" panose="020B0503020204020204" pitchFamily="34" charset="-122"/>
                <a:ea typeface="微软雅黑" panose="020B0503020204020204" pitchFamily="34" charset="-122"/>
                <a:sym typeface="+mn-ea"/>
              </a:rPr>
              <a:t> UI </a:t>
            </a:r>
            <a:r>
              <a:rPr lang="zh-CN" altLang="en-US" sz="6000" b="1" dirty="0">
                <a:solidFill>
                  <a:schemeClr val="tx2"/>
                </a:solidFill>
                <a:effectLst>
                  <a:outerShdw blurRad="38100" dist="38100" dir="2700000" algn="tl">
                    <a:schemeClr val="accent1">
                      <a:alpha val="43000"/>
                    </a:schemeClr>
                  </a:outerShdw>
                </a:effectLst>
                <a:latin typeface="微软雅黑" panose="020B0503020204020204" pitchFamily="34" charset="-122"/>
                <a:ea typeface="微软雅黑" panose="020B0503020204020204" pitchFamily="34" charset="-122"/>
                <a:sym typeface="+mn-ea"/>
              </a:rPr>
              <a:t>设计</a:t>
            </a:r>
          </a:p>
        </p:txBody>
      </p:sp>
      <p:sp>
        <p:nvSpPr>
          <p:cNvPr id="3" name="日期"/>
          <p:cNvSpPr txBox="1"/>
          <p:nvPr>
            <p:custDataLst>
              <p:tags r:id="rId6"/>
            </p:custDataLst>
          </p:nvPr>
        </p:nvSpPr>
        <p:spPr>
          <a:xfrm>
            <a:off x="1742594" y="3596653"/>
            <a:ext cx="7534602" cy="398780"/>
          </a:xfrm>
          <a:prstGeom prst="rect">
            <a:avLst/>
          </a:prstGeom>
          <a:noFill/>
        </p:spPr>
        <p:txBody>
          <a:bodyPr wrap="square"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ltLang="zh-CN" sz="1600" dirty="0">
              <a:solidFill>
                <a:schemeClr val="tx2"/>
              </a:solidFill>
              <a:effectLst>
                <a:outerShdw blurRad="76200" dist="38100" dir="2700000" algn="ctr" rotWithShape="0">
                  <a:schemeClr val="accent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name="content">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199" y="858960"/>
            <a:ext cx="7028153" cy="27287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id-ID"/>
          </a:p>
        </p:txBody>
      </p:sp>
      <p:sp>
        <p:nvSpPr>
          <p:cNvPr id="3" name="图片"/>
          <p:cNvSpPr/>
          <p:nvPr/>
        </p:nvSpPr>
        <p:spPr>
          <a:xfrm>
            <a:off x="-19050" y="1237615"/>
            <a:ext cx="6729730" cy="43707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8" name="内容"/>
          <p:cNvSpPr txBox="1"/>
          <p:nvPr/>
        </p:nvSpPr>
        <p:spPr>
          <a:xfrm>
            <a:off x="7283270" y="2972273"/>
            <a:ext cx="4342765" cy="2057617"/>
          </a:xfrm>
          <a:prstGeom prst="rect">
            <a:avLst/>
          </a:prstGeom>
        </p:spPr>
        <p:txBody>
          <a:bodyPr wrap="squar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buClrTx/>
              <a:buSzTx/>
              <a:buNone/>
            </a:pPr>
            <a:endParaRPr lang="en-US" sz="1200">
              <a:latin typeface="微软雅黑" panose="020B0503020204020204" charset="-122"/>
              <a:ea typeface="微软雅黑" panose="020B0503020204020204" charset="-122"/>
              <a:sym typeface="+mn-ea"/>
            </a:endParaRPr>
          </a:p>
        </p:txBody>
      </p:sp>
      <p:sp>
        <p:nvSpPr>
          <p:cNvPr id="10" name="标题"/>
          <p:cNvSpPr txBox="1"/>
          <p:nvPr/>
        </p:nvSpPr>
        <p:spPr>
          <a:xfrm>
            <a:off x="7341425" y="641083"/>
            <a:ext cx="4342765" cy="591820"/>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r>
              <a:rPr lang="zh-CN" altLang="en-US" sz="3000" b="1" dirty="0">
                <a:solidFill>
                  <a:schemeClr val="accent1"/>
                </a:solidFill>
                <a:latin typeface="微软雅黑" panose="020B0503020204020204" charset="-122"/>
                <a:ea typeface="微软雅黑" panose="020B0503020204020204" charset="-122"/>
                <a:sym typeface="+mn-ea"/>
              </a:rPr>
              <a:t>布局设计</a:t>
            </a:r>
            <a:endParaRPr lang="en-US" sz="3000" b="1" dirty="0">
              <a:solidFill>
                <a:schemeClr val="accent1"/>
              </a:solidFill>
              <a:latin typeface="微软雅黑" panose="020B0503020204020204" charset="-122"/>
              <a:ea typeface="微软雅黑" panose="020B0503020204020204" charset="-122"/>
              <a:sym typeface="+mn-ea"/>
            </a:endParaRPr>
          </a:p>
        </p:txBody>
      </p:sp>
      <p:sp>
        <p:nvSpPr>
          <p:cNvPr id="12" name="TextBox 11"/>
          <p:cNvSpPr txBox="1"/>
          <p:nvPr/>
        </p:nvSpPr>
        <p:spPr>
          <a:xfrm>
            <a:off x="7414909" y="5180003"/>
            <a:ext cx="1380490" cy="245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id-ID" sz="1000" spc="400">
                <a:solidFill>
                  <a:schemeClr val="bg1"/>
                </a:solidFill>
                <a:uFillTx/>
                <a:latin typeface="微软雅黑" panose="020B0503020204020204" charset="-122"/>
                <a:ea typeface="微软雅黑" panose="020B0503020204020204" charset="-122"/>
              </a:rPr>
              <a:t>VIEW MORE</a:t>
            </a:r>
          </a:p>
        </p:txBody>
      </p:sp>
      <p:cxnSp>
        <p:nvCxnSpPr>
          <p:cNvPr id="18" name="Straight Connector 17"/>
          <p:cNvCxnSpPr/>
          <p:nvPr/>
        </p:nvCxnSpPr>
        <p:spPr>
          <a:xfrm flipH="1">
            <a:off x="7414909" y="1232903"/>
            <a:ext cx="355009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平滑9">
            <a:extLst>
              <a:ext uri="{FF2B5EF4-FFF2-40B4-BE49-F238E27FC236}">
                <a16:creationId xmlns:a16="http://schemas.microsoft.com/office/drawing/2014/main" id="{D421F21F-8959-0BA3-43C2-54882A748511}"/>
              </a:ext>
            </a:extLst>
          </p:cNvPr>
          <p:cNvSpPr/>
          <p:nvPr>
            <p:custDataLst>
              <p:tags r:id="rId1"/>
            </p:custDataLst>
          </p:nvPr>
        </p:nvSpPr>
        <p:spPr>
          <a:xfrm rot="5400000">
            <a:off x="-390030" y="6022902"/>
            <a:ext cx="2338882" cy="2169826"/>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noFill/>
          <a:ln w="57150" cap="flat">
            <a:solidFill>
              <a:schemeClr val="accent2">
                <a:lumMod val="40000"/>
                <a:lumOff val="60000"/>
              </a:schemeClr>
            </a:solidFill>
            <a:prstDash val="solid"/>
            <a:miter/>
          </a:ln>
        </p:spPr>
        <p:txBody>
          <a:bodyPr rtlCol="0" anchor="ctr"/>
          <a:lstStyle/>
          <a:p>
            <a:endParaRPr lang="en-US">
              <a:solidFill>
                <a:schemeClr val="tx1"/>
              </a:solidFill>
              <a:latin typeface="微软雅黑" panose="020B0503020204020204" pitchFamily="34" charset="-122"/>
              <a:ea typeface="微软雅黑" panose="020B0503020204020204" pitchFamily="34" charset="-122"/>
            </a:endParaRPr>
          </a:p>
        </p:txBody>
      </p:sp>
      <p:sp>
        <p:nvSpPr>
          <p:cNvPr id="20" name="!!平滑7">
            <a:extLst>
              <a:ext uri="{FF2B5EF4-FFF2-40B4-BE49-F238E27FC236}">
                <a16:creationId xmlns:a16="http://schemas.microsoft.com/office/drawing/2014/main" id="{2148D365-024C-3FD3-BAEE-C7FCA99411A6}"/>
              </a:ext>
            </a:extLst>
          </p:cNvPr>
          <p:cNvSpPr/>
          <p:nvPr>
            <p:custDataLst>
              <p:tags r:id="rId2"/>
            </p:custDataLst>
          </p:nvPr>
        </p:nvSpPr>
        <p:spPr>
          <a:xfrm>
            <a:off x="11948490" y="0"/>
            <a:ext cx="243338" cy="1758462"/>
          </a:xfrm>
          <a:prstGeom prst="rect">
            <a:avLst/>
          </a:prstGeom>
          <a:gradFill flip="none" rotWithShape="1">
            <a:gsLst>
              <a:gs pos="0">
                <a:schemeClr val="accent1">
                  <a:lumMod val="40000"/>
                  <a:lumOff val="60000"/>
                </a:schemeClr>
              </a:gs>
              <a:gs pos="100000">
                <a:schemeClr val="accent1"/>
              </a:gs>
            </a:gsLst>
            <a:path path="circle">
              <a:fillToRect l="100000" t="100000"/>
            </a:path>
            <a:tileRect r="-100000" b="-100000"/>
          </a:gradFill>
          <a:ln>
            <a:noFill/>
          </a:ln>
          <a:effectLst>
            <a:outerShdw blurRad="533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微软雅黑" panose="020B0503020204020204" pitchFamily="34" charset="-122"/>
              <a:ea typeface="微软雅黑" panose="020B0503020204020204" pitchFamily="34" charset="-122"/>
            </a:endParaRPr>
          </a:p>
        </p:txBody>
      </p:sp>
      <p:pic>
        <p:nvPicPr>
          <p:cNvPr id="14" name="图片 13" descr="图形用户界面, 应用程序">
            <a:extLst>
              <a:ext uri="{FF2B5EF4-FFF2-40B4-BE49-F238E27FC236}">
                <a16:creationId xmlns:a16="http://schemas.microsoft.com/office/drawing/2014/main" id="{79306ACF-EC32-B10A-ADFE-F2942F93C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0480" y="1220453"/>
            <a:ext cx="4599081" cy="4296779"/>
          </a:xfrm>
          <a:prstGeom prst="rect">
            <a:avLst/>
          </a:prstGeom>
        </p:spPr>
      </p:pic>
      <p:sp>
        <p:nvSpPr>
          <p:cNvPr id="15" name="文本框 14">
            <a:extLst>
              <a:ext uri="{FF2B5EF4-FFF2-40B4-BE49-F238E27FC236}">
                <a16:creationId xmlns:a16="http://schemas.microsoft.com/office/drawing/2014/main" id="{D4ACAAF3-B8AC-BB17-4413-153F888BD4E5}"/>
              </a:ext>
            </a:extLst>
          </p:cNvPr>
          <p:cNvSpPr txBox="1"/>
          <p:nvPr/>
        </p:nvSpPr>
        <p:spPr>
          <a:xfrm>
            <a:off x="104298" y="1197726"/>
            <a:ext cx="3744416" cy="4524315"/>
          </a:xfrm>
          <a:prstGeom prst="rect">
            <a:avLst/>
          </a:prstGeom>
          <a:noFill/>
        </p:spPr>
        <p:txBody>
          <a:bodyPr wrap="square" rtlCol="0">
            <a:spAutoFit/>
          </a:bodyPr>
          <a:lstStyle/>
          <a:p>
            <a:r>
              <a:rPr lang="zh-CN" altLang="en-US" dirty="0">
                <a:solidFill>
                  <a:srgbClr val="0070C0"/>
                </a:solidFill>
              </a:rPr>
              <a:t>我们的界面布局设计遵循以下几个基本原则：</a:t>
            </a:r>
            <a:endParaRPr lang="en-US" altLang="zh-CN" dirty="0">
              <a:solidFill>
                <a:srgbClr val="0070C0"/>
              </a:solidFill>
            </a:endParaRPr>
          </a:p>
          <a:p>
            <a:r>
              <a:rPr lang="en-US" altLang="zh-CN" dirty="0">
                <a:solidFill>
                  <a:srgbClr val="0070C0"/>
                </a:solidFill>
              </a:rPr>
              <a:t>	</a:t>
            </a:r>
            <a:r>
              <a:rPr lang="zh-CN" altLang="en-US" dirty="0">
                <a:solidFill>
                  <a:srgbClr val="0070C0"/>
                </a:solidFill>
              </a:rPr>
              <a:t>易用性优先：美食</a:t>
            </a:r>
            <a:r>
              <a:rPr lang="en-US" altLang="zh-CN" dirty="0">
                <a:solidFill>
                  <a:srgbClr val="0070C0"/>
                </a:solidFill>
              </a:rPr>
              <a:t>APP</a:t>
            </a:r>
            <a:r>
              <a:rPr lang="zh-CN" altLang="en-US" dirty="0">
                <a:solidFill>
                  <a:srgbClr val="0070C0"/>
                </a:solidFill>
              </a:rPr>
              <a:t>的用户界面应该设计成简单易用、直观明了的样式，让用户可以轻松地浏览菜单、查看餐厅、预订餐位等功能。重要的功能要放在显眼的位置，同时应该避免使用过多的文字和菜单，以减少用户的疲劳感和混乱感。</a:t>
            </a:r>
            <a:endParaRPr lang="en-US" altLang="zh-CN" dirty="0">
              <a:solidFill>
                <a:srgbClr val="0070C0"/>
              </a:solidFill>
            </a:endParaRPr>
          </a:p>
          <a:p>
            <a:r>
              <a:rPr lang="en-US" altLang="zh-CN" dirty="0">
                <a:solidFill>
                  <a:srgbClr val="0070C0"/>
                </a:solidFill>
              </a:rPr>
              <a:t>	</a:t>
            </a:r>
            <a:r>
              <a:rPr lang="zh-CN" altLang="en-US" dirty="0">
                <a:solidFill>
                  <a:srgbClr val="0070C0"/>
                </a:solidFill>
              </a:rPr>
              <a:t>布局简洁：美食</a:t>
            </a:r>
            <a:r>
              <a:rPr lang="en-US" altLang="zh-CN" dirty="0">
                <a:solidFill>
                  <a:srgbClr val="0070C0"/>
                </a:solidFill>
              </a:rPr>
              <a:t>APP</a:t>
            </a:r>
            <a:r>
              <a:rPr lang="zh-CN" altLang="en-US" dirty="0">
                <a:solidFill>
                  <a:srgbClr val="0070C0"/>
                </a:solidFill>
              </a:rPr>
              <a:t>的用户界面布局应该尽可能简洁，避免过多的信息和视觉干扰。页面元素的排列要有规律，颜色和字体要有统一的风格和配色，以保持整体的一致性和协调性。</a:t>
            </a:r>
          </a:p>
        </p:txBody>
      </p:sp>
      <p:sp>
        <p:nvSpPr>
          <p:cNvPr id="16" name="文本框 15">
            <a:extLst>
              <a:ext uri="{FF2B5EF4-FFF2-40B4-BE49-F238E27FC236}">
                <a16:creationId xmlns:a16="http://schemas.microsoft.com/office/drawing/2014/main" id="{68AD4882-DD3B-6CCA-AF2D-E7AFD15E20E9}"/>
              </a:ext>
            </a:extLst>
          </p:cNvPr>
          <p:cNvSpPr txBox="1"/>
          <p:nvPr/>
        </p:nvSpPr>
        <p:spPr>
          <a:xfrm>
            <a:off x="3620532" y="1197726"/>
            <a:ext cx="3600400" cy="5078313"/>
          </a:xfrm>
          <a:prstGeom prst="rect">
            <a:avLst/>
          </a:prstGeom>
          <a:noFill/>
        </p:spPr>
        <p:txBody>
          <a:bodyPr wrap="square" rtlCol="0">
            <a:spAutoFit/>
          </a:bodyPr>
          <a:lstStyle/>
          <a:p>
            <a:r>
              <a:rPr lang="en-US" altLang="zh-CN" dirty="0">
                <a:solidFill>
                  <a:schemeClr val="accent1">
                    <a:lumMod val="75000"/>
                  </a:schemeClr>
                </a:solidFill>
              </a:rPr>
              <a:t>	</a:t>
            </a:r>
            <a:r>
              <a:rPr lang="zh-CN" altLang="en-US" dirty="0">
                <a:solidFill>
                  <a:schemeClr val="accent1">
                    <a:lumMod val="75000"/>
                  </a:schemeClr>
                </a:solidFill>
              </a:rPr>
              <a:t>响应式设计：美食</a:t>
            </a:r>
            <a:r>
              <a:rPr lang="en-US" altLang="zh-CN" dirty="0">
                <a:solidFill>
                  <a:schemeClr val="accent1">
                    <a:lumMod val="75000"/>
                  </a:schemeClr>
                </a:solidFill>
              </a:rPr>
              <a:t>APP</a:t>
            </a:r>
            <a:r>
              <a:rPr lang="zh-CN" altLang="en-US" dirty="0">
                <a:solidFill>
                  <a:schemeClr val="accent1">
                    <a:lumMod val="75000"/>
                  </a:schemeClr>
                </a:solidFill>
              </a:rPr>
              <a:t>的用户界面应该具有响应式设计，以适应不同的屏幕尺寸和设备类型。这样可以确保用户在任何设备上都能够正常浏览和使用</a:t>
            </a:r>
            <a:r>
              <a:rPr lang="en-US" altLang="zh-CN" dirty="0">
                <a:solidFill>
                  <a:schemeClr val="accent1">
                    <a:lumMod val="75000"/>
                  </a:schemeClr>
                </a:solidFill>
              </a:rPr>
              <a:t>APP</a:t>
            </a:r>
            <a:r>
              <a:rPr lang="zh-CN" altLang="en-US" dirty="0">
                <a:solidFill>
                  <a:schemeClr val="accent1">
                    <a:lumMod val="75000"/>
                  </a:schemeClr>
                </a:solidFill>
              </a:rPr>
              <a:t>，提高用户的满意度和忠诚度。</a:t>
            </a:r>
            <a:endParaRPr lang="en-US" altLang="zh-CN" dirty="0">
              <a:solidFill>
                <a:schemeClr val="accent1">
                  <a:lumMod val="75000"/>
                </a:schemeClr>
              </a:solidFill>
            </a:endParaRPr>
          </a:p>
          <a:p>
            <a:r>
              <a:rPr lang="en-US" altLang="zh-CN" dirty="0">
                <a:solidFill>
                  <a:schemeClr val="accent1">
                    <a:lumMod val="75000"/>
                  </a:schemeClr>
                </a:solidFill>
              </a:rPr>
              <a:t>	</a:t>
            </a:r>
            <a:r>
              <a:rPr lang="zh-CN" altLang="en-US" dirty="0">
                <a:solidFill>
                  <a:schemeClr val="accent1">
                    <a:lumMod val="75000"/>
                  </a:schemeClr>
                </a:solidFill>
              </a:rPr>
              <a:t>可定制化：美食</a:t>
            </a:r>
            <a:r>
              <a:rPr lang="en-US" altLang="zh-CN" dirty="0">
                <a:solidFill>
                  <a:schemeClr val="accent1">
                    <a:lumMod val="75000"/>
                  </a:schemeClr>
                </a:solidFill>
              </a:rPr>
              <a:t>APP</a:t>
            </a:r>
            <a:r>
              <a:rPr lang="zh-CN" altLang="en-US" dirty="0">
                <a:solidFill>
                  <a:schemeClr val="accent1">
                    <a:lumMod val="75000"/>
                  </a:schemeClr>
                </a:solidFill>
              </a:rPr>
              <a:t>的用户界面应该允许用户根据自己的偏好和需求进行定制化。例如，用户可以选择自己喜欢的菜系、餐厅、评分等信息，以便更好地满足自己的需求。</a:t>
            </a:r>
            <a:endParaRPr lang="en-US" altLang="zh-CN" dirty="0">
              <a:solidFill>
                <a:schemeClr val="accent1">
                  <a:lumMod val="75000"/>
                </a:schemeClr>
              </a:solidFill>
            </a:endParaRPr>
          </a:p>
          <a:p>
            <a:r>
              <a:rPr lang="en-US" altLang="zh-CN" dirty="0">
                <a:solidFill>
                  <a:schemeClr val="accent1">
                    <a:lumMod val="75000"/>
                  </a:schemeClr>
                </a:solidFill>
              </a:rPr>
              <a:t>	</a:t>
            </a:r>
            <a:r>
              <a:rPr lang="zh-CN" altLang="en-US" dirty="0">
                <a:solidFill>
                  <a:schemeClr val="accent1">
                    <a:lumMod val="75000"/>
                  </a:schemeClr>
                </a:solidFill>
              </a:rPr>
              <a:t>导航友好：美食</a:t>
            </a:r>
            <a:r>
              <a:rPr lang="en-US" altLang="zh-CN" dirty="0">
                <a:solidFill>
                  <a:schemeClr val="accent1">
                    <a:lumMod val="75000"/>
                  </a:schemeClr>
                </a:solidFill>
              </a:rPr>
              <a:t>APP</a:t>
            </a:r>
            <a:r>
              <a:rPr lang="zh-CN" altLang="en-US" dirty="0">
                <a:solidFill>
                  <a:schemeClr val="accent1">
                    <a:lumMod val="75000"/>
                  </a:schemeClr>
                </a:solidFill>
              </a:rPr>
              <a:t>的用户界面应该设计成易于导航的样式，以帮助用户快速找到他们需要的信息和功能。例如，菜单和页面元素的标签和图标应该清晰明了，以便用户快速定位和操作</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99" y="858960"/>
            <a:ext cx="7028153" cy="27287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id-ID"/>
          </a:p>
        </p:txBody>
      </p:sp>
      <p:sp>
        <p:nvSpPr>
          <p:cNvPr id="3" name="图片"/>
          <p:cNvSpPr/>
          <p:nvPr/>
        </p:nvSpPr>
        <p:spPr>
          <a:xfrm>
            <a:off x="-19050" y="1237615"/>
            <a:ext cx="6729730" cy="43707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5" name="Rectangle 4"/>
          <p:cNvSpPr/>
          <p:nvPr/>
        </p:nvSpPr>
        <p:spPr>
          <a:xfrm rot="16200000">
            <a:off x="1672221" y="550513"/>
            <a:ext cx="3384089" cy="6729730"/>
          </a:xfrm>
          <a:prstGeom prst="rect">
            <a:avLst/>
          </a:prstGeom>
          <a:gradFill>
            <a:gsLst>
              <a:gs pos="50000">
                <a:schemeClr val="accent1">
                  <a:alpha val="20000"/>
                </a:schemeClr>
              </a:gs>
              <a:gs pos="100000">
                <a:schemeClr val="accent1">
                  <a:alpha val="0"/>
                </a:schemeClr>
              </a:gs>
              <a:gs pos="0">
                <a:schemeClr val="accent1">
                  <a:alpha val="50000"/>
                </a:schemeClr>
              </a:gs>
            </a:gsLst>
            <a:lin ang="0" scaled="0"/>
          </a:gradFill>
          <a:ln>
            <a:noFill/>
          </a:ln>
          <a:effectLst>
            <a:glow>
              <a:schemeClr val="accent1">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id-ID">
              <a:sym typeface="+mn-ea"/>
            </a:endParaRPr>
          </a:p>
        </p:txBody>
      </p:sp>
      <p:sp>
        <p:nvSpPr>
          <p:cNvPr id="8" name="内容"/>
          <p:cNvSpPr txBox="1"/>
          <p:nvPr/>
        </p:nvSpPr>
        <p:spPr>
          <a:xfrm>
            <a:off x="7283270" y="2972273"/>
            <a:ext cx="4342765" cy="2057617"/>
          </a:xfrm>
          <a:prstGeom prst="rect">
            <a:avLst/>
          </a:prstGeom>
        </p:spPr>
        <p:txBody>
          <a:bodyPr wrap="squar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buClrTx/>
              <a:buSzTx/>
              <a:buNone/>
            </a:pPr>
            <a:endParaRPr lang="en-US" sz="1200">
              <a:latin typeface="微软雅黑" panose="020B0503020204020204" charset="-122"/>
              <a:ea typeface="微软雅黑" panose="020B0503020204020204" charset="-122"/>
              <a:sym typeface="+mn-ea"/>
            </a:endParaRPr>
          </a:p>
        </p:txBody>
      </p:sp>
      <p:sp>
        <p:nvSpPr>
          <p:cNvPr id="10" name="标题"/>
          <p:cNvSpPr txBox="1"/>
          <p:nvPr/>
        </p:nvSpPr>
        <p:spPr>
          <a:xfrm>
            <a:off x="7341425" y="641083"/>
            <a:ext cx="4342765" cy="591820"/>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r>
              <a:rPr lang="en-US" sz="3000" b="1" dirty="0" err="1">
                <a:solidFill>
                  <a:schemeClr val="accent1"/>
                </a:solidFill>
                <a:latin typeface="微软雅黑" panose="020B0503020204020204" charset="-122"/>
                <a:ea typeface="微软雅黑" panose="020B0503020204020204" charset="-122"/>
                <a:sym typeface="+mn-ea"/>
              </a:rPr>
              <a:t>颜色与字体搭配</a:t>
            </a:r>
            <a:endParaRPr lang="en-US" sz="3000" b="1" dirty="0">
              <a:solidFill>
                <a:schemeClr val="accent1"/>
              </a:solidFill>
              <a:latin typeface="微软雅黑" panose="020B0503020204020204" charset="-122"/>
              <a:ea typeface="微软雅黑" panose="020B0503020204020204" charset="-122"/>
              <a:sym typeface="+mn-ea"/>
            </a:endParaRPr>
          </a:p>
        </p:txBody>
      </p:sp>
      <p:sp>
        <p:nvSpPr>
          <p:cNvPr id="12" name="TextBox 11"/>
          <p:cNvSpPr txBox="1"/>
          <p:nvPr/>
        </p:nvSpPr>
        <p:spPr>
          <a:xfrm>
            <a:off x="7414909" y="5180003"/>
            <a:ext cx="1380490" cy="245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id-ID" sz="1000" spc="400">
                <a:solidFill>
                  <a:schemeClr val="bg1"/>
                </a:solidFill>
                <a:uFillTx/>
                <a:latin typeface="微软雅黑" panose="020B0503020204020204" charset="-122"/>
                <a:ea typeface="微软雅黑" panose="020B0503020204020204" charset="-122"/>
              </a:rPr>
              <a:t>VIEW MORE</a:t>
            </a:r>
          </a:p>
        </p:txBody>
      </p:sp>
      <p:cxnSp>
        <p:nvCxnSpPr>
          <p:cNvPr id="18" name="Straight Connector 17"/>
          <p:cNvCxnSpPr/>
          <p:nvPr/>
        </p:nvCxnSpPr>
        <p:spPr>
          <a:xfrm flipH="1">
            <a:off x="7414909" y="1232903"/>
            <a:ext cx="355009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平滑9">
            <a:extLst>
              <a:ext uri="{FF2B5EF4-FFF2-40B4-BE49-F238E27FC236}">
                <a16:creationId xmlns:a16="http://schemas.microsoft.com/office/drawing/2014/main" id="{D421F21F-8959-0BA3-43C2-54882A748511}"/>
              </a:ext>
            </a:extLst>
          </p:cNvPr>
          <p:cNvSpPr/>
          <p:nvPr>
            <p:custDataLst>
              <p:tags r:id="rId1"/>
            </p:custDataLst>
          </p:nvPr>
        </p:nvSpPr>
        <p:spPr>
          <a:xfrm rot="5400000">
            <a:off x="-390030" y="6022902"/>
            <a:ext cx="2338882" cy="2169826"/>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noFill/>
          <a:ln w="57150" cap="flat">
            <a:solidFill>
              <a:schemeClr val="accent2">
                <a:lumMod val="40000"/>
                <a:lumOff val="60000"/>
              </a:schemeClr>
            </a:solidFill>
            <a:prstDash val="solid"/>
            <a:miter/>
          </a:ln>
        </p:spPr>
        <p:txBody>
          <a:bodyPr rtlCol="0" anchor="ctr"/>
          <a:lstStyle/>
          <a:p>
            <a:endParaRPr lang="en-US">
              <a:solidFill>
                <a:schemeClr val="tx1"/>
              </a:solidFill>
              <a:latin typeface="微软雅黑" panose="020B0503020204020204" pitchFamily="34" charset="-122"/>
              <a:ea typeface="微软雅黑" panose="020B0503020204020204" pitchFamily="34" charset="-122"/>
            </a:endParaRPr>
          </a:p>
        </p:txBody>
      </p:sp>
      <p:sp>
        <p:nvSpPr>
          <p:cNvPr id="20" name="!!平滑7">
            <a:extLst>
              <a:ext uri="{FF2B5EF4-FFF2-40B4-BE49-F238E27FC236}">
                <a16:creationId xmlns:a16="http://schemas.microsoft.com/office/drawing/2014/main" id="{2148D365-024C-3FD3-BAEE-C7FCA99411A6}"/>
              </a:ext>
            </a:extLst>
          </p:cNvPr>
          <p:cNvSpPr/>
          <p:nvPr>
            <p:custDataLst>
              <p:tags r:id="rId2"/>
            </p:custDataLst>
          </p:nvPr>
        </p:nvSpPr>
        <p:spPr>
          <a:xfrm>
            <a:off x="11948490" y="0"/>
            <a:ext cx="243338" cy="1758462"/>
          </a:xfrm>
          <a:prstGeom prst="rect">
            <a:avLst/>
          </a:prstGeom>
          <a:gradFill flip="none" rotWithShape="1">
            <a:gsLst>
              <a:gs pos="0">
                <a:schemeClr val="accent1">
                  <a:lumMod val="40000"/>
                  <a:lumOff val="60000"/>
                </a:schemeClr>
              </a:gs>
              <a:gs pos="100000">
                <a:schemeClr val="accent1"/>
              </a:gs>
            </a:gsLst>
            <a:path path="circle">
              <a:fillToRect l="100000" t="100000"/>
            </a:path>
            <a:tileRect r="-100000" b="-100000"/>
          </a:gradFill>
          <a:ln>
            <a:noFill/>
          </a:ln>
          <a:effectLst>
            <a:outerShdw blurRad="533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32C860E3-99D3-786A-FC4B-AE1EE25BEEA9}"/>
              </a:ext>
            </a:extLst>
          </p:cNvPr>
          <p:cNvSpPr txBox="1"/>
          <p:nvPr/>
        </p:nvSpPr>
        <p:spPr>
          <a:xfrm>
            <a:off x="7341425" y="1399581"/>
            <a:ext cx="4032448" cy="3416320"/>
          </a:xfrm>
          <a:prstGeom prst="rect">
            <a:avLst/>
          </a:prstGeom>
          <a:noFill/>
        </p:spPr>
        <p:txBody>
          <a:bodyPr wrap="square" rtlCol="0">
            <a:spAutoFit/>
          </a:bodyPr>
          <a:lstStyle/>
          <a:p>
            <a:r>
              <a:rPr lang="zh-CN" altLang="en-US" dirty="0"/>
              <a:t>一个精心设计的配色方案和字体选择可以让用户感受到食物的美味与诱人，同时也能提高用户的使用体验和品牌认知度。首先，颜色的选择应该考虑到与美食相关的色彩和情感。通常来说，橙色、红色、黄色、绿色等色调会让用户感到食欲，因为这些颜色可以刺激食欲和唾液分泌。同时，这些色调也与健康、自然和活力等元素相关联，让用户感受到健康和美好生活的感觉。所以我们选择这几个颜色作为主色调</a:t>
            </a:r>
          </a:p>
        </p:txBody>
      </p:sp>
      <p:sp>
        <p:nvSpPr>
          <p:cNvPr id="4" name="流程图: 可选过程 3">
            <a:extLst>
              <a:ext uri="{FF2B5EF4-FFF2-40B4-BE49-F238E27FC236}">
                <a16:creationId xmlns:a16="http://schemas.microsoft.com/office/drawing/2014/main" id="{B5313E31-40D5-98BC-9F99-D295381F763B}"/>
              </a:ext>
            </a:extLst>
          </p:cNvPr>
          <p:cNvSpPr/>
          <p:nvPr/>
        </p:nvSpPr>
        <p:spPr>
          <a:xfrm>
            <a:off x="7341425" y="5180003"/>
            <a:ext cx="554775" cy="445094"/>
          </a:xfrm>
          <a:prstGeom prst="flowChartAlternate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可选过程 6">
            <a:extLst>
              <a:ext uri="{FF2B5EF4-FFF2-40B4-BE49-F238E27FC236}">
                <a16:creationId xmlns:a16="http://schemas.microsoft.com/office/drawing/2014/main" id="{52B88363-3B69-736C-8854-181AB95A89DB}"/>
              </a:ext>
            </a:extLst>
          </p:cNvPr>
          <p:cNvSpPr/>
          <p:nvPr/>
        </p:nvSpPr>
        <p:spPr>
          <a:xfrm>
            <a:off x="8400256" y="5180003"/>
            <a:ext cx="554775" cy="445094"/>
          </a:xfrm>
          <a:prstGeom prst="flowChartAlternate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流程图: 可选过程 8">
            <a:extLst>
              <a:ext uri="{FF2B5EF4-FFF2-40B4-BE49-F238E27FC236}">
                <a16:creationId xmlns:a16="http://schemas.microsoft.com/office/drawing/2014/main" id="{36879A0F-8E35-03E6-47EA-7D2967C6E58A}"/>
              </a:ext>
            </a:extLst>
          </p:cNvPr>
          <p:cNvSpPr/>
          <p:nvPr/>
        </p:nvSpPr>
        <p:spPr>
          <a:xfrm>
            <a:off x="9454652" y="5162329"/>
            <a:ext cx="554775" cy="445094"/>
          </a:xfrm>
          <a:prstGeom prst="flowChartAlternate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流程图: 可选过程 12">
            <a:extLst>
              <a:ext uri="{FF2B5EF4-FFF2-40B4-BE49-F238E27FC236}">
                <a16:creationId xmlns:a16="http://schemas.microsoft.com/office/drawing/2014/main" id="{5DA31BAD-1B67-DD7C-AA5E-C0C431D87646}"/>
              </a:ext>
            </a:extLst>
          </p:cNvPr>
          <p:cNvSpPr/>
          <p:nvPr/>
        </p:nvSpPr>
        <p:spPr>
          <a:xfrm>
            <a:off x="10668680" y="5162329"/>
            <a:ext cx="554775" cy="445094"/>
          </a:xfrm>
          <a:prstGeom prst="flowChartAlternate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25992398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99" y="858960"/>
            <a:ext cx="7028153" cy="27287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id-ID"/>
          </a:p>
        </p:txBody>
      </p:sp>
      <p:sp>
        <p:nvSpPr>
          <p:cNvPr id="3" name="图片"/>
          <p:cNvSpPr/>
          <p:nvPr/>
        </p:nvSpPr>
        <p:spPr>
          <a:xfrm>
            <a:off x="-19050" y="1237615"/>
            <a:ext cx="6729730" cy="43707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5" name="Rectangle 4"/>
          <p:cNvSpPr/>
          <p:nvPr/>
        </p:nvSpPr>
        <p:spPr>
          <a:xfrm rot="16200000">
            <a:off x="1672221" y="550513"/>
            <a:ext cx="3384089" cy="6729730"/>
          </a:xfrm>
          <a:prstGeom prst="rect">
            <a:avLst/>
          </a:prstGeom>
          <a:gradFill>
            <a:gsLst>
              <a:gs pos="50000">
                <a:schemeClr val="accent1">
                  <a:alpha val="20000"/>
                </a:schemeClr>
              </a:gs>
              <a:gs pos="100000">
                <a:schemeClr val="accent1">
                  <a:alpha val="0"/>
                </a:schemeClr>
              </a:gs>
              <a:gs pos="0">
                <a:schemeClr val="accent1">
                  <a:alpha val="50000"/>
                </a:schemeClr>
              </a:gs>
            </a:gsLst>
            <a:lin ang="0" scaled="0"/>
          </a:gradFill>
          <a:ln>
            <a:noFill/>
          </a:ln>
          <a:effectLst>
            <a:glow>
              <a:schemeClr val="accent1">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id-ID">
              <a:sym typeface="+mn-ea"/>
            </a:endParaRPr>
          </a:p>
        </p:txBody>
      </p:sp>
      <p:sp>
        <p:nvSpPr>
          <p:cNvPr id="8" name="内容"/>
          <p:cNvSpPr txBox="1"/>
          <p:nvPr/>
        </p:nvSpPr>
        <p:spPr>
          <a:xfrm>
            <a:off x="7283270" y="2972273"/>
            <a:ext cx="4342765" cy="2057617"/>
          </a:xfrm>
          <a:prstGeom prst="rect">
            <a:avLst/>
          </a:prstGeom>
        </p:spPr>
        <p:txBody>
          <a:bodyPr wrap="squar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buClrTx/>
              <a:buSzTx/>
              <a:buNone/>
            </a:pPr>
            <a:endParaRPr lang="en-US" sz="1200">
              <a:latin typeface="微软雅黑" panose="020B0503020204020204" charset="-122"/>
              <a:ea typeface="微软雅黑" panose="020B0503020204020204" charset="-122"/>
              <a:sym typeface="+mn-ea"/>
            </a:endParaRPr>
          </a:p>
        </p:txBody>
      </p:sp>
      <p:sp>
        <p:nvSpPr>
          <p:cNvPr id="10" name="标题"/>
          <p:cNvSpPr txBox="1"/>
          <p:nvPr/>
        </p:nvSpPr>
        <p:spPr>
          <a:xfrm>
            <a:off x="7341425" y="641083"/>
            <a:ext cx="4342765" cy="591820"/>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r>
              <a:rPr lang="en-US" sz="3000" b="1" dirty="0" err="1">
                <a:solidFill>
                  <a:schemeClr val="accent1"/>
                </a:solidFill>
                <a:latin typeface="微软雅黑" panose="020B0503020204020204" charset="-122"/>
                <a:ea typeface="微软雅黑" panose="020B0503020204020204" charset="-122"/>
                <a:sym typeface="+mn-ea"/>
              </a:rPr>
              <a:t>颜色与字体搭配</a:t>
            </a:r>
            <a:endParaRPr lang="en-US" sz="3000" b="1" dirty="0">
              <a:solidFill>
                <a:schemeClr val="accent1"/>
              </a:solidFill>
              <a:latin typeface="微软雅黑" panose="020B0503020204020204" charset="-122"/>
              <a:ea typeface="微软雅黑" panose="020B0503020204020204" charset="-122"/>
              <a:sym typeface="+mn-ea"/>
            </a:endParaRPr>
          </a:p>
        </p:txBody>
      </p:sp>
      <p:sp>
        <p:nvSpPr>
          <p:cNvPr id="12" name="TextBox 11"/>
          <p:cNvSpPr txBox="1"/>
          <p:nvPr/>
        </p:nvSpPr>
        <p:spPr>
          <a:xfrm>
            <a:off x="7414909" y="5180003"/>
            <a:ext cx="1380490" cy="245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id-ID" sz="1000" spc="400">
                <a:solidFill>
                  <a:schemeClr val="bg1"/>
                </a:solidFill>
                <a:uFillTx/>
                <a:latin typeface="微软雅黑" panose="020B0503020204020204" charset="-122"/>
                <a:ea typeface="微软雅黑" panose="020B0503020204020204" charset="-122"/>
              </a:rPr>
              <a:t>VIEW MORE</a:t>
            </a:r>
          </a:p>
        </p:txBody>
      </p:sp>
      <p:cxnSp>
        <p:nvCxnSpPr>
          <p:cNvPr id="18" name="Straight Connector 17"/>
          <p:cNvCxnSpPr/>
          <p:nvPr/>
        </p:nvCxnSpPr>
        <p:spPr>
          <a:xfrm flipH="1">
            <a:off x="7414909" y="1232903"/>
            <a:ext cx="355009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平滑9">
            <a:extLst>
              <a:ext uri="{FF2B5EF4-FFF2-40B4-BE49-F238E27FC236}">
                <a16:creationId xmlns:a16="http://schemas.microsoft.com/office/drawing/2014/main" id="{D421F21F-8959-0BA3-43C2-54882A748511}"/>
              </a:ext>
            </a:extLst>
          </p:cNvPr>
          <p:cNvSpPr/>
          <p:nvPr>
            <p:custDataLst>
              <p:tags r:id="rId1"/>
            </p:custDataLst>
          </p:nvPr>
        </p:nvSpPr>
        <p:spPr>
          <a:xfrm rot="5400000">
            <a:off x="-390030" y="6022902"/>
            <a:ext cx="2338882" cy="2169826"/>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noFill/>
          <a:ln w="57150" cap="flat">
            <a:solidFill>
              <a:schemeClr val="accent2">
                <a:lumMod val="40000"/>
                <a:lumOff val="60000"/>
              </a:schemeClr>
            </a:solidFill>
            <a:prstDash val="solid"/>
            <a:miter/>
          </a:ln>
        </p:spPr>
        <p:txBody>
          <a:bodyPr rtlCol="0" anchor="ctr"/>
          <a:lstStyle/>
          <a:p>
            <a:endParaRPr lang="en-US">
              <a:solidFill>
                <a:schemeClr val="tx1"/>
              </a:solidFill>
              <a:latin typeface="微软雅黑" panose="020B0503020204020204" pitchFamily="34" charset="-122"/>
              <a:ea typeface="微软雅黑" panose="020B0503020204020204" pitchFamily="34" charset="-122"/>
            </a:endParaRPr>
          </a:p>
        </p:txBody>
      </p:sp>
      <p:sp>
        <p:nvSpPr>
          <p:cNvPr id="20" name="!!平滑7">
            <a:extLst>
              <a:ext uri="{FF2B5EF4-FFF2-40B4-BE49-F238E27FC236}">
                <a16:creationId xmlns:a16="http://schemas.microsoft.com/office/drawing/2014/main" id="{2148D365-024C-3FD3-BAEE-C7FCA99411A6}"/>
              </a:ext>
            </a:extLst>
          </p:cNvPr>
          <p:cNvSpPr/>
          <p:nvPr>
            <p:custDataLst>
              <p:tags r:id="rId2"/>
            </p:custDataLst>
          </p:nvPr>
        </p:nvSpPr>
        <p:spPr>
          <a:xfrm>
            <a:off x="11948490" y="0"/>
            <a:ext cx="243338" cy="1758462"/>
          </a:xfrm>
          <a:prstGeom prst="rect">
            <a:avLst/>
          </a:prstGeom>
          <a:gradFill flip="none" rotWithShape="1">
            <a:gsLst>
              <a:gs pos="0">
                <a:schemeClr val="accent1">
                  <a:lumMod val="40000"/>
                  <a:lumOff val="60000"/>
                </a:schemeClr>
              </a:gs>
              <a:gs pos="100000">
                <a:schemeClr val="accent1"/>
              </a:gs>
            </a:gsLst>
            <a:path path="circle">
              <a:fillToRect l="100000" t="100000"/>
            </a:path>
            <a:tileRect r="-100000" b="-100000"/>
          </a:gradFill>
          <a:ln>
            <a:noFill/>
          </a:ln>
          <a:effectLst>
            <a:outerShdw blurRad="533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32C860E3-99D3-786A-FC4B-AE1EE25BEEA9}"/>
              </a:ext>
            </a:extLst>
          </p:cNvPr>
          <p:cNvSpPr txBox="1"/>
          <p:nvPr/>
        </p:nvSpPr>
        <p:spPr>
          <a:xfrm>
            <a:off x="7341425" y="1399581"/>
            <a:ext cx="4032448" cy="2585323"/>
          </a:xfrm>
          <a:prstGeom prst="rect">
            <a:avLst/>
          </a:prstGeom>
          <a:noFill/>
        </p:spPr>
        <p:txBody>
          <a:bodyPr wrap="square" rtlCol="0">
            <a:spAutoFit/>
          </a:bodyPr>
          <a:lstStyle/>
          <a:p>
            <a:r>
              <a:rPr lang="zh-CN" altLang="en-US" dirty="0"/>
              <a:t>其次，字体的选择也应该考虑到品牌的风格和</a:t>
            </a:r>
            <a:r>
              <a:rPr lang="en-US" altLang="zh-CN" dirty="0"/>
              <a:t>APP</a:t>
            </a:r>
            <a:r>
              <a:rPr lang="zh-CN" altLang="en-US" dirty="0"/>
              <a:t>的用途。对于美食</a:t>
            </a:r>
            <a:r>
              <a:rPr lang="en-US" altLang="zh-CN" dirty="0"/>
              <a:t>APP</a:t>
            </a:r>
            <a:r>
              <a:rPr lang="zh-CN" altLang="en-US" dirty="0"/>
              <a:t>来说，字体应该具有一定的视觉冲击力和易读性，同时也要与品牌形象相符。最后，一个完美的颜色和字体搭配应该是统一而又富有变化的。这意味着，页面元素的颜色和字体应该相互呼应和协调，同时也要注重视觉层次感的变化，以避免单调和乏味的感觉。</a:t>
            </a:r>
          </a:p>
        </p:txBody>
      </p:sp>
      <p:sp>
        <p:nvSpPr>
          <p:cNvPr id="4" name="流程图: 可选过程 3">
            <a:extLst>
              <a:ext uri="{FF2B5EF4-FFF2-40B4-BE49-F238E27FC236}">
                <a16:creationId xmlns:a16="http://schemas.microsoft.com/office/drawing/2014/main" id="{B5313E31-40D5-98BC-9F99-D295381F763B}"/>
              </a:ext>
            </a:extLst>
          </p:cNvPr>
          <p:cNvSpPr/>
          <p:nvPr/>
        </p:nvSpPr>
        <p:spPr>
          <a:xfrm>
            <a:off x="7341425" y="5180003"/>
            <a:ext cx="554775" cy="445094"/>
          </a:xfrm>
          <a:prstGeom prst="flowChartAlternate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可选过程 6">
            <a:extLst>
              <a:ext uri="{FF2B5EF4-FFF2-40B4-BE49-F238E27FC236}">
                <a16:creationId xmlns:a16="http://schemas.microsoft.com/office/drawing/2014/main" id="{52B88363-3B69-736C-8854-181AB95A89DB}"/>
              </a:ext>
            </a:extLst>
          </p:cNvPr>
          <p:cNvSpPr/>
          <p:nvPr/>
        </p:nvSpPr>
        <p:spPr>
          <a:xfrm>
            <a:off x="8400256" y="5180003"/>
            <a:ext cx="554775" cy="445094"/>
          </a:xfrm>
          <a:prstGeom prst="flowChartAlternate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流程图: 可选过程 8">
            <a:extLst>
              <a:ext uri="{FF2B5EF4-FFF2-40B4-BE49-F238E27FC236}">
                <a16:creationId xmlns:a16="http://schemas.microsoft.com/office/drawing/2014/main" id="{36879A0F-8E35-03E6-47EA-7D2967C6E58A}"/>
              </a:ext>
            </a:extLst>
          </p:cNvPr>
          <p:cNvSpPr/>
          <p:nvPr/>
        </p:nvSpPr>
        <p:spPr>
          <a:xfrm>
            <a:off x="9454652" y="5162329"/>
            <a:ext cx="554775" cy="445094"/>
          </a:xfrm>
          <a:prstGeom prst="flowChartAlternate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流程图: 可选过程 12">
            <a:extLst>
              <a:ext uri="{FF2B5EF4-FFF2-40B4-BE49-F238E27FC236}">
                <a16:creationId xmlns:a16="http://schemas.microsoft.com/office/drawing/2014/main" id="{5DA31BAD-1B67-DD7C-AA5E-C0C431D87646}"/>
              </a:ext>
            </a:extLst>
          </p:cNvPr>
          <p:cNvSpPr/>
          <p:nvPr/>
        </p:nvSpPr>
        <p:spPr>
          <a:xfrm>
            <a:off x="10668680" y="5162329"/>
            <a:ext cx="554775" cy="445094"/>
          </a:xfrm>
          <a:prstGeom prst="flowChartAlternate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9009840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183" y="858960"/>
            <a:ext cx="7028153" cy="27287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id-ID"/>
          </a:p>
        </p:txBody>
      </p:sp>
      <p:sp>
        <p:nvSpPr>
          <p:cNvPr id="8" name="内容"/>
          <p:cNvSpPr txBox="1"/>
          <p:nvPr/>
        </p:nvSpPr>
        <p:spPr>
          <a:xfrm>
            <a:off x="7283270" y="2972273"/>
            <a:ext cx="4342765" cy="2057617"/>
          </a:xfrm>
          <a:prstGeom prst="rect">
            <a:avLst/>
          </a:prstGeom>
        </p:spPr>
        <p:txBody>
          <a:bodyPr wrap="squar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buClrTx/>
              <a:buSzTx/>
              <a:buNone/>
            </a:pPr>
            <a:endParaRPr lang="en-US" sz="1200">
              <a:latin typeface="微软雅黑" panose="020B0503020204020204" charset="-122"/>
              <a:ea typeface="微软雅黑" panose="020B0503020204020204" charset="-122"/>
              <a:sym typeface="+mn-ea"/>
            </a:endParaRPr>
          </a:p>
        </p:txBody>
      </p:sp>
      <p:sp>
        <p:nvSpPr>
          <p:cNvPr id="10" name="标题"/>
          <p:cNvSpPr txBox="1"/>
          <p:nvPr/>
        </p:nvSpPr>
        <p:spPr>
          <a:xfrm>
            <a:off x="7341425" y="641083"/>
            <a:ext cx="4342765" cy="591820"/>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r>
              <a:rPr lang="zh-CN" altLang="en-US" sz="3000" b="1" dirty="0">
                <a:solidFill>
                  <a:schemeClr val="accent1"/>
                </a:solidFill>
                <a:latin typeface="微软雅黑" panose="020B0503020204020204" charset="-122"/>
                <a:ea typeface="微软雅黑" panose="020B0503020204020204" charset="-122"/>
                <a:sym typeface="+mn-ea"/>
              </a:rPr>
              <a:t>图标设计与按钮大小</a:t>
            </a:r>
            <a:endParaRPr lang="en-US" sz="3000" b="1" dirty="0">
              <a:solidFill>
                <a:schemeClr val="accent1"/>
              </a:solidFill>
              <a:latin typeface="微软雅黑" panose="020B0503020204020204" charset="-122"/>
              <a:ea typeface="微软雅黑" panose="020B0503020204020204" charset="-122"/>
              <a:sym typeface="+mn-ea"/>
            </a:endParaRPr>
          </a:p>
        </p:txBody>
      </p:sp>
      <p:sp>
        <p:nvSpPr>
          <p:cNvPr id="12" name="TextBox 11"/>
          <p:cNvSpPr txBox="1"/>
          <p:nvPr/>
        </p:nvSpPr>
        <p:spPr>
          <a:xfrm>
            <a:off x="7414909" y="5180003"/>
            <a:ext cx="1380490" cy="245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id-ID" sz="1000" spc="400">
                <a:solidFill>
                  <a:schemeClr val="bg1"/>
                </a:solidFill>
                <a:uFillTx/>
                <a:latin typeface="微软雅黑" panose="020B0503020204020204" charset="-122"/>
                <a:ea typeface="微软雅黑" panose="020B0503020204020204" charset="-122"/>
              </a:rPr>
              <a:t>VIEW MORE</a:t>
            </a:r>
          </a:p>
        </p:txBody>
      </p:sp>
      <p:cxnSp>
        <p:nvCxnSpPr>
          <p:cNvPr id="18" name="Straight Connector 17"/>
          <p:cNvCxnSpPr/>
          <p:nvPr/>
        </p:nvCxnSpPr>
        <p:spPr>
          <a:xfrm flipH="1">
            <a:off x="7414909" y="1232903"/>
            <a:ext cx="355009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平滑9">
            <a:extLst>
              <a:ext uri="{FF2B5EF4-FFF2-40B4-BE49-F238E27FC236}">
                <a16:creationId xmlns:a16="http://schemas.microsoft.com/office/drawing/2014/main" id="{D421F21F-8959-0BA3-43C2-54882A748511}"/>
              </a:ext>
            </a:extLst>
          </p:cNvPr>
          <p:cNvSpPr/>
          <p:nvPr>
            <p:custDataLst>
              <p:tags r:id="rId1"/>
            </p:custDataLst>
          </p:nvPr>
        </p:nvSpPr>
        <p:spPr>
          <a:xfrm rot="5400000">
            <a:off x="-390030" y="6022902"/>
            <a:ext cx="2338882" cy="2169826"/>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noFill/>
          <a:ln w="57150" cap="flat">
            <a:solidFill>
              <a:schemeClr val="accent2">
                <a:lumMod val="40000"/>
                <a:lumOff val="60000"/>
              </a:schemeClr>
            </a:solidFill>
            <a:prstDash val="solid"/>
            <a:miter/>
          </a:ln>
        </p:spPr>
        <p:txBody>
          <a:bodyPr rtlCol="0" anchor="ctr"/>
          <a:lstStyle/>
          <a:p>
            <a:endParaRPr lang="en-US">
              <a:solidFill>
                <a:schemeClr val="tx1"/>
              </a:solidFill>
              <a:latin typeface="微软雅黑" panose="020B0503020204020204" pitchFamily="34" charset="-122"/>
              <a:ea typeface="微软雅黑" panose="020B0503020204020204" pitchFamily="34" charset="-122"/>
            </a:endParaRPr>
          </a:p>
        </p:txBody>
      </p:sp>
      <p:sp>
        <p:nvSpPr>
          <p:cNvPr id="20" name="!!平滑7">
            <a:extLst>
              <a:ext uri="{FF2B5EF4-FFF2-40B4-BE49-F238E27FC236}">
                <a16:creationId xmlns:a16="http://schemas.microsoft.com/office/drawing/2014/main" id="{2148D365-024C-3FD3-BAEE-C7FCA99411A6}"/>
              </a:ext>
            </a:extLst>
          </p:cNvPr>
          <p:cNvSpPr/>
          <p:nvPr>
            <p:custDataLst>
              <p:tags r:id="rId2"/>
            </p:custDataLst>
          </p:nvPr>
        </p:nvSpPr>
        <p:spPr>
          <a:xfrm>
            <a:off x="11948490" y="0"/>
            <a:ext cx="243338" cy="1758462"/>
          </a:xfrm>
          <a:prstGeom prst="rect">
            <a:avLst/>
          </a:prstGeom>
          <a:gradFill flip="none" rotWithShape="1">
            <a:gsLst>
              <a:gs pos="0">
                <a:schemeClr val="accent1">
                  <a:lumMod val="40000"/>
                  <a:lumOff val="60000"/>
                </a:schemeClr>
              </a:gs>
              <a:gs pos="100000">
                <a:schemeClr val="accent1"/>
              </a:gs>
            </a:gsLst>
            <a:path path="circle">
              <a:fillToRect l="100000" t="100000"/>
            </a:path>
            <a:tileRect r="-100000" b="-100000"/>
          </a:gradFill>
          <a:ln>
            <a:noFill/>
          </a:ln>
          <a:effectLst>
            <a:outerShdw blurRad="533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917EE850-21D6-0972-F212-236283EBA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4909" y="1339486"/>
            <a:ext cx="3725377" cy="5151783"/>
          </a:xfrm>
          <a:prstGeom prst="rect">
            <a:avLst/>
          </a:prstGeom>
        </p:spPr>
      </p:pic>
      <p:sp>
        <p:nvSpPr>
          <p:cNvPr id="16" name="文本框 15">
            <a:extLst>
              <a:ext uri="{FF2B5EF4-FFF2-40B4-BE49-F238E27FC236}">
                <a16:creationId xmlns:a16="http://schemas.microsoft.com/office/drawing/2014/main" id="{8E44D622-E43C-4AFA-2731-86A447DCEAB6}"/>
              </a:ext>
            </a:extLst>
          </p:cNvPr>
          <p:cNvSpPr txBox="1"/>
          <p:nvPr/>
        </p:nvSpPr>
        <p:spPr>
          <a:xfrm>
            <a:off x="173542" y="1950202"/>
            <a:ext cx="6665808" cy="2031325"/>
          </a:xfrm>
          <a:prstGeom prst="rect">
            <a:avLst/>
          </a:prstGeom>
          <a:noFill/>
        </p:spPr>
        <p:txBody>
          <a:bodyPr wrap="square" rtlCol="0">
            <a:spAutoFit/>
          </a:bodyPr>
          <a:lstStyle/>
          <a:p>
            <a:r>
              <a:rPr lang="en-US" altLang="zh-CN" dirty="0"/>
              <a:t>      </a:t>
            </a:r>
            <a:r>
              <a:rPr lang="zh-CN" altLang="en-US" dirty="0"/>
              <a:t>图标图形：我们打算使用叉子、勺子、锅炉、厨师帽等符号来表示菜谱、食材和制作过程等功能。</a:t>
            </a:r>
            <a:endParaRPr lang="en-US" altLang="zh-CN" dirty="0"/>
          </a:p>
          <a:p>
            <a:r>
              <a:rPr lang="en-US" altLang="zh-CN" dirty="0"/>
              <a:t>       </a:t>
            </a:r>
            <a:r>
              <a:rPr lang="zh-CN" altLang="en-US" dirty="0"/>
              <a:t>按钮大小：按钮需要够大，以便用户在手机屏幕上轻松触摸和操作，同时也不能太大，以免影响页面的布局和美观度。</a:t>
            </a:r>
            <a:endParaRPr lang="en-US" altLang="zh-CN" dirty="0"/>
          </a:p>
          <a:p>
            <a:r>
              <a:rPr lang="en-US" altLang="zh-CN" dirty="0"/>
              <a:t>       </a:t>
            </a:r>
            <a:r>
              <a:rPr lang="zh-CN" altLang="en-US" dirty="0"/>
              <a:t>按钮颜色：按钮颜色也是一个重要的因素，可以吸引用户的眼球和帮助用户识别不同的功能。我们打算使用绿色、黑白相间的线条图案、黄色作为按钮颜色基调</a:t>
            </a:r>
          </a:p>
        </p:txBody>
      </p:sp>
    </p:spTree>
    <p:extLst>
      <p:ext uri="{BB962C8B-B14F-4D97-AF65-F5344CB8AC3E}">
        <p14:creationId xmlns:p14="http://schemas.microsoft.com/office/powerpoint/2010/main" val="2932045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name="chapter_1">
    <p:bg>
      <p:bgPr>
        <a:solidFill>
          <a:schemeClr val="bg1"/>
        </a:solidFill>
        <a:effectLst/>
      </p:bgPr>
    </p:bg>
    <p:spTree>
      <p:nvGrpSpPr>
        <p:cNvPr id="1" name=""/>
        <p:cNvGrpSpPr/>
        <p:nvPr/>
      </p:nvGrpSpPr>
      <p:grpSpPr>
        <a:xfrm>
          <a:off x="0" y="0"/>
          <a:ext cx="0" cy="0"/>
          <a:chOff x="0" y="0"/>
          <a:chExt cx="0" cy="0"/>
        </a:xfrm>
      </p:grpSpPr>
      <p:grpSp>
        <p:nvGrpSpPr>
          <p:cNvPr id="41996" name="Group 14"/>
          <p:cNvGrpSpPr/>
          <p:nvPr/>
        </p:nvGrpSpPr>
        <p:grpSpPr>
          <a:xfrm>
            <a:off x="331153" y="5802313"/>
            <a:ext cx="939800" cy="941387"/>
            <a:chOff x="8380487" y="313900"/>
            <a:chExt cx="1308758" cy="1308758"/>
          </a:xfrm>
        </p:grpSpPr>
        <p:sp>
          <p:nvSpPr>
            <p:cNvPr id="16" name="Oval 15"/>
            <p:cNvSpPr/>
            <p:nvPr>
              <p:custDataLst>
                <p:tags r:id="rId5"/>
              </p:custDataLst>
            </p:nvPr>
          </p:nvSpPr>
          <p:spPr>
            <a:xfrm>
              <a:off x="8380487" y="313900"/>
              <a:ext cx="1308758" cy="13087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ID"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Oval 16"/>
            <p:cNvSpPr/>
            <p:nvPr>
              <p:custDataLst>
                <p:tags r:id="rId6"/>
              </p:custDataLst>
            </p:nvPr>
          </p:nvSpPr>
          <p:spPr>
            <a:xfrm>
              <a:off x="8563141" y="496554"/>
              <a:ext cx="943450" cy="943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ID"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平滑1"/>
          <p:cNvSpPr/>
          <p:nvPr>
            <p:custDataLst>
              <p:tags r:id="rId2"/>
            </p:custDataLst>
          </p:nvPr>
        </p:nvSpPr>
        <p:spPr>
          <a:xfrm>
            <a:off x="10810875" y="817245"/>
            <a:ext cx="536575" cy="536575"/>
          </a:xfrm>
          <a:custGeom>
            <a:avLst/>
            <a:gdLst>
              <a:gd name="idx" fmla="cos wd2 2700000"/>
              <a:gd name="idy" fmla="sin hd2 2700000"/>
              <a:gd name="il" fmla="+- hc 0 wd2"/>
              <a:gd name="ir" fmla="+- hc wd2 0"/>
              <a:gd name="it" fmla="+- vc 0 wd2"/>
              <a:gd name="ib" fmla="+- vc wd2 0"/>
            </a:gdLst>
            <a:ahLst/>
            <a:cxnLst>
              <a:cxn ang="3">
                <a:pos x="hc" y="t"/>
              </a:cxn>
              <a:cxn ang="3">
                <a:pos x="hd2" y="hd2"/>
              </a:cxn>
              <a:cxn ang="cd2">
                <a:pos x="l" y="vc"/>
              </a:cxn>
              <a:cxn ang="cd4">
                <a:pos x="hd2" y="idy"/>
              </a:cxn>
              <a:cxn ang="cd4">
                <a:pos x="hc" y="b"/>
              </a:cxn>
              <a:cxn ang="cd4">
                <a:pos x="idx" y="idy"/>
              </a:cxn>
              <a:cxn ang="0">
                <a:pos x="r" y="vc"/>
              </a:cxn>
              <a:cxn ang="3">
                <a:pos x="idx" y="hd2"/>
              </a:cxn>
            </a:cxnLst>
            <a:rect l="l" t="t" r="r" b="b"/>
            <a:pathLst>
              <a:path w="845" h="845">
                <a:moveTo>
                  <a:pt x="423" y="118"/>
                </a:moveTo>
                <a:cubicBezTo>
                  <a:pt x="254" y="118"/>
                  <a:pt x="118" y="254"/>
                  <a:pt x="118" y="423"/>
                </a:cubicBezTo>
                <a:cubicBezTo>
                  <a:pt x="118" y="591"/>
                  <a:pt x="254" y="727"/>
                  <a:pt x="423" y="727"/>
                </a:cubicBezTo>
                <a:cubicBezTo>
                  <a:pt x="591" y="727"/>
                  <a:pt x="727" y="591"/>
                  <a:pt x="727" y="423"/>
                </a:cubicBezTo>
                <a:cubicBezTo>
                  <a:pt x="727" y="254"/>
                  <a:pt x="591" y="118"/>
                  <a:pt x="423" y="118"/>
                </a:cubicBezTo>
                <a:close/>
                <a:moveTo>
                  <a:pt x="423" y="0"/>
                </a:moveTo>
                <a:cubicBezTo>
                  <a:pt x="656" y="0"/>
                  <a:pt x="845" y="189"/>
                  <a:pt x="845" y="423"/>
                </a:cubicBezTo>
                <a:cubicBezTo>
                  <a:pt x="845" y="656"/>
                  <a:pt x="656" y="845"/>
                  <a:pt x="423" y="845"/>
                </a:cubicBezTo>
                <a:cubicBezTo>
                  <a:pt x="189" y="845"/>
                  <a:pt x="0" y="656"/>
                  <a:pt x="0" y="423"/>
                </a:cubicBezTo>
                <a:cubicBezTo>
                  <a:pt x="0" y="189"/>
                  <a:pt x="189" y="0"/>
                  <a:pt x="4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1595755" y="2181225"/>
            <a:ext cx="9648825" cy="2067560"/>
          </a:xfrm>
          <a:prstGeom prst="roundRect">
            <a:avLst>
              <a:gd name="adj" fmla="val 1125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5" name="圆角矩形 4"/>
          <p:cNvSpPr/>
          <p:nvPr/>
        </p:nvSpPr>
        <p:spPr>
          <a:xfrm>
            <a:off x="2062480" y="1666875"/>
            <a:ext cx="2029460" cy="2286000"/>
          </a:xfrm>
          <a:prstGeom prst="roundRect">
            <a:avLst>
              <a:gd name="adj" fmla="val 1125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6" name="序号"/>
          <p:cNvSpPr txBox="1"/>
          <p:nvPr/>
        </p:nvSpPr>
        <p:spPr>
          <a:xfrm>
            <a:off x="2062480" y="1837690"/>
            <a:ext cx="2030095" cy="2115185"/>
          </a:xfrm>
          <a:prstGeom prst="rect">
            <a:avLst/>
          </a:prstGeom>
          <a:noFill/>
        </p:spPr>
        <p:txBody>
          <a:bodyPr wrap="square" rtlCol="0" anchor="ctr">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400" dirty="0">
                <a:solidFill>
                  <a:schemeClr val="tx2"/>
                </a:solidFill>
                <a:latin typeface="微软雅黑" panose="020B0503020204020204" pitchFamily="34" charset="-122"/>
                <a:ea typeface="微软雅黑" panose="020B0503020204020204" pitchFamily="34" charset="-122"/>
              </a:rPr>
              <a:t>04</a:t>
            </a:r>
          </a:p>
        </p:txBody>
      </p:sp>
      <p:sp>
        <p:nvSpPr>
          <p:cNvPr id="24" name="标题"/>
          <p:cNvSpPr txBox="1"/>
          <p:nvPr>
            <p:custDataLst>
              <p:tags r:id="rId3"/>
            </p:custDataLst>
          </p:nvPr>
        </p:nvSpPr>
        <p:spPr>
          <a:xfrm>
            <a:off x="4400550" y="2570205"/>
            <a:ext cx="6320580" cy="626385"/>
          </a:xfrm>
          <a:prstGeom prst="rect">
            <a:avLst/>
          </a:prstGeom>
          <a:noFill/>
        </p:spPr>
        <p:txBody>
          <a:bodyPr wrap="square" lIns="71755" tIns="36195" rIns="71755" bIns="36195"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00000"/>
              </a:lnSpc>
            </a:pPr>
            <a:r>
              <a:rPr lang="en-US" sz="3600" b="1" dirty="0" err="1">
                <a:solidFill>
                  <a:schemeClr val="accent1"/>
                </a:solidFill>
                <a:latin typeface="微软雅黑" panose="020B0503020204020204" pitchFamily="34" charset="-122"/>
                <a:ea typeface="微软雅黑" panose="020B0503020204020204" pitchFamily="34" charset="-122"/>
              </a:rPr>
              <a:t>用户需求分析与设计思路</a:t>
            </a:r>
            <a:endParaRPr lang="en-US" sz="3600" b="1" dirty="0">
              <a:solidFill>
                <a:schemeClr val="accent1"/>
              </a:solidFill>
              <a:latin typeface="微软雅黑" panose="020B0503020204020204" pitchFamily="34" charset="-122"/>
              <a:ea typeface="微软雅黑" panose="020B0503020204020204" pitchFamily="34" charset="-122"/>
            </a:endParaRPr>
          </a:p>
        </p:txBody>
      </p:sp>
      <p:sp>
        <p:nvSpPr>
          <p:cNvPr id="11" name="副标题"/>
          <p:cNvSpPr txBox="1"/>
          <p:nvPr>
            <p:custDataLst>
              <p:tags r:id="rId4"/>
            </p:custDataLst>
          </p:nvPr>
        </p:nvSpPr>
        <p:spPr>
          <a:xfrm>
            <a:off x="4400550" y="3297556"/>
            <a:ext cx="5299710" cy="363855"/>
          </a:xfrm>
          <a:prstGeom prst="rect">
            <a:avLst/>
          </a:prstGeom>
          <a:noFill/>
        </p:spPr>
        <p:txBody>
          <a:bodyPr wrap="square" lIns="71755" tIns="36195" rIns="71755" bIns="36195"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00000"/>
              </a:lnSpc>
            </a:pPr>
            <a:r>
              <a:rPr lang="en-US" sz="1600">
                <a:solidFill>
                  <a:schemeClr val="accent1"/>
                </a:solidFill>
                <a:latin typeface="微软雅黑" panose="020B0503020204020204" pitchFamily="34" charset="-122"/>
                <a:ea typeface="微软雅黑" panose="020B0503020204020204" pitchFamily="34" charset="-122"/>
              </a:rPr>
              <a:t>User Needs Analysis and Design Thinking.</a:t>
            </a:r>
          </a:p>
        </p:txBody>
      </p:sp>
    </p:spTree>
  </p:cSld>
  <p:clrMapOvr>
    <a:overrideClrMapping bg1="lt1" tx1="dk1" bg2="lt2" tx2="dk2" accent1="accent1" accent2="accent2" accent3="accent3" accent4="accent4" accent5="accent5" accent6="accent6" hlink="hlink" folHlink="folHlink"/>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片1"/>
          <p:cNvSpPr/>
          <p:nvPr/>
        </p:nvSpPr>
        <p:spPr>
          <a:xfrm>
            <a:off x="2442065" y="845121"/>
            <a:ext cx="3683035" cy="3683035"/>
          </a:xfrm>
          <a:custGeom>
            <a:avLst/>
            <a:gdLst/>
            <a:ahLst/>
            <a:cxnLst>
              <a:cxn ang="3">
                <a:pos x="hc" y="t"/>
              </a:cxn>
              <a:cxn ang="cd2">
                <a:pos x="l" y="vc"/>
              </a:cxn>
              <a:cxn ang="cd4">
                <a:pos x="hc" y="b"/>
              </a:cxn>
              <a:cxn ang="0">
                <a:pos x="r" y="vc"/>
              </a:cxn>
            </a:cxnLst>
            <a:rect l="l" t="t" r="r" b="b"/>
            <a:pathLst>
              <a:path w="5800" h="5800">
                <a:moveTo>
                  <a:pt x="2900" y="0"/>
                </a:moveTo>
                <a:cubicBezTo>
                  <a:pt x="3094" y="0"/>
                  <a:pt x="3288" y="74"/>
                  <a:pt x="3436" y="222"/>
                </a:cubicBezTo>
                <a:lnTo>
                  <a:pt x="5578" y="2364"/>
                </a:lnTo>
                <a:cubicBezTo>
                  <a:pt x="5874" y="2660"/>
                  <a:pt x="5874" y="3140"/>
                  <a:pt x="5578" y="3436"/>
                </a:cubicBezTo>
                <a:lnTo>
                  <a:pt x="3436" y="5578"/>
                </a:lnTo>
                <a:cubicBezTo>
                  <a:pt x="3140" y="5874"/>
                  <a:pt x="2660" y="5874"/>
                  <a:pt x="2364" y="5578"/>
                </a:cubicBezTo>
                <a:lnTo>
                  <a:pt x="222" y="3436"/>
                </a:lnTo>
                <a:cubicBezTo>
                  <a:pt x="-74" y="3140"/>
                  <a:pt x="-74" y="2660"/>
                  <a:pt x="222" y="2364"/>
                </a:cubicBezTo>
                <a:lnTo>
                  <a:pt x="2364" y="222"/>
                </a:lnTo>
                <a:cubicBezTo>
                  <a:pt x="2512" y="74"/>
                  <a:pt x="2706" y="0"/>
                  <a:pt x="2900" y="0"/>
                </a:cubicBezTo>
                <a:close/>
              </a:path>
            </a:pathLst>
          </a:cu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6" name="图片2"/>
          <p:cNvSpPr/>
          <p:nvPr/>
        </p:nvSpPr>
        <p:spPr>
          <a:xfrm>
            <a:off x="199246" y="3087939"/>
            <a:ext cx="3683035" cy="3683035"/>
          </a:xfrm>
          <a:custGeom>
            <a:avLst/>
            <a:gdLst/>
            <a:ahLst/>
            <a:cxnLst>
              <a:cxn ang="3">
                <a:pos x="hc" y="t"/>
              </a:cxn>
              <a:cxn ang="cd2">
                <a:pos x="l" y="vc"/>
              </a:cxn>
              <a:cxn ang="cd4">
                <a:pos x="hc" y="b"/>
              </a:cxn>
              <a:cxn ang="0">
                <a:pos x="r" y="vc"/>
              </a:cxn>
            </a:cxnLst>
            <a:rect l="l" t="t" r="r" b="b"/>
            <a:pathLst>
              <a:path w="5800" h="5800">
                <a:moveTo>
                  <a:pt x="2900" y="0"/>
                </a:moveTo>
                <a:cubicBezTo>
                  <a:pt x="3094" y="0"/>
                  <a:pt x="3288" y="74"/>
                  <a:pt x="3436" y="222"/>
                </a:cubicBezTo>
                <a:lnTo>
                  <a:pt x="5578" y="2364"/>
                </a:lnTo>
                <a:cubicBezTo>
                  <a:pt x="5874" y="2660"/>
                  <a:pt x="5874" y="3140"/>
                  <a:pt x="5578" y="3436"/>
                </a:cubicBezTo>
                <a:lnTo>
                  <a:pt x="3436" y="5578"/>
                </a:lnTo>
                <a:cubicBezTo>
                  <a:pt x="3140" y="5874"/>
                  <a:pt x="2660" y="5874"/>
                  <a:pt x="2364" y="5578"/>
                </a:cubicBezTo>
                <a:lnTo>
                  <a:pt x="222" y="3436"/>
                </a:lnTo>
                <a:cubicBezTo>
                  <a:pt x="-74" y="3140"/>
                  <a:pt x="-74" y="2660"/>
                  <a:pt x="222" y="2364"/>
                </a:cubicBezTo>
                <a:lnTo>
                  <a:pt x="2364" y="222"/>
                </a:lnTo>
                <a:cubicBezTo>
                  <a:pt x="2512" y="74"/>
                  <a:pt x="2706" y="0"/>
                  <a:pt x="2900" y="0"/>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8" name="图片3"/>
          <p:cNvSpPr/>
          <p:nvPr/>
        </p:nvSpPr>
        <p:spPr>
          <a:xfrm>
            <a:off x="2561829" y="5330758"/>
            <a:ext cx="3443504" cy="1527242"/>
          </a:xfrm>
          <a:custGeom>
            <a:avLst/>
            <a:gdLst/>
            <a:ahLst/>
            <a:cxnLst>
              <a:cxn ang="3">
                <a:pos x="hc" y="t"/>
              </a:cxn>
              <a:cxn ang="cd2">
                <a:pos x="l" y="vc"/>
              </a:cxn>
              <a:cxn ang="cd4">
                <a:pos x="hc" y="b"/>
              </a:cxn>
              <a:cxn ang="0">
                <a:pos x="r" y="vc"/>
              </a:cxn>
            </a:cxnLst>
            <a:rect l="l" t="t" r="r" b="b"/>
            <a:pathLst>
              <a:path w="5423" h="2405">
                <a:moveTo>
                  <a:pt x="2711" y="0"/>
                </a:moveTo>
                <a:cubicBezTo>
                  <a:pt x="2905" y="0"/>
                  <a:pt x="3099" y="74"/>
                  <a:pt x="3247" y="222"/>
                </a:cubicBezTo>
                <a:lnTo>
                  <a:pt x="5390" y="2364"/>
                </a:lnTo>
                <a:lnTo>
                  <a:pt x="5423" y="2405"/>
                </a:lnTo>
                <a:lnTo>
                  <a:pt x="0" y="2405"/>
                </a:lnTo>
                <a:lnTo>
                  <a:pt x="33" y="2364"/>
                </a:lnTo>
                <a:lnTo>
                  <a:pt x="2176" y="222"/>
                </a:lnTo>
                <a:cubicBezTo>
                  <a:pt x="2324" y="74"/>
                  <a:pt x="2518" y="0"/>
                  <a:pt x="2711" y="0"/>
                </a:cubicBezTo>
                <a:close/>
              </a:path>
            </a:pathLst>
          </a:cu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11" name="!!平滑9">
            <a:extLst>
              <a:ext uri="{FF2B5EF4-FFF2-40B4-BE49-F238E27FC236}">
                <a16:creationId xmlns:a16="http://schemas.microsoft.com/office/drawing/2014/main" id="{D421F21F-8959-0BA3-43C2-54882A748511}"/>
              </a:ext>
            </a:extLst>
          </p:cNvPr>
          <p:cNvSpPr/>
          <p:nvPr>
            <p:custDataLst>
              <p:tags r:id="rId1"/>
            </p:custDataLst>
          </p:nvPr>
        </p:nvSpPr>
        <p:spPr>
          <a:xfrm rot="5400000">
            <a:off x="-390030" y="6022902"/>
            <a:ext cx="2338882" cy="2169826"/>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noFill/>
          <a:ln w="57150" cap="flat">
            <a:solidFill>
              <a:schemeClr val="accent2">
                <a:lumMod val="40000"/>
                <a:lumOff val="60000"/>
              </a:schemeClr>
            </a:solidFill>
            <a:prstDash val="solid"/>
            <a:miter/>
          </a:ln>
        </p:spPr>
        <p:txBody>
          <a:bodyPr rtlCol="0" anchor="ctr"/>
          <a:lstStyle/>
          <a:p>
            <a:endParaRPr lang="en-US">
              <a:solidFill>
                <a:schemeClr val="tx1"/>
              </a:solidFill>
              <a:latin typeface="微软雅黑" panose="020B0503020204020204" pitchFamily="34" charset="-122"/>
              <a:ea typeface="微软雅黑" panose="020B0503020204020204" pitchFamily="34" charset="-122"/>
            </a:endParaRPr>
          </a:p>
        </p:txBody>
      </p:sp>
      <p:sp>
        <p:nvSpPr>
          <p:cNvPr id="12" name="!!平滑7">
            <a:extLst>
              <a:ext uri="{FF2B5EF4-FFF2-40B4-BE49-F238E27FC236}">
                <a16:creationId xmlns:a16="http://schemas.microsoft.com/office/drawing/2014/main" id="{2148D365-024C-3FD3-BAEE-C7FCA99411A6}"/>
              </a:ext>
            </a:extLst>
          </p:cNvPr>
          <p:cNvSpPr/>
          <p:nvPr>
            <p:custDataLst>
              <p:tags r:id="rId2"/>
            </p:custDataLst>
          </p:nvPr>
        </p:nvSpPr>
        <p:spPr>
          <a:xfrm>
            <a:off x="11948490" y="0"/>
            <a:ext cx="243338" cy="1758462"/>
          </a:xfrm>
          <a:prstGeom prst="rect">
            <a:avLst/>
          </a:prstGeom>
          <a:gradFill flip="none" rotWithShape="1">
            <a:gsLst>
              <a:gs pos="0">
                <a:schemeClr val="accent1">
                  <a:lumMod val="40000"/>
                  <a:lumOff val="60000"/>
                </a:schemeClr>
              </a:gs>
              <a:gs pos="100000">
                <a:schemeClr val="accent1"/>
              </a:gs>
            </a:gsLst>
            <a:path path="circle">
              <a:fillToRect l="100000" t="100000"/>
            </a:path>
            <a:tileRect r="-100000" b="-100000"/>
          </a:gradFill>
          <a:ln>
            <a:noFill/>
          </a:ln>
          <a:effectLst>
            <a:outerShdw blurRad="533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DB952965-D790-C557-1430-FA5CB865AFED}"/>
              </a:ext>
            </a:extLst>
          </p:cNvPr>
          <p:cNvSpPr txBox="1"/>
          <p:nvPr/>
        </p:nvSpPr>
        <p:spPr>
          <a:xfrm>
            <a:off x="6888088" y="980728"/>
            <a:ext cx="3240360" cy="369332"/>
          </a:xfrm>
          <a:prstGeom prst="rect">
            <a:avLst/>
          </a:prstGeom>
          <a:noFill/>
        </p:spPr>
        <p:txBody>
          <a:bodyPr wrap="square" rtlCol="0">
            <a:spAutoFit/>
          </a:bodyPr>
          <a:lstStyle/>
          <a:p>
            <a:r>
              <a:rPr lang="zh-CN" altLang="en-US" dirty="0">
                <a:highlight>
                  <a:srgbClr val="FFFF00"/>
                </a:highlight>
              </a:rPr>
              <a:t>用户需求分析</a:t>
            </a:r>
          </a:p>
        </p:txBody>
      </p:sp>
      <p:sp>
        <p:nvSpPr>
          <p:cNvPr id="7" name="文本框 6">
            <a:extLst>
              <a:ext uri="{FF2B5EF4-FFF2-40B4-BE49-F238E27FC236}">
                <a16:creationId xmlns:a16="http://schemas.microsoft.com/office/drawing/2014/main" id="{85FCA86F-40CB-D624-E858-48AC55F6BFBB}"/>
              </a:ext>
            </a:extLst>
          </p:cNvPr>
          <p:cNvSpPr txBox="1"/>
          <p:nvPr/>
        </p:nvSpPr>
        <p:spPr>
          <a:xfrm>
            <a:off x="6863893" y="1350060"/>
            <a:ext cx="4752528" cy="1200329"/>
          </a:xfrm>
          <a:prstGeom prst="rect">
            <a:avLst/>
          </a:prstGeom>
          <a:noFill/>
        </p:spPr>
        <p:txBody>
          <a:bodyPr wrap="square" rtlCol="0">
            <a:spAutoFit/>
          </a:bodyPr>
          <a:lstStyle/>
          <a:p>
            <a:r>
              <a:rPr lang="zh-CN" altLang="en-US" dirty="0"/>
              <a:t>用户可能需要浏览不同类型的菜单、搜索餐厅、查看餐厅评分、进行预订和支付等操作。同时，用户还可能希望通过</a:t>
            </a:r>
            <a:r>
              <a:rPr lang="en-US" altLang="zh-CN" dirty="0"/>
              <a:t>APP</a:t>
            </a:r>
            <a:r>
              <a:rPr lang="zh-CN" altLang="en-US" dirty="0"/>
              <a:t>获取到餐厅的位置信息、营业时间、菜品介绍等相关信息。</a:t>
            </a:r>
          </a:p>
        </p:txBody>
      </p:sp>
      <p:sp>
        <p:nvSpPr>
          <p:cNvPr id="13" name="文本框 12">
            <a:extLst>
              <a:ext uri="{FF2B5EF4-FFF2-40B4-BE49-F238E27FC236}">
                <a16:creationId xmlns:a16="http://schemas.microsoft.com/office/drawing/2014/main" id="{3AFEA5BB-3FD9-902F-DEB5-638476943EA8}"/>
              </a:ext>
            </a:extLst>
          </p:cNvPr>
          <p:cNvSpPr txBox="1"/>
          <p:nvPr/>
        </p:nvSpPr>
        <p:spPr>
          <a:xfrm>
            <a:off x="6960096" y="2695505"/>
            <a:ext cx="2304256" cy="369332"/>
          </a:xfrm>
          <a:prstGeom prst="rect">
            <a:avLst/>
          </a:prstGeom>
          <a:noFill/>
        </p:spPr>
        <p:txBody>
          <a:bodyPr wrap="square" rtlCol="0">
            <a:spAutoFit/>
          </a:bodyPr>
          <a:lstStyle/>
          <a:p>
            <a:r>
              <a:rPr lang="zh-CN" altLang="en-US" dirty="0">
                <a:highlight>
                  <a:srgbClr val="FFFF00"/>
                </a:highlight>
              </a:rPr>
              <a:t>设计思路</a:t>
            </a:r>
          </a:p>
        </p:txBody>
      </p:sp>
      <p:sp>
        <p:nvSpPr>
          <p:cNvPr id="14" name="文本框 13">
            <a:extLst>
              <a:ext uri="{FF2B5EF4-FFF2-40B4-BE49-F238E27FC236}">
                <a16:creationId xmlns:a16="http://schemas.microsoft.com/office/drawing/2014/main" id="{E6C82BC5-DDE3-11B4-5FF4-013BCBBCD006}"/>
              </a:ext>
            </a:extLst>
          </p:cNvPr>
          <p:cNvSpPr txBox="1"/>
          <p:nvPr/>
        </p:nvSpPr>
        <p:spPr>
          <a:xfrm>
            <a:off x="6960096" y="3087939"/>
            <a:ext cx="4440301" cy="3139321"/>
          </a:xfrm>
          <a:prstGeom prst="rect">
            <a:avLst/>
          </a:prstGeom>
          <a:noFill/>
        </p:spPr>
        <p:txBody>
          <a:bodyPr wrap="square" rtlCol="0">
            <a:spAutoFit/>
          </a:bodyPr>
          <a:lstStyle/>
          <a:p>
            <a:r>
              <a:rPr lang="zh-CN" altLang="en-US" dirty="0"/>
              <a:t>需要设计出一个简单易用的主界面，包括餐厅列表、搜索功能、分类菜单、推荐菜品等。在设计时，需要考虑颜色、字体、图标等视觉元素的搭配和统一性。同时，需要确保</a:t>
            </a:r>
            <a:r>
              <a:rPr lang="en-US" altLang="zh-CN" dirty="0"/>
              <a:t>UI</a:t>
            </a:r>
            <a:r>
              <a:rPr lang="zh-CN" altLang="en-US" dirty="0"/>
              <a:t>界面的响应式设计，以适应不同的设备和屏幕尺寸，还需要考虑客户服务的问题。例如，可以设计一个在线客服系统，帮助用户解决问题和提供支持。同时，还可以设计一个用户反馈系统，收集用户反馈和意见，以改进</a:t>
            </a:r>
            <a:r>
              <a:rPr lang="en-US" altLang="zh-CN" dirty="0"/>
              <a:t>APP</a:t>
            </a:r>
            <a:r>
              <a:rPr lang="zh-CN" altLang="en-US" dirty="0"/>
              <a:t>的质量和用户体验</a:t>
            </a:r>
          </a:p>
        </p:txBody>
      </p:sp>
    </p:spTree>
    <p:extLst>
      <p:ext uri="{BB962C8B-B14F-4D97-AF65-F5344CB8AC3E}">
        <p14:creationId xmlns:p14="http://schemas.microsoft.com/office/powerpoint/2010/main" val="178587422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name="end">
    <p:spTree>
      <p:nvGrpSpPr>
        <p:cNvPr id="1" name=""/>
        <p:cNvGrpSpPr/>
        <p:nvPr/>
      </p:nvGrpSpPr>
      <p:grpSpPr>
        <a:xfrm>
          <a:off x="0" y="0"/>
          <a:ext cx="0" cy="0"/>
          <a:chOff x="0" y="0"/>
          <a:chExt cx="0" cy="0"/>
        </a:xfrm>
      </p:grpSpPr>
      <p:sp>
        <p:nvSpPr>
          <p:cNvPr id="2" name="背景">
            <a:extLst>
              <a:ext uri="{FF2B5EF4-FFF2-40B4-BE49-F238E27FC236}">
                <a16:creationId xmlns:a16="http://schemas.microsoft.com/office/drawing/2014/main" id="{9358DEDD-3269-B35B-2625-754E072F7F0C}"/>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solidFill>
                <a:schemeClr val="tx2"/>
              </a:solidFill>
            </a:endParaRPr>
          </a:p>
        </p:txBody>
      </p:sp>
      <p:cxnSp>
        <p:nvCxnSpPr>
          <p:cNvPr id="17" name="平滑1"/>
          <p:cNvCxnSpPr/>
          <p:nvPr>
            <p:custDataLst>
              <p:tags r:id="rId1"/>
            </p:custDataLst>
          </p:nvPr>
        </p:nvCxnSpPr>
        <p:spPr>
          <a:xfrm>
            <a:off x="2184612" y="5683764"/>
            <a:ext cx="3014980" cy="0"/>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平滑2"/>
          <p:cNvSpPr/>
          <p:nvPr>
            <p:custDataLst>
              <p:tags r:id="rId2"/>
            </p:custDataLst>
          </p:nvPr>
        </p:nvSpPr>
        <p:spPr>
          <a:xfrm rot="5400000">
            <a:off x="10295467" y="4961469"/>
            <a:ext cx="1896531" cy="1896531"/>
          </a:xfrm>
          <a:custGeom>
            <a:avLst/>
            <a:gdLst>
              <a:gd name="connsiteX0" fmla="*/ 0 w 2078415"/>
              <a:gd name="connsiteY0" fmla="*/ 0 h 2078415"/>
              <a:gd name="connsiteX1" fmla="*/ 758145 w 2078415"/>
              <a:gd name="connsiteY1" fmla="*/ 0 h 2078415"/>
              <a:gd name="connsiteX2" fmla="*/ 764662 w 2078415"/>
              <a:gd name="connsiteY2" fmla="*/ 129059 h 2078415"/>
              <a:gd name="connsiteX3" fmla="*/ 2078415 w 2078415"/>
              <a:gd name="connsiteY3" fmla="*/ 1314609 h 2078415"/>
              <a:gd name="connsiteX4" fmla="*/ 2078415 w 2078415"/>
              <a:gd name="connsiteY4" fmla="*/ 2078415 h 2078415"/>
              <a:gd name="connsiteX5" fmla="*/ 0 w 2078415"/>
              <a:gd name="connsiteY5" fmla="*/ 0 h 207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8415" h="2078415">
                <a:moveTo>
                  <a:pt x="0" y="0"/>
                </a:moveTo>
                <a:lnTo>
                  <a:pt x="758145" y="0"/>
                </a:lnTo>
                <a:lnTo>
                  <a:pt x="764662" y="129059"/>
                </a:lnTo>
                <a:cubicBezTo>
                  <a:pt x="832288" y="794965"/>
                  <a:pt x="1394667" y="1314609"/>
                  <a:pt x="2078415" y="1314609"/>
                </a:cubicBezTo>
                <a:lnTo>
                  <a:pt x="2078415" y="2078415"/>
                </a:lnTo>
                <a:cubicBezTo>
                  <a:pt x="930538" y="2078415"/>
                  <a:pt x="0" y="1147877"/>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en-US">
              <a:solidFill>
                <a:schemeClr val="tx2"/>
              </a:solidFill>
              <a:latin typeface="微软雅黑" panose="020B0503020204020204" charset="-122"/>
              <a:ea typeface="微软雅黑" panose="020B0503020204020204" charset="-122"/>
            </a:endParaRPr>
          </a:p>
        </p:txBody>
      </p:sp>
      <p:sp>
        <p:nvSpPr>
          <p:cNvPr id="6" name="标题"/>
          <p:cNvSpPr txBox="1"/>
          <p:nvPr>
            <p:custDataLst>
              <p:tags r:id="rId3"/>
            </p:custDataLst>
          </p:nvPr>
        </p:nvSpPr>
        <p:spPr>
          <a:xfrm>
            <a:off x="1445624" y="2026315"/>
            <a:ext cx="9300754" cy="926435"/>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4400" b="1">
                <a:solidFill>
                  <a:schemeClr val="tx2"/>
                </a:solidFill>
                <a:latin typeface="微软雅黑" panose="020B0503020204020204" charset="-122"/>
                <a:ea typeface="微软雅黑" panose="020B0503020204020204" charset="-122"/>
                <a:sym typeface="+mn-ea"/>
              </a:rPr>
              <a:t>美食应用UI设计PPT</a:t>
            </a:r>
          </a:p>
        </p:txBody>
      </p:sp>
      <p:sp>
        <p:nvSpPr>
          <p:cNvPr id="7" name="日期"/>
          <p:cNvSpPr txBox="1"/>
          <p:nvPr>
            <p:custDataLst>
              <p:tags r:id="rId4"/>
            </p:custDataLst>
          </p:nvPr>
        </p:nvSpPr>
        <p:spPr>
          <a:xfrm>
            <a:off x="2804160" y="2952750"/>
            <a:ext cx="6583680" cy="321945"/>
          </a:xfrm>
          <a:prstGeom prst="rect">
            <a:avLst/>
          </a:prstGeom>
        </p:spPr>
        <p:txBody>
          <a:bodyPr wrap="square">
            <a:normAutofit fontScale="850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b="0" i="0" u="none" strike="noStrike">
                <a:solidFill>
                  <a:schemeClr val="tx2"/>
                </a:solidFill>
                <a:effectLst/>
                <a:latin typeface="微软雅黑" panose="020B0503020204020204" charset="-122"/>
                <a:ea typeface="微软雅黑" panose="020B0503020204020204" charset="-122"/>
              </a:rPr>
              <a:t>2023.04.26</a:t>
            </a:r>
          </a:p>
        </p:txBody>
      </p:sp>
      <p:sp>
        <p:nvSpPr>
          <p:cNvPr id="18" name="TextBox 17"/>
          <p:cNvSpPr txBox="1"/>
          <p:nvPr>
            <p:custDataLst>
              <p:tags r:id="rId5"/>
            </p:custDataLst>
          </p:nvPr>
        </p:nvSpPr>
        <p:spPr>
          <a:xfrm>
            <a:off x="5410834" y="5568346"/>
            <a:ext cx="1186815" cy="22987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spc="200">
                <a:solidFill>
                  <a:schemeClr val="tx2"/>
                </a:solidFill>
                <a:latin typeface="微软雅黑" panose="020B0503020204020204" charset="-122"/>
                <a:ea typeface="微软雅黑" panose="020B0503020204020204" charset="-122"/>
                <a:cs typeface="Poppins" pitchFamily="2" charset="77"/>
              </a:rPr>
              <a:t>your website</a:t>
            </a:r>
          </a:p>
        </p:txBody>
      </p:sp>
      <p:sp>
        <p:nvSpPr>
          <p:cNvPr id="24" name="平滑3"/>
          <p:cNvSpPr/>
          <p:nvPr>
            <p:custDataLst>
              <p:tags r:id="rId6"/>
            </p:custDataLst>
          </p:nvPr>
        </p:nvSpPr>
        <p:spPr>
          <a:xfrm>
            <a:off x="11013830" y="0"/>
            <a:ext cx="1178169" cy="1178169"/>
          </a:xfrm>
          <a:custGeom>
            <a:avLst/>
            <a:gdLst>
              <a:gd name="connsiteX0" fmla="*/ 0 w 2078415"/>
              <a:gd name="connsiteY0" fmla="*/ 0 h 2078415"/>
              <a:gd name="connsiteX1" fmla="*/ 758145 w 2078415"/>
              <a:gd name="connsiteY1" fmla="*/ 0 h 2078415"/>
              <a:gd name="connsiteX2" fmla="*/ 764662 w 2078415"/>
              <a:gd name="connsiteY2" fmla="*/ 129059 h 2078415"/>
              <a:gd name="connsiteX3" fmla="*/ 2078415 w 2078415"/>
              <a:gd name="connsiteY3" fmla="*/ 1314609 h 2078415"/>
              <a:gd name="connsiteX4" fmla="*/ 2078415 w 2078415"/>
              <a:gd name="connsiteY4" fmla="*/ 2078415 h 2078415"/>
              <a:gd name="connsiteX5" fmla="*/ 0 w 2078415"/>
              <a:gd name="connsiteY5" fmla="*/ 0 h 207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8415" h="2078415">
                <a:moveTo>
                  <a:pt x="0" y="0"/>
                </a:moveTo>
                <a:lnTo>
                  <a:pt x="758145" y="0"/>
                </a:lnTo>
                <a:lnTo>
                  <a:pt x="764662" y="129059"/>
                </a:lnTo>
                <a:cubicBezTo>
                  <a:pt x="832288" y="794965"/>
                  <a:pt x="1394667" y="1314609"/>
                  <a:pt x="2078415" y="1314609"/>
                </a:cubicBezTo>
                <a:lnTo>
                  <a:pt x="2078415" y="2078415"/>
                </a:lnTo>
                <a:cubicBezTo>
                  <a:pt x="930538" y="2078415"/>
                  <a:pt x="0" y="1147877"/>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en-US">
              <a:solidFill>
                <a:schemeClr val="tx2"/>
              </a:solidFill>
              <a:latin typeface="微软雅黑" panose="020B0503020204020204" charset="-122"/>
              <a:ea typeface="微软雅黑" panose="020B0503020204020204"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catalog">
    <p:bg>
      <p:bgPr>
        <a:solidFill>
          <a:schemeClr val="bg1"/>
        </a:solidFill>
        <a:effectLst/>
      </p:bgPr>
    </p:bg>
    <p:spTree>
      <p:nvGrpSpPr>
        <p:cNvPr id="1" name=""/>
        <p:cNvGrpSpPr/>
        <p:nvPr/>
      </p:nvGrpSpPr>
      <p:grpSpPr>
        <a:xfrm>
          <a:off x="0" y="0"/>
          <a:ext cx="0" cy="0"/>
          <a:chOff x="0" y="0"/>
          <a:chExt cx="0" cy="0"/>
        </a:xfrm>
      </p:grpSpPr>
      <p:sp>
        <p:nvSpPr>
          <p:cNvPr id="24" name="平滑2"/>
          <p:cNvSpPr/>
          <p:nvPr>
            <p:custDataLst>
              <p:tags r:id="rId2"/>
            </p:custDataLst>
          </p:nvPr>
        </p:nvSpPr>
        <p:spPr>
          <a:xfrm rot="5400000" flipH="1">
            <a:off x="-299721" y="-737870"/>
            <a:ext cx="2495413" cy="273367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7"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120" name="平滑3"/>
          <p:cNvGrpSpPr/>
          <p:nvPr/>
        </p:nvGrpSpPr>
        <p:grpSpPr>
          <a:xfrm>
            <a:off x="10845165" y="471170"/>
            <a:ext cx="1121410" cy="314960"/>
            <a:chOff x="10346364" y="648401"/>
            <a:chExt cx="1184069" cy="403309"/>
          </a:xfrm>
          <a:solidFill>
            <a:schemeClr val="accent2"/>
          </a:solidFill>
        </p:grpSpPr>
        <p:sp>
          <p:nvSpPr>
            <p:cNvPr id="117" name="5"/>
            <p:cNvSpPr/>
            <p:nvPr>
              <p:custDataLst>
                <p:tags r:id="rId13"/>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latin typeface="微软雅黑" panose="020B0503020204020204" charset="-122"/>
                <a:ea typeface="微软雅黑" panose="020B0503020204020204" charset="-122"/>
              </a:endParaRPr>
            </a:p>
          </p:txBody>
        </p:sp>
        <p:sp>
          <p:nvSpPr>
            <p:cNvPr id="118" name="4"/>
            <p:cNvSpPr/>
            <p:nvPr>
              <p:custDataLst>
                <p:tags r:id="rId14"/>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latin typeface="微软雅黑" panose="020B0503020204020204" charset="-122"/>
                <a:ea typeface="微软雅黑" panose="020B0503020204020204" charset="-122"/>
              </a:endParaRPr>
            </a:p>
          </p:txBody>
        </p:sp>
        <p:sp>
          <p:nvSpPr>
            <p:cNvPr id="119" name="3"/>
            <p:cNvSpPr/>
            <p:nvPr>
              <p:custDataLst>
                <p:tags r:id="rId15"/>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latin typeface="微软雅黑" panose="020B0503020204020204" charset="-122"/>
                <a:ea typeface="微软雅黑" panose="020B0503020204020204" charset="-122"/>
              </a:endParaRPr>
            </a:p>
          </p:txBody>
        </p:sp>
        <p:sp>
          <p:nvSpPr>
            <p:cNvPr id="4" name="2"/>
            <p:cNvSpPr/>
            <p:nvPr>
              <p:custDataLst>
                <p:tags r:id="rId16"/>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latin typeface="微软雅黑" panose="020B0503020204020204" charset="-122"/>
                <a:ea typeface="微软雅黑" panose="020B0503020204020204" charset="-122"/>
              </a:endParaRPr>
            </a:p>
          </p:txBody>
        </p:sp>
        <p:sp>
          <p:nvSpPr>
            <p:cNvPr id="5" name="1"/>
            <p:cNvSpPr/>
            <p:nvPr>
              <p:custDataLst>
                <p:tags r:id="rId17"/>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latin typeface="微软雅黑" panose="020B0503020204020204" charset="-122"/>
                <a:ea typeface="微软雅黑" panose="020B0503020204020204" charset="-122"/>
              </a:endParaRPr>
            </a:p>
          </p:txBody>
        </p:sp>
      </p:grpSp>
      <p:sp>
        <p:nvSpPr>
          <p:cNvPr id="8" name="文本"/>
          <p:cNvSpPr txBox="1"/>
          <p:nvPr>
            <p:custDataLst>
              <p:tags r:id="rId4"/>
            </p:custDataLst>
          </p:nvPr>
        </p:nvSpPr>
        <p:spPr>
          <a:xfrm>
            <a:off x="753110" y="127000"/>
            <a:ext cx="4218305" cy="1198880"/>
          </a:xfrm>
          <a:prstGeom prst="rect">
            <a:avLst/>
          </a:prstGeom>
          <a:noFill/>
        </p:spPr>
        <p:txBody>
          <a:bodyPr vert="horz"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200" i="1">
                <a:latin typeface="微软雅黑" panose="020B0503020204020204" charset="-122"/>
                <a:ea typeface="微软雅黑" panose="020B0503020204020204" charset="-122"/>
                <a:cs typeface="阿里巴巴普惠体" panose="00020600040101010101" charset="-122"/>
              </a:rPr>
              <a:t>Contents</a:t>
            </a:r>
          </a:p>
        </p:txBody>
      </p:sp>
      <p:grpSp>
        <p:nvGrpSpPr>
          <p:cNvPr id="48" name="目录2"/>
          <p:cNvGrpSpPr/>
          <p:nvPr/>
        </p:nvGrpSpPr>
        <p:grpSpPr>
          <a:xfrm>
            <a:off x="900947" y="3381919"/>
            <a:ext cx="8641080" cy="521970"/>
            <a:chOff x="2741" y="2999"/>
            <a:chExt cx="13608" cy="822"/>
          </a:xfrm>
        </p:grpSpPr>
        <p:sp>
          <p:nvSpPr>
            <p:cNvPr id="13" name="Rounded Rectangle 12"/>
            <p:cNvSpPr/>
            <p:nvPr>
              <p:custDataLst>
                <p:tags r:id="rId11"/>
              </p:custDataLst>
            </p:nvPr>
          </p:nvSpPr>
          <p:spPr>
            <a:xfrm rot="2700000">
              <a:off x="2741" y="3226"/>
              <a:ext cx="514" cy="514"/>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fontScale="65000" lnSpcReduction="20000"/>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en-US" sz="1600">
                <a:solidFill>
                  <a:schemeClr val="lt1"/>
                </a:solidFill>
                <a:latin typeface="微软雅黑" panose="020B0503020204020204" charset="-122"/>
                <a:ea typeface="微软雅黑" panose="020B0503020204020204" charset="-122"/>
              </a:endParaRPr>
            </a:p>
          </p:txBody>
        </p:sp>
        <p:sp>
          <p:nvSpPr>
            <p:cNvPr id="23" name="TextBox 4"/>
            <p:cNvSpPr txBox="1"/>
            <p:nvPr>
              <p:custDataLst>
                <p:tags r:id="rId12"/>
              </p:custDataLst>
            </p:nvPr>
          </p:nvSpPr>
          <p:spPr>
            <a:xfrm>
              <a:off x="3598" y="2999"/>
              <a:ext cx="12751" cy="822"/>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700" b="1" dirty="0" err="1">
                  <a:solidFill>
                    <a:schemeClr val="accent1"/>
                  </a:solidFill>
                  <a:latin typeface="微软雅黑" panose="020B0503020204020204" charset="-122"/>
                  <a:ea typeface="微软雅黑" panose="020B0503020204020204" charset="-122"/>
                  <a:cs typeface="+mn-ea"/>
                  <a:sym typeface="+mn-lt"/>
                </a:rPr>
                <a:t>用户需求分析与设计思路</a:t>
              </a:r>
              <a:endParaRPr lang="en-US" altLang="zh-CN" sz="2700" b="1" dirty="0">
                <a:solidFill>
                  <a:schemeClr val="accent1"/>
                </a:solidFill>
                <a:latin typeface="微软雅黑" panose="020B0503020204020204" charset="-122"/>
                <a:ea typeface="微软雅黑" panose="020B0503020204020204" charset="-122"/>
                <a:cs typeface="+mn-ea"/>
                <a:sym typeface="+mn-lt"/>
              </a:endParaRPr>
            </a:p>
          </p:txBody>
        </p:sp>
      </p:grpSp>
      <p:grpSp>
        <p:nvGrpSpPr>
          <p:cNvPr id="47" name="目录1"/>
          <p:cNvGrpSpPr/>
          <p:nvPr/>
        </p:nvGrpSpPr>
        <p:grpSpPr>
          <a:xfrm>
            <a:off x="874652" y="2733931"/>
            <a:ext cx="8667115" cy="521970"/>
            <a:chOff x="2741" y="1642"/>
            <a:chExt cx="13649" cy="822"/>
          </a:xfrm>
        </p:grpSpPr>
        <p:sp>
          <p:nvSpPr>
            <p:cNvPr id="14" name="TextBox 4"/>
            <p:cNvSpPr txBox="1"/>
            <p:nvPr>
              <p:custDataLst>
                <p:tags r:id="rId9"/>
              </p:custDataLst>
            </p:nvPr>
          </p:nvSpPr>
          <p:spPr>
            <a:xfrm>
              <a:off x="3638" y="1642"/>
              <a:ext cx="12752" cy="822"/>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700" b="1" dirty="0">
                  <a:solidFill>
                    <a:schemeClr val="accent1"/>
                  </a:solidFill>
                  <a:latin typeface="微软雅黑" panose="020B0503020204020204" charset="-122"/>
                  <a:ea typeface="微软雅黑" panose="020B0503020204020204" charset="-122"/>
                  <a:cs typeface="+mn-ea"/>
                  <a:sym typeface="+mn-lt"/>
                </a:rPr>
                <a:t>UI设计要素概述</a:t>
              </a:r>
            </a:p>
          </p:txBody>
        </p:sp>
        <p:sp>
          <p:nvSpPr>
            <p:cNvPr id="39" name="Rounded Rectangle 12"/>
            <p:cNvSpPr/>
            <p:nvPr>
              <p:custDataLst>
                <p:tags r:id="rId10"/>
              </p:custDataLst>
            </p:nvPr>
          </p:nvSpPr>
          <p:spPr>
            <a:xfrm rot="2700000">
              <a:off x="2741" y="1844"/>
              <a:ext cx="514" cy="514"/>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fontScale="65000" lnSpcReduction="20000"/>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en-US" sz="1600">
                <a:solidFill>
                  <a:schemeClr val="lt1"/>
                </a:solidFill>
                <a:latin typeface="微软雅黑" panose="020B0503020204020204" charset="-122"/>
                <a:ea typeface="微软雅黑" panose="020B0503020204020204" charset="-122"/>
              </a:endParaRPr>
            </a:p>
          </p:txBody>
        </p:sp>
      </p:grpSp>
      <p:grpSp>
        <p:nvGrpSpPr>
          <p:cNvPr id="50" name="目录4"/>
          <p:cNvGrpSpPr/>
          <p:nvPr/>
        </p:nvGrpSpPr>
        <p:grpSpPr>
          <a:xfrm>
            <a:off x="842976" y="4173830"/>
            <a:ext cx="8641080" cy="521970"/>
            <a:chOff x="2741" y="5859"/>
            <a:chExt cx="13608" cy="822"/>
          </a:xfrm>
        </p:grpSpPr>
        <p:sp>
          <p:nvSpPr>
            <p:cNvPr id="9" name="TextBox 4"/>
            <p:cNvSpPr txBox="1"/>
            <p:nvPr>
              <p:custDataLst>
                <p:tags r:id="rId7"/>
              </p:custDataLst>
            </p:nvPr>
          </p:nvSpPr>
          <p:spPr>
            <a:xfrm>
              <a:off x="3598" y="5859"/>
              <a:ext cx="12751" cy="822"/>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700" b="1" dirty="0" err="1">
                  <a:solidFill>
                    <a:schemeClr val="accent1"/>
                  </a:solidFill>
                  <a:latin typeface="微软雅黑" panose="020B0503020204020204" charset="-122"/>
                  <a:ea typeface="微软雅黑" panose="020B0503020204020204" charset="-122"/>
                  <a:cs typeface="+mn-ea"/>
                  <a:sym typeface="+mn-lt"/>
                </a:rPr>
                <a:t>吸引用户的界面设计技巧</a:t>
              </a:r>
              <a:endParaRPr lang="en-US" altLang="zh-CN" sz="2700" b="1" dirty="0">
                <a:solidFill>
                  <a:schemeClr val="accent1"/>
                </a:solidFill>
                <a:latin typeface="微软雅黑" panose="020B0503020204020204" charset="-122"/>
                <a:ea typeface="微软雅黑" panose="020B0503020204020204" charset="-122"/>
                <a:cs typeface="+mn-ea"/>
                <a:sym typeface="+mn-lt"/>
              </a:endParaRPr>
            </a:p>
          </p:txBody>
        </p:sp>
        <p:sp>
          <p:nvSpPr>
            <p:cNvPr id="40" name="Rounded Rectangle 12"/>
            <p:cNvSpPr/>
            <p:nvPr>
              <p:custDataLst>
                <p:tags r:id="rId8"/>
              </p:custDataLst>
            </p:nvPr>
          </p:nvSpPr>
          <p:spPr>
            <a:xfrm rot="2700000">
              <a:off x="2741" y="6044"/>
              <a:ext cx="514" cy="514"/>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fontScale="65000" lnSpcReduction="20000"/>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en-US" sz="1600">
                <a:solidFill>
                  <a:schemeClr val="lt1"/>
                </a:solidFill>
                <a:latin typeface="微软雅黑" panose="020B0503020204020204" charset="-122"/>
                <a:ea typeface="微软雅黑" panose="020B0503020204020204" charset="-122"/>
              </a:endParaRPr>
            </a:p>
          </p:txBody>
        </p:sp>
      </p:grpSp>
      <p:grpSp>
        <p:nvGrpSpPr>
          <p:cNvPr id="2" name="目录1">
            <a:extLst>
              <a:ext uri="{FF2B5EF4-FFF2-40B4-BE49-F238E27FC236}">
                <a16:creationId xmlns:a16="http://schemas.microsoft.com/office/drawing/2014/main" id="{776116AB-1CD8-506F-9C89-BB9263C3EC25}"/>
              </a:ext>
            </a:extLst>
          </p:cNvPr>
          <p:cNvGrpSpPr/>
          <p:nvPr/>
        </p:nvGrpSpPr>
        <p:grpSpPr>
          <a:xfrm>
            <a:off x="875575" y="2032980"/>
            <a:ext cx="8707755" cy="521970"/>
            <a:chOff x="2741" y="1690"/>
            <a:chExt cx="13713" cy="822"/>
          </a:xfrm>
        </p:grpSpPr>
        <p:sp>
          <p:nvSpPr>
            <p:cNvPr id="3" name="TextBox 4">
              <a:extLst>
                <a:ext uri="{FF2B5EF4-FFF2-40B4-BE49-F238E27FC236}">
                  <a16:creationId xmlns:a16="http://schemas.microsoft.com/office/drawing/2014/main" id="{F4E482BD-CA65-5343-35AA-2402529FA6E2}"/>
                </a:ext>
              </a:extLst>
            </p:cNvPr>
            <p:cNvSpPr txBox="1"/>
            <p:nvPr>
              <p:custDataLst>
                <p:tags r:id="rId5"/>
              </p:custDataLst>
            </p:nvPr>
          </p:nvSpPr>
          <p:spPr>
            <a:xfrm>
              <a:off x="3702" y="1690"/>
              <a:ext cx="12752" cy="822"/>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700" b="1" dirty="0">
                  <a:solidFill>
                    <a:schemeClr val="accent1"/>
                  </a:solidFill>
                  <a:latin typeface="微软雅黑" panose="020B0503020204020204" charset="-122"/>
                  <a:ea typeface="微软雅黑" panose="020B0503020204020204" charset="-122"/>
                  <a:cs typeface="+mn-ea"/>
                  <a:sym typeface="+mn-lt"/>
                </a:rPr>
                <a:t>User Screen Flows</a:t>
              </a:r>
              <a:endParaRPr lang="zh-CN" altLang="en-US" sz="2700" b="1" dirty="0">
                <a:solidFill>
                  <a:schemeClr val="accent1"/>
                </a:solidFill>
                <a:latin typeface="微软雅黑" panose="020B0503020204020204" charset="-122"/>
                <a:ea typeface="微软雅黑" panose="020B0503020204020204" charset="-122"/>
                <a:cs typeface="+mn-ea"/>
                <a:sym typeface="+mn-lt"/>
              </a:endParaRPr>
            </a:p>
          </p:txBody>
        </p:sp>
        <p:sp>
          <p:nvSpPr>
            <p:cNvPr id="6" name="Rounded Rectangle 12">
              <a:extLst>
                <a:ext uri="{FF2B5EF4-FFF2-40B4-BE49-F238E27FC236}">
                  <a16:creationId xmlns:a16="http://schemas.microsoft.com/office/drawing/2014/main" id="{2E887D01-2C34-D20D-B11E-B7126C2D045F}"/>
                </a:ext>
              </a:extLst>
            </p:cNvPr>
            <p:cNvSpPr/>
            <p:nvPr>
              <p:custDataLst>
                <p:tags r:id="rId6"/>
              </p:custDataLst>
            </p:nvPr>
          </p:nvSpPr>
          <p:spPr>
            <a:xfrm rot="2700000">
              <a:off x="2741" y="1844"/>
              <a:ext cx="514" cy="514"/>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fontScale="65000" lnSpcReduction="20000"/>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en-US" sz="1600">
                <a:solidFill>
                  <a:schemeClr val="lt1"/>
                </a:solidFill>
                <a:latin typeface="微软雅黑" panose="020B0503020204020204" charset="-122"/>
                <a:ea typeface="微软雅黑" panose="020B0503020204020204" charset="-122"/>
              </a:endParaRPr>
            </a:p>
          </p:txBody>
        </p:sp>
      </p:grpSp>
    </p:spTree>
  </p:cSld>
  <p:clrMapOvr>
    <a:overrideClrMapping bg1="lt1" tx1="dk1" bg2="lt2" tx2="dk2" accent1="accent1" accent2="accent2" accent3="accent3" accent4="accent4" accent5="accent5" accent6="accent6" hlink="hlink" folHlink="folHlink"/>
  </p:clrMapOvr>
  <p:transition/>
</p:sld>
</file>

<file path=ppt/slides/slide3.xml><?xml version="1.0" encoding="utf-8"?>
<p:sld xmlns:a="http://schemas.openxmlformats.org/drawingml/2006/main" xmlns:r="http://schemas.openxmlformats.org/officeDocument/2006/relationships" xmlns:p="http://schemas.openxmlformats.org/presentationml/2006/main">
  <p:cSld name="chapter_0">
    <p:bg>
      <p:bgPr>
        <a:solidFill>
          <a:schemeClr val="bg1"/>
        </a:solidFill>
        <a:effectLst/>
      </p:bgPr>
    </p:bg>
    <p:spTree>
      <p:nvGrpSpPr>
        <p:cNvPr id="1" name=""/>
        <p:cNvGrpSpPr/>
        <p:nvPr/>
      </p:nvGrpSpPr>
      <p:grpSpPr>
        <a:xfrm>
          <a:off x="0" y="0"/>
          <a:ext cx="0" cy="0"/>
          <a:chOff x="0" y="0"/>
          <a:chExt cx="0" cy="0"/>
        </a:xfrm>
      </p:grpSpPr>
      <p:grpSp>
        <p:nvGrpSpPr>
          <p:cNvPr id="41996" name="Group 14"/>
          <p:cNvGrpSpPr/>
          <p:nvPr/>
        </p:nvGrpSpPr>
        <p:grpSpPr>
          <a:xfrm>
            <a:off x="331153" y="5802313"/>
            <a:ext cx="939800" cy="941387"/>
            <a:chOff x="8380487" y="313900"/>
            <a:chExt cx="1308758" cy="1308758"/>
          </a:xfrm>
        </p:grpSpPr>
        <p:sp>
          <p:nvSpPr>
            <p:cNvPr id="16" name="Oval 15"/>
            <p:cNvSpPr/>
            <p:nvPr>
              <p:custDataLst>
                <p:tags r:id="rId4"/>
              </p:custDataLst>
            </p:nvPr>
          </p:nvSpPr>
          <p:spPr>
            <a:xfrm>
              <a:off x="8380487" y="313900"/>
              <a:ext cx="1308758" cy="13087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ID"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Oval 16"/>
            <p:cNvSpPr/>
            <p:nvPr>
              <p:custDataLst>
                <p:tags r:id="rId5"/>
              </p:custDataLst>
            </p:nvPr>
          </p:nvSpPr>
          <p:spPr>
            <a:xfrm>
              <a:off x="8563141" y="496554"/>
              <a:ext cx="943450" cy="943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ID"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平滑1"/>
          <p:cNvSpPr/>
          <p:nvPr>
            <p:custDataLst>
              <p:tags r:id="rId2"/>
            </p:custDataLst>
          </p:nvPr>
        </p:nvSpPr>
        <p:spPr>
          <a:xfrm>
            <a:off x="10810875" y="817245"/>
            <a:ext cx="536575" cy="536575"/>
          </a:xfrm>
          <a:custGeom>
            <a:avLst/>
            <a:gdLst>
              <a:gd name="idx" fmla="cos wd2 2700000"/>
              <a:gd name="idy" fmla="sin hd2 2700000"/>
              <a:gd name="il" fmla="+- hc 0 wd2"/>
              <a:gd name="ir" fmla="+- hc wd2 0"/>
              <a:gd name="it" fmla="+- vc 0 wd2"/>
              <a:gd name="ib" fmla="+- vc wd2 0"/>
            </a:gdLst>
            <a:ahLst/>
            <a:cxnLst>
              <a:cxn ang="3">
                <a:pos x="hc" y="t"/>
              </a:cxn>
              <a:cxn ang="3">
                <a:pos x="hd2" y="hd2"/>
              </a:cxn>
              <a:cxn ang="cd2">
                <a:pos x="l" y="vc"/>
              </a:cxn>
              <a:cxn ang="cd4">
                <a:pos x="hd2" y="idy"/>
              </a:cxn>
              <a:cxn ang="cd4">
                <a:pos x="hc" y="b"/>
              </a:cxn>
              <a:cxn ang="cd4">
                <a:pos x="idx" y="idy"/>
              </a:cxn>
              <a:cxn ang="0">
                <a:pos x="r" y="vc"/>
              </a:cxn>
              <a:cxn ang="3">
                <a:pos x="idx" y="hd2"/>
              </a:cxn>
            </a:cxnLst>
            <a:rect l="l" t="t" r="r" b="b"/>
            <a:pathLst>
              <a:path w="845" h="845">
                <a:moveTo>
                  <a:pt x="423" y="118"/>
                </a:moveTo>
                <a:cubicBezTo>
                  <a:pt x="254" y="118"/>
                  <a:pt x="118" y="254"/>
                  <a:pt x="118" y="423"/>
                </a:cubicBezTo>
                <a:cubicBezTo>
                  <a:pt x="118" y="591"/>
                  <a:pt x="254" y="727"/>
                  <a:pt x="423" y="727"/>
                </a:cubicBezTo>
                <a:cubicBezTo>
                  <a:pt x="591" y="727"/>
                  <a:pt x="727" y="591"/>
                  <a:pt x="727" y="423"/>
                </a:cubicBezTo>
                <a:cubicBezTo>
                  <a:pt x="727" y="254"/>
                  <a:pt x="591" y="118"/>
                  <a:pt x="423" y="118"/>
                </a:cubicBezTo>
                <a:close/>
                <a:moveTo>
                  <a:pt x="423" y="0"/>
                </a:moveTo>
                <a:cubicBezTo>
                  <a:pt x="656" y="0"/>
                  <a:pt x="845" y="189"/>
                  <a:pt x="845" y="423"/>
                </a:cubicBezTo>
                <a:cubicBezTo>
                  <a:pt x="845" y="656"/>
                  <a:pt x="656" y="845"/>
                  <a:pt x="423" y="845"/>
                </a:cubicBezTo>
                <a:cubicBezTo>
                  <a:pt x="189" y="845"/>
                  <a:pt x="0" y="656"/>
                  <a:pt x="0" y="423"/>
                </a:cubicBezTo>
                <a:cubicBezTo>
                  <a:pt x="0" y="189"/>
                  <a:pt x="189" y="0"/>
                  <a:pt x="4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1595755" y="2181225"/>
            <a:ext cx="9648825" cy="2067560"/>
          </a:xfrm>
          <a:prstGeom prst="roundRect">
            <a:avLst>
              <a:gd name="adj" fmla="val 1125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5" name="圆角矩形 4"/>
          <p:cNvSpPr/>
          <p:nvPr/>
        </p:nvSpPr>
        <p:spPr>
          <a:xfrm>
            <a:off x="2062480" y="1666875"/>
            <a:ext cx="2029460" cy="2286000"/>
          </a:xfrm>
          <a:prstGeom prst="roundRect">
            <a:avLst>
              <a:gd name="adj" fmla="val 1125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6" name="序号"/>
          <p:cNvSpPr txBox="1"/>
          <p:nvPr/>
        </p:nvSpPr>
        <p:spPr>
          <a:xfrm>
            <a:off x="2062480" y="1837690"/>
            <a:ext cx="2030095" cy="2115185"/>
          </a:xfrm>
          <a:prstGeom prst="rect">
            <a:avLst/>
          </a:prstGeom>
          <a:noFill/>
        </p:spPr>
        <p:txBody>
          <a:bodyPr wrap="square" rtlCol="0" anchor="ctr">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400" dirty="0">
                <a:solidFill>
                  <a:schemeClr val="tx2"/>
                </a:solidFill>
                <a:latin typeface="微软雅黑" panose="020B0503020204020204" pitchFamily="34" charset="-122"/>
                <a:ea typeface="微软雅黑" panose="020B0503020204020204" pitchFamily="34" charset="-122"/>
              </a:rPr>
              <a:t>01</a:t>
            </a:r>
          </a:p>
        </p:txBody>
      </p:sp>
      <p:sp>
        <p:nvSpPr>
          <p:cNvPr id="24" name="标题"/>
          <p:cNvSpPr txBox="1"/>
          <p:nvPr>
            <p:custDataLst>
              <p:tags r:id="rId3"/>
            </p:custDataLst>
          </p:nvPr>
        </p:nvSpPr>
        <p:spPr>
          <a:xfrm>
            <a:off x="4487124" y="2773600"/>
            <a:ext cx="6320580" cy="626385"/>
          </a:xfrm>
          <a:prstGeom prst="rect">
            <a:avLst/>
          </a:prstGeom>
          <a:noFill/>
        </p:spPr>
        <p:txBody>
          <a:bodyPr wrap="square" lIns="71755" tIns="36195" rIns="71755" bIns="36195"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solidFill>
                  <a:schemeClr val="accent1"/>
                </a:solidFill>
                <a:latin typeface="微软雅黑" panose="020B0503020204020204" charset="-122"/>
                <a:ea typeface="微软雅黑" panose="020B0503020204020204" charset="-122"/>
                <a:cs typeface="+mn-ea"/>
                <a:sym typeface="+mn-lt"/>
              </a:rPr>
              <a:t>User Screen Flows</a:t>
            </a:r>
            <a:endParaRPr lang="zh-CN" altLang="en-US" sz="3600" b="1" dirty="0">
              <a:solidFill>
                <a:schemeClr val="accent1"/>
              </a:solidFill>
              <a:latin typeface="微软雅黑" panose="020B0503020204020204" charset="-122"/>
              <a:ea typeface="微软雅黑" panose="020B0503020204020204" charset="-122"/>
              <a:cs typeface="+mn-ea"/>
              <a:sym typeface="+mn-lt"/>
            </a:endParaRPr>
          </a:p>
          <a:p>
            <a:pPr indent="0" fontAlgn="auto">
              <a:lnSpc>
                <a:spcPct val="100000"/>
              </a:lnSpc>
            </a:pPr>
            <a:endParaRPr lang="en-US" sz="3600" b="1" dirty="0">
              <a:solidFill>
                <a:schemeClr val="accent1"/>
              </a:solidFill>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EE18F1E3-9E93-8C8F-88D3-6E0D22FDDF31}"/>
              </a:ext>
            </a:extLst>
          </p:cNvPr>
          <p:cNvGraphicFramePr/>
          <p:nvPr>
            <p:extLst>
              <p:ext uri="{D42A27DB-BD31-4B8C-83A1-F6EECF244321}">
                <p14:modId xmlns:p14="http://schemas.microsoft.com/office/powerpoint/2010/main" val="3584331663"/>
              </p:ext>
            </p:extLst>
          </p:nvPr>
        </p:nvGraphicFramePr>
        <p:xfrm>
          <a:off x="911424" y="1124744"/>
          <a:ext cx="5616624"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图示 3">
            <a:extLst>
              <a:ext uri="{FF2B5EF4-FFF2-40B4-BE49-F238E27FC236}">
                <a16:creationId xmlns:a16="http://schemas.microsoft.com/office/drawing/2014/main" id="{D888CCB8-333E-3245-14F6-66013944004C}"/>
              </a:ext>
            </a:extLst>
          </p:cNvPr>
          <p:cNvGraphicFramePr/>
          <p:nvPr>
            <p:extLst>
              <p:ext uri="{D42A27DB-BD31-4B8C-83A1-F6EECF244321}">
                <p14:modId xmlns:p14="http://schemas.microsoft.com/office/powerpoint/2010/main" val="3162116110"/>
              </p:ext>
            </p:extLst>
          </p:nvPr>
        </p:nvGraphicFramePr>
        <p:xfrm>
          <a:off x="911424" y="2924944"/>
          <a:ext cx="4896544" cy="29257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箭头: 下 4">
            <a:extLst>
              <a:ext uri="{FF2B5EF4-FFF2-40B4-BE49-F238E27FC236}">
                <a16:creationId xmlns:a16="http://schemas.microsoft.com/office/drawing/2014/main" id="{54FC34F1-459F-6CDC-D2CE-E0FAB2331DD9}"/>
              </a:ext>
            </a:extLst>
          </p:cNvPr>
          <p:cNvSpPr/>
          <p:nvPr/>
        </p:nvSpPr>
        <p:spPr>
          <a:xfrm>
            <a:off x="1055440" y="2996952"/>
            <a:ext cx="720080"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下 5">
            <a:extLst>
              <a:ext uri="{FF2B5EF4-FFF2-40B4-BE49-F238E27FC236}">
                <a16:creationId xmlns:a16="http://schemas.microsoft.com/office/drawing/2014/main" id="{2F991F8D-6F1B-54B7-CC88-1203B1908111}"/>
              </a:ext>
            </a:extLst>
          </p:cNvPr>
          <p:cNvSpPr/>
          <p:nvPr/>
        </p:nvSpPr>
        <p:spPr>
          <a:xfrm>
            <a:off x="1055440" y="4941168"/>
            <a:ext cx="792088"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图示 6">
            <a:extLst>
              <a:ext uri="{FF2B5EF4-FFF2-40B4-BE49-F238E27FC236}">
                <a16:creationId xmlns:a16="http://schemas.microsoft.com/office/drawing/2014/main" id="{7C98D167-7B0E-0CE0-35F4-1E06AF7A7B8E}"/>
              </a:ext>
            </a:extLst>
          </p:cNvPr>
          <p:cNvGraphicFramePr/>
          <p:nvPr>
            <p:extLst>
              <p:ext uri="{D42A27DB-BD31-4B8C-83A1-F6EECF244321}">
                <p14:modId xmlns:p14="http://schemas.microsoft.com/office/powerpoint/2010/main" val="1172705375"/>
              </p:ext>
            </p:extLst>
          </p:nvPr>
        </p:nvGraphicFramePr>
        <p:xfrm>
          <a:off x="911424" y="5949280"/>
          <a:ext cx="7128792" cy="69269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 name="箭头: 上 7">
            <a:extLst>
              <a:ext uri="{FF2B5EF4-FFF2-40B4-BE49-F238E27FC236}">
                <a16:creationId xmlns:a16="http://schemas.microsoft.com/office/drawing/2014/main" id="{2BD511B6-7BA1-2D4B-6B42-B4E9BC05F6C4}"/>
              </a:ext>
            </a:extLst>
          </p:cNvPr>
          <p:cNvSpPr/>
          <p:nvPr/>
        </p:nvSpPr>
        <p:spPr>
          <a:xfrm>
            <a:off x="1027349" y="1007283"/>
            <a:ext cx="936104" cy="7741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图示 8">
            <a:extLst>
              <a:ext uri="{FF2B5EF4-FFF2-40B4-BE49-F238E27FC236}">
                <a16:creationId xmlns:a16="http://schemas.microsoft.com/office/drawing/2014/main" id="{B9CF447A-C35B-8BCE-2749-216E6B0C3569}"/>
              </a:ext>
            </a:extLst>
          </p:cNvPr>
          <p:cNvGraphicFramePr/>
          <p:nvPr>
            <p:extLst>
              <p:ext uri="{D42A27DB-BD31-4B8C-83A1-F6EECF244321}">
                <p14:modId xmlns:p14="http://schemas.microsoft.com/office/powerpoint/2010/main" val="255894152"/>
              </p:ext>
            </p:extLst>
          </p:nvPr>
        </p:nvGraphicFramePr>
        <p:xfrm>
          <a:off x="911424" y="56748"/>
          <a:ext cx="8568952" cy="77413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24763403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name="chapter_3">
    <p:bg>
      <p:bgPr>
        <a:solidFill>
          <a:schemeClr val="bg1"/>
        </a:solidFill>
        <a:effectLst/>
      </p:bgPr>
    </p:bg>
    <p:spTree>
      <p:nvGrpSpPr>
        <p:cNvPr id="1" name=""/>
        <p:cNvGrpSpPr/>
        <p:nvPr/>
      </p:nvGrpSpPr>
      <p:grpSpPr>
        <a:xfrm>
          <a:off x="0" y="0"/>
          <a:ext cx="0" cy="0"/>
          <a:chOff x="0" y="0"/>
          <a:chExt cx="0" cy="0"/>
        </a:xfrm>
      </p:grpSpPr>
      <p:grpSp>
        <p:nvGrpSpPr>
          <p:cNvPr id="41996" name="Group 14"/>
          <p:cNvGrpSpPr/>
          <p:nvPr/>
        </p:nvGrpSpPr>
        <p:grpSpPr>
          <a:xfrm>
            <a:off x="331153" y="5802313"/>
            <a:ext cx="939800" cy="941387"/>
            <a:chOff x="8380487" y="313900"/>
            <a:chExt cx="1308758" cy="1308758"/>
          </a:xfrm>
        </p:grpSpPr>
        <p:sp>
          <p:nvSpPr>
            <p:cNvPr id="16" name="Oval 15"/>
            <p:cNvSpPr/>
            <p:nvPr>
              <p:custDataLst>
                <p:tags r:id="rId5"/>
              </p:custDataLst>
            </p:nvPr>
          </p:nvSpPr>
          <p:spPr>
            <a:xfrm>
              <a:off x="8380487" y="313900"/>
              <a:ext cx="1308758" cy="13087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ID"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Oval 16"/>
            <p:cNvSpPr/>
            <p:nvPr>
              <p:custDataLst>
                <p:tags r:id="rId6"/>
              </p:custDataLst>
            </p:nvPr>
          </p:nvSpPr>
          <p:spPr>
            <a:xfrm>
              <a:off x="8563141" y="496554"/>
              <a:ext cx="943450" cy="943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ID"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平滑1"/>
          <p:cNvSpPr/>
          <p:nvPr>
            <p:custDataLst>
              <p:tags r:id="rId2"/>
            </p:custDataLst>
          </p:nvPr>
        </p:nvSpPr>
        <p:spPr>
          <a:xfrm>
            <a:off x="10810875" y="817245"/>
            <a:ext cx="536575" cy="536575"/>
          </a:xfrm>
          <a:custGeom>
            <a:avLst/>
            <a:gdLst>
              <a:gd name="idx" fmla="cos wd2 2700000"/>
              <a:gd name="idy" fmla="sin hd2 2700000"/>
              <a:gd name="il" fmla="+- hc 0 wd2"/>
              <a:gd name="ir" fmla="+- hc wd2 0"/>
              <a:gd name="it" fmla="+- vc 0 wd2"/>
              <a:gd name="ib" fmla="+- vc wd2 0"/>
            </a:gdLst>
            <a:ahLst/>
            <a:cxnLst>
              <a:cxn ang="3">
                <a:pos x="hc" y="t"/>
              </a:cxn>
              <a:cxn ang="3">
                <a:pos x="hd2" y="hd2"/>
              </a:cxn>
              <a:cxn ang="cd2">
                <a:pos x="l" y="vc"/>
              </a:cxn>
              <a:cxn ang="cd4">
                <a:pos x="hd2" y="idy"/>
              </a:cxn>
              <a:cxn ang="cd4">
                <a:pos x="hc" y="b"/>
              </a:cxn>
              <a:cxn ang="cd4">
                <a:pos x="idx" y="idy"/>
              </a:cxn>
              <a:cxn ang="0">
                <a:pos x="r" y="vc"/>
              </a:cxn>
              <a:cxn ang="3">
                <a:pos x="idx" y="hd2"/>
              </a:cxn>
            </a:cxnLst>
            <a:rect l="l" t="t" r="r" b="b"/>
            <a:pathLst>
              <a:path w="845" h="845">
                <a:moveTo>
                  <a:pt x="423" y="118"/>
                </a:moveTo>
                <a:cubicBezTo>
                  <a:pt x="254" y="118"/>
                  <a:pt x="118" y="254"/>
                  <a:pt x="118" y="423"/>
                </a:cubicBezTo>
                <a:cubicBezTo>
                  <a:pt x="118" y="591"/>
                  <a:pt x="254" y="727"/>
                  <a:pt x="423" y="727"/>
                </a:cubicBezTo>
                <a:cubicBezTo>
                  <a:pt x="591" y="727"/>
                  <a:pt x="727" y="591"/>
                  <a:pt x="727" y="423"/>
                </a:cubicBezTo>
                <a:cubicBezTo>
                  <a:pt x="727" y="254"/>
                  <a:pt x="591" y="118"/>
                  <a:pt x="423" y="118"/>
                </a:cubicBezTo>
                <a:close/>
                <a:moveTo>
                  <a:pt x="423" y="0"/>
                </a:moveTo>
                <a:cubicBezTo>
                  <a:pt x="656" y="0"/>
                  <a:pt x="845" y="189"/>
                  <a:pt x="845" y="423"/>
                </a:cubicBezTo>
                <a:cubicBezTo>
                  <a:pt x="845" y="656"/>
                  <a:pt x="656" y="845"/>
                  <a:pt x="423" y="845"/>
                </a:cubicBezTo>
                <a:cubicBezTo>
                  <a:pt x="189" y="845"/>
                  <a:pt x="0" y="656"/>
                  <a:pt x="0" y="423"/>
                </a:cubicBezTo>
                <a:cubicBezTo>
                  <a:pt x="0" y="189"/>
                  <a:pt x="189" y="0"/>
                  <a:pt x="4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1595755" y="2181225"/>
            <a:ext cx="9648825" cy="2067560"/>
          </a:xfrm>
          <a:prstGeom prst="roundRect">
            <a:avLst>
              <a:gd name="adj" fmla="val 1125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5" name="圆角矩形 4"/>
          <p:cNvSpPr/>
          <p:nvPr/>
        </p:nvSpPr>
        <p:spPr>
          <a:xfrm>
            <a:off x="2062480" y="1666875"/>
            <a:ext cx="2029460" cy="2286000"/>
          </a:xfrm>
          <a:prstGeom prst="roundRect">
            <a:avLst>
              <a:gd name="adj" fmla="val 1125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6" name="序号"/>
          <p:cNvSpPr txBox="1"/>
          <p:nvPr/>
        </p:nvSpPr>
        <p:spPr>
          <a:xfrm>
            <a:off x="2062480" y="1837690"/>
            <a:ext cx="2030095" cy="2115185"/>
          </a:xfrm>
          <a:prstGeom prst="rect">
            <a:avLst/>
          </a:prstGeom>
          <a:noFill/>
        </p:spPr>
        <p:txBody>
          <a:bodyPr wrap="square" rtlCol="0" anchor="ctr">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400" dirty="0">
                <a:solidFill>
                  <a:schemeClr val="tx2"/>
                </a:solidFill>
                <a:latin typeface="微软雅黑" panose="020B0503020204020204" pitchFamily="34" charset="-122"/>
                <a:ea typeface="微软雅黑" panose="020B0503020204020204" pitchFamily="34" charset="-122"/>
              </a:rPr>
              <a:t>02</a:t>
            </a:r>
          </a:p>
        </p:txBody>
      </p:sp>
      <p:sp>
        <p:nvSpPr>
          <p:cNvPr id="24" name="标题"/>
          <p:cNvSpPr txBox="1"/>
          <p:nvPr>
            <p:custDataLst>
              <p:tags r:id="rId3"/>
            </p:custDataLst>
          </p:nvPr>
        </p:nvSpPr>
        <p:spPr>
          <a:xfrm>
            <a:off x="4400550" y="2570205"/>
            <a:ext cx="6320580" cy="626385"/>
          </a:xfrm>
          <a:prstGeom prst="rect">
            <a:avLst/>
          </a:prstGeom>
          <a:noFill/>
        </p:spPr>
        <p:txBody>
          <a:bodyPr wrap="square" lIns="71755" tIns="36195" rIns="71755" bIns="36195"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00000"/>
              </a:lnSpc>
            </a:pPr>
            <a:r>
              <a:rPr lang="en-US" sz="3600" b="1">
                <a:solidFill>
                  <a:schemeClr val="accent1"/>
                </a:solidFill>
                <a:latin typeface="微软雅黑" panose="020B0503020204020204" pitchFamily="34" charset="-122"/>
                <a:ea typeface="微软雅黑" panose="020B0503020204020204" pitchFamily="34" charset="-122"/>
              </a:rPr>
              <a:t>吸引用户的界面设计技巧</a:t>
            </a:r>
          </a:p>
        </p:txBody>
      </p:sp>
      <p:sp>
        <p:nvSpPr>
          <p:cNvPr id="11" name="副标题"/>
          <p:cNvSpPr txBox="1"/>
          <p:nvPr>
            <p:custDataLst>
              <p:tags r:id="rId4"/>
            </p:custDataLst>
          </p:nvPr>
        </p:nvSpPr>
        <p:spPr>
          <a:xfrm>
            <a:off x="4400550" y="3297556"/>
            <a:ext cx="5299710" cy="363855"/>
          </a:xfrm>
          <a:prstGeom prst="rect">
            <a:avLst/>
          </a:prstGeom>
          <a:noFill/>
        </p:spPr>
        <p:txBody>
          <a:bodyPr wrap="square" lIns="71755" tIns="36195" rIns="71755" bIns="36195"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00000"/>
              </a:lnSpc>
            </a:pPr>
            <a:r>
              <a:rPr lang="en-US" sz="1600">
                <a:solidFill>
                  <a:schemeClr val="accent1"/>
                </a:solidFill>
                <a:latin typeface="微软雅黑" panose="020B0503020204020204" pitchFamily="34" charset="-122"/>
                <a:ea typeface="微软雅黑" panose="020B0503020204020204" pitchFamily="34" charset="-122"/>
              </a:rPr>
              <a:t>User interface design techniques to attract users.</a:t>
            </a:r>
          </a:p>
        </p:txBody>
      </p:sp>
    </p:spTree>
  </p:cSld>
  <p:clrMapOvr>
    <a:overrideClrMapping bg1="lt1" tx1="dk1" bg2="lt2" tx2="dk2" accent1="accent1" accent2="accent2" accent3="accent3" accent4="accent4" accent5="accent5" accent6="accent6" hlink="hlink" folHlink="folHlink"/>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片1"/>
          <p:cNvSpPr/>
          <p:nvPr/>
        </p:nvSpPr>
        <p:spPr>
          <a:xfrm>
            <a:off x="2442065" y="845121"/>
            <a:ext cx="3683035" cy="3683035"/>
          </a:xfrm>
          <a:custGeom>
            <a:avLst/>
            <a:gdLst/>
            <a:ahLst/>
            <a:cxnLst>
              <a:cxn ang="3">
                <a:pos x="hc" y="t"/>
              </a:cxn>
              <a:cxn ang="cd2">
                <a:pos x="l" y="vc"/>
              </a:cxn>
              <a:cxn ang="cd4">
                <a:pos x="hc" y="b"/>
              </a:cxn>
              <a:cxn ang="0">
                <a:pos x="r" y="vc"/>
              </a:cxn>
            </a:cxnLst>
            <a:rect l="l" t="t" r="r" b="b"/>
            <a:pathLst>
              <a:path w="5800" h="5800">
                <a:moveTo>
                  <a:pt x="2900" y="0"/>
                </a:moveTo>
                <a:cubicBezTo>
                  <a:pt x="3094" y="0"/>
                  <a:pt x="3288" y="74"/>
                  <a:pt x="3436" y="222"/>
                </a:cubicBezTo>
                <a:lnTo>
                  <a:pt x="5578" y="2364"/>
                </a:lnTo>
                <a:cubicBezTo>
                  <a:pt x="5874" y="2660"/>
                  <a:pt x="5874" y="3140"/>
                  <a:pt x="5578" y="3436"/>
                </a:cubicBezTo>
                <a:lnTo>
                  <a:pt x="3436" y="5578"/>
                </a:lnTo>
                <a:cubicBezTo>
                  <a:pt x="3140" y="5874"/>
                  <a:pt x="2660" y="5874"/>
                  <a:pt x="2364" y="5578"/>
                </a:cubicBezTo>
                <a:lnTo>
                  <a:pt x="222" y="3436"/>
                </a:lnTo>
                <a:cubicBezTo>
                  <a:pt x="-74" y="3140"/>
                  <a:pt x="-74" y="2660"/>
                  <a:pt x="222" y="2364"/>
                </a:cubicBezTo>
                <a:lnTo>
                  <a:pt x="2364" y="222"/>
                </a:lnTo>
                <a:cubicBezTo>
                  <a:pt x="2512" y="74"/>
                  <a:pt x="2706" y="0"/>
                  <a:pt x="2900" y="0"/>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6" name="图片2"/>
          <p:cNvSpPr/>
          <p:nvPr/>
        </p:nvSpPr>
        <p:spPr>
          <a:xfrm>
            <a:off x="199246" y="3087939"/>
            <a:ext cx="3683035" cy="3683035"/>
          </a:xfrm>
          <a:custGeom>
            <a:avLst/>
            <a:gdLst/>
            <a:ahLst/>
            <a:cxnLst>
              <a:cxn ang="3">
                <a:pos x="hc" y="t"/>
              </a:cxn>
              <a:cxn ang="cd2">
                <a:pos x="l" y="vc"/>
              </a:cxn>
              <a:cxn ang="cd4">
                <a:pos x="hc" y="b"/>
              </a:cxn>
              <a:cxn ang="0">
                <a:pos x="r" y="vc"/>
              </a:cxn>
            </a:cxnLst>
            <a:rect l="l" t="t" r="r" b="b"/>
            <a:pathLst>
              <a:path w="5800" h="5800">
                <a:moveTo>
                  <a:pt x="2900" y="0"/>
                </a:moveTo>
                <a:cubicBezTo>
                  <a:pt x="3094" y="0"/>
                  <a:pt x="3288" y="74"/>
                  <a:pt x="3436" y="222"/>
                </a:cubicBezTo>
                <a:lnTo>
                  <a:pt x="5578" y="2364"/>
                </a:lnTo>
                <a:cubicBezTo>
                  <a:pt x="5874" y="2660"/>
                  <a:pt x="5874" y="3140"/>
                  <a:pt x="5578" y="3436"/>
                </a:cubicBezTo>
                <a:lnTo>
                  <a:pt x="3436" y="5578"/>
                </a:lnTo>
                <a:cubicBezTo>
                  <a:pt x="3140" y="5874"/>
                  <a:pt x="2660" y="5874"/>
                  <a:pt x="2364" y="5578"/>
                </a:cubicBezTo>
                <a:lnTo>
                  <a:pt x="222" y="3436"/>
                </a:lnTo>
                <a:cubicBezTo>
                  <a:pt x="-74" y="3140"/>
                  <a:pt x="-74" y="2660"/>
                  <a:pt x="222" y="2364"/>
                </a:cubicBezTo>
                <a:lnTo>
                  <a:pt x="2364" y="222"/>
                </a:lnTo>
                <a:cubicBezTo>
                  <a:pt x="2512" y="74"/>
                  <a:pt x="2706" y="0"/>
                  <a:pt x="2900" y="0"/>
                </a:cubicBezTo>
                <a:close/>
              </a:path>
            </a:pathLst>
          </a:cu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8" name="图片3"/>
          <p:cNvSpPr/>
          <p:nvPr/>
        </p:nvSpPr>
        <p:spPr>
          <a:xfrm>
            <a:off x="2561829" y="5330758"/>
            <a:ext cx="3443504" cy="1527242"/>
          </a:xfrm>
          <a:custGeom>
            <a:avLst/>
            <a:gdLst/>
            <a:ahLst/>
            <a:cxnLst>
              <a:cxn ang="3">
                <a:pos x="hc" y="t"/>
              </a:cxn>
              <a:cxn ang="cd2">
                <a:pos x="l" y="vc"/>
              </a:cxn>
              <a:cxn ang="cd4">
                <a:pos x="hc" y="b"/>
              </a:cxn>
              <a:cxn ang="0">
                <a:pos x="r" y="vc"/>
              </a:cxn>
            </a:cxnLst>
            <a:rect l="l" t="t" r="r" b="b"/>
            <a:pathLst>
              <a:path w="5423" h="2405">
                <a:moveTo>
                  <a:pt x="2711" y="0"/>
                </a:moveTo>
                <a:cubicBezTo>
                  <a:pt x="2905" y="0"/>
                  <a:pt x="3099" y="74"/>
                  <a:pt x="3247" y="222"/>
                </a:cubicBezTo>
                <a:lnTo>
                  <a:pt x="5390" y="2364"/>
                </a:lnTo>
                <a:lnTo>
                  <a:pt x="5423" y="2405"/>
                </a:lnTo>
                <a:lnTo>
                  <a:pt x="0" y="2405"/>
                </a:lnTo>
                <a:lnTo>
                  <a:pt x="33" y="2364"/>
                </a:lnTo>
                <a:lnTo>
                  <a:pt x="2176" y="222"/>
                </a:lnTo>
                <a:cubicBezTo>
                  <a:pt x="2324" y="74"/>
                  <a:pt x="2518" y="0"/>
                  <a:pt x="2711" y="0"/>
                </a:cubicBezTo>
                <a:close/>
              </a:path>
            </a:pathLst>
          </a:cu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9" name="标题"/>
          <p:cNvSpPr txBox="1"/>
          <p:nvPr>
            <p:custDataLst>
              <p:tags r:id="rId1"/>
            </p:custDataLst>
          </p:nvPr>
        </p:nvSpPr>
        <p:spPr>
          <a:xfrm>
            <a:off x="6096000" y="260648"/>
            <a:ext cx="5301518" cy="4968552"/>
          </a:xfrm>
          <a:prstGeom prst="rect">
            <a:avLst/>
          </a:prstGeom>
          <a:noFill/>
        </p:spPr>
        <p:txBody>
          <a:bodyPr wrap="square" rtlCol="0" anchor="ctr" anchorCtr="0">
            <a:normAutofit fontScale="4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r>
              <a:rPr lang="en-US" altLang="zh-CN"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	</a:t>
            </a:r>
            <a:r>
              <a:rPr lang="zh-CN" altLang="en-US"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简单明了的界面布局：界面设计应该简单明了，不应该过于复杂。应该把主要的功能区放在视觉焦点的位置，并且使其易于访问。例如，应该使菜谱、食材、制作步骤和评分等功能区容易找到，尽量避免过多的页面跳转。引人入胜的食物图片：精美的食物图片可以吸引用户的眼球，使其更容易在</a:t>
            </a:r>
            <a:r>
              <a:rPr lang="en-US" altLang="zh-CN"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APP</a:t>
            </a:r>
            <a:r>
              <a:rPr lang="zh-CN" altLang="en-US"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中停留。可以使用高质量的食物图片，通过视觉效果来提高用户的兴趣和口感体验。可以使用图库或从社交媒体获取图片，同时加上简洁明了的图片描述。</a:t>
            </a:r>
            <a:endParaRPr lang="en-US" altLang="zh-CN"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endParaRPr>
          </a:p>
          <a:p>
            <a:pPr indent="0" fontAlgn="auto"/>
            <a:r>
              <a:rPr lang="en-US" altLang="zh-CN"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	</a:t>
            </a:r>
            <a:r>
              <a:rPr lang="zh-CN" altLang="en-US"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暖色调的配色方案：暖色调是指红色、橙色和黄色等颜色，这些颜色能够让用户感到温暖、友好和舒适。因此，设计师可以使用暖色调的配色方案来吸引用户的眼球，并且使用户在使用</a:t>
            </a:r>
            <a:r>
              <a:rPr lang="en-US" altLang="zh-CN"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APP</a:t>
            </a:r>
            <a:r>
              <a:rPr lang="zh-CN" altLang="en-US"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时感到更加舒适。</a:t>
            </a:r>
            <a:endParaRPr lang="en-US" altLang="zh-CN"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endParaRPr>
          </a:p>
          <a:p>
            <a:pPr indent="0" fontAlgn="auto"/>
            <a:r>
              <a:rPr lang="en-US" altLang="zh-CN"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	</a:t>
            </a:r>
            <a:r>
              <a:rPr lang="zh-CN" altLang="en-US"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清晰易读的字体设计：在</a:t>
            </a:r>
            <a:r>
              <a:rPr lang="en-US" altLang="zh-CN"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APP</a:t>
            </a:r>
            <a:r>
              <a:rPr lang="zh-CN" altLang="en-US"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的设计中，使用清晰易读的字体是非常重要的。设计师应该选择合适的字体，使其易于阅读，并且与界面的主题和配色方案相匹配。同时，字体大小也应该适中，使用户不必努力阅读或缩放屏幕。</a:t>
            </a:r>
            <a:endParaRPr lang="en-US" altLang="zh-CN"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endParaRPr>
          </a:p>
          <a:p>
            <a:pPr indent="0" fontAlgn="auto"/>
            <a:r>
              <a:rPr lang="en-US" altLang="zh-CN"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	</a:t>
            </a:r>
            <a:r>
              <a:rPr lang="zh-CN" altLang="en-US"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人性化的操作设计：在</a:t>
            </a:r>
            <a:r>
              <a:rPr lang="en-US" altLang="zh-CN"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APP</a:t>
            </a:r>
            <a:r>
              <a:rPr lang="zh-CN" altLang="en-US"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设计中，应该考虑到用户的感受，为用户提供人性化的操作设计。例如，设计师可以添加语音提示、缩放屏幕、拖拽食材等互动方式，以提高用户体验和参与度。</a:t>
            </a:r>
            <a:endParaRPr lang="en-US" altLang="zh-CN" sz="32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endParaRPr>
          </a:p>
        </p:txBody>
      </p:sp>
      <p:sp>
        <p:nvSpPr>
          <p:cNvPr id="11" name="!!平滑9">
            <a:extLst>
              <a:ext uri="{FF2B5EF4-FFF2-40B4-BE49-F238E27FC236}">
                <a16:creationId xmlns:a16="http://schemas.microsoft.com/office/drawing/2014/main" id="{D421F21F-8959-0BA3-43C2-54882A748511}"/>
              </a:ext>
            </a:extLst>
          </p:cNvPr>
          <p:cNvSpPr/>
          <p:nvPr>
            <p:custDataLst>
              <p:tags r:id="rId2"/>
            </p:custDataLst>
          </p:nvPr>
        </p:nvSpPr>
        <p:spPr>
          <a:xfrm rot="5400000">
            <a:off x="-390030" y="6022902"/>
            <a:ext cx="2338882" cy="2169826"/>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noFill/>
          <a:ln w="57150" cap="flat">
            <a:solidFill>
              <a:schemeClr val="accent2">
                <a:lumMod val="40000"/>
                <a:lumOff val="60000"/>
              </a:schemeClr>
            </a:solidFill>
            <a:prstDash val="solid"/>
            <a:miter/>
          </a:ln>
        </p:spPr>
        <p:txBody>
          <a:bodyPr rtlCol="0" anchor="ctr"/>
          <a:lstStyle/>
          <a:p>
            <a:endParaRPr lang="en-US">
              <a:solidFill>
                <a:schemeClr val="tx1"/>
              </a:solidFill>
              <a:latin typeface="微软雅黑" panose="020B0503020204020204" pitchFamily="34" charset="-122"/>
              <a:ea typeface="微软雅黑" panose="020B0503020204020204" pitchFamily="34" charset="-122"/>
            </a:endParaRPr>
          </a:p>
        </p:txBody>
      </p:sp>
      <p:sp>
        <p:nvSpPr>
          <p:cNvPr id="12" name="!!平滑7">
            <a:extLst>
              <a:ext uri="{FF2B5EF4-FFF2-40B4-BE49-F238E27FC236}">
                <a16:creationId xmlns:a16="http://schemas.microsoft.com/office/drawing/2014/main" id="{2148D365-024C-3FD3-BAEE-C7FCA99411A6}"/>
              </a:ext>
            </a:extLst>
          </p:cNvPr>
          <p:cNvSpPr/>
          <p:nvPr>
            <p:custDataLst>
              <p:tags r:id="rId3"/>
            </p:custDataLst>
          </p:nvPr>
        </p:nvSpPr>
        <p:spPr>
          <a:xfrm>
            <a:off x="11948490" y="0"/>
            <a:ext cx="243338" cy="1758462"/>
          </a:xfrm>
          <a:prstGeom prst="rect">
            <a:avLst/>
          </a:prstGeom>
          <a:gradFill flip="none" rotWithShape="1">
            <a:gsLst>
              <a:gs pos="0">
                <a:schemeClr val="accent1">
                  <a:lumMod val="40000"/>
                  <a:lumOff val="60000"/>
                </a:schemeClr>
              </a:gs>
              <a:gs pos="100000">
                <a:schemeClr val="accent1"/>
              </a:gs>
            </a:gsLst>
            <a:path path="circle">
              <a:fillToRect l="100000" t="100000"/>
            </a:path>
            <a:tileRect r="-100000" b="-100000"/>
          </a:gradFill>
          <a:ln>
            <a:noFill/>
          </a:ln>
          <a:effectLst>
            <a:outerShdw blurRad="533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605348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96" name="Group 14"/>
          <p:cNvGrpSpPr/>
          <p:nvPr/>
        </p:nvGrpSpPr>
        <p:grpSpPr>
          <a:xfrm>
            <a:off x="331153" y="5802313"/>
            <a:ext cx="939800" cy="941387"/>
            <a:chOff x="8380487" y="313900"/>
            <a:chExt cx="1308758" cy="1308758"/>
          </a:xfrm>
        </p:grpSpPr>
        <p:sp>
          <p:nvSpPr>
            <p:cNvPr id="16" name="Oval 15"/>
            <p:cNvSpPr/>
            <p:nvPr>
              <p:custDataLst>
                <p:tags r:id="rId4"/>
              </p:custDataLst>
            </p:nvPr>
          </p:nvSpPr>
          <p:spPr>
            <a:xfrm>
              <a:off x="8380487" y="313900"/>
              <a:ext cx="1308758" cy="13087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ID"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Oval 16"/>
            <p:cNvSpPr/>
            <p:nvPr>
              <p:custDataLst>
                <p:tags r:id="rId5"/>
              </p:custDataLst>
            </p:nvPr>
          </p:nvSpPr>
          <p:spPr>
            <a:xfrm>
              <a:off x="8563141" y="496554"/>
              <a:ext cx="943450" cy="943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ID"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平滑1"/>
          <p:cNvSpPr/>
          <p:nvPr>
            <p:custDataLst>
              <p:tags r:id="rId1"/>
            </p:custDataLst>
          </p:nvPr>
        </p:nvSpPr>
        <p:spPr>
          <a:xfrm>
            <a:off x="10810875" y="817245"/>
            <a:ext cx="536575" cy="536575"/>
          </a:xfrm>
          <a:custGeom>
            <a:avLst/>
            <a:gdLst>
              <a:gd name="idx" fmla="cos wd2 2700000"/>
              <a:gd name="idy" fmla="sin hd2 2700000"/>
              <a:gd name="il" fmla="+- hc 0 wd2"/>
              <a:gd name="ir" fmla="+- hc wd2 0"/>
              <a:gd name="it" fmla="+- vc 0 wd2"/>
              <a:gd name="ib" fmla="+- vc wd2 0"/>
            </a:gdLst>
            <a:ahLst/>
            <a:cxnLst>
              <a:cxn ang="3">
                <a:pos x="hc" y="t"/>
              </a:cxn>
              <a:cxn ang="3">
                <a:pos x="hd2" y="hd2"/>
              </a:cxn>
              <a:cxn ang="cd2">
                <a:pos x="l" y="vc"/>
              </a:cxn>
              <a:cxn ang="cd4">
                <a:pos x="hd2" y="idy"/>
              </a:cxn>
              <a:cxn ang="cd4">
                <a:pos x="hc" y="b"/>
              </a:cxn>
              <a:cxn ang="cd4">
                <a:pos x="idx" y="idy"/>
              </a:cxn>
              <a:cxn ang="0">
                <a:pos x="r" y="vc"/>
              </a:cxn>
              <a:cxn ang="3">
                <a:pos x="idx" y="hd2"/>
              </a:cxn>
            </a:cxnLst>
            <a:rect l="l" t="t" r="r" b="b"/>
            <a:pathLst>
              <a:path w="845" h="845">
                <a:moveTo>
                  <a:pt x="423" y="118"/>
                </a:moveTo>
                <a:cubicBezTo>
                  <a:pt x="254" y="118"/>
                  <a:pt x="118" y="254"/>
                  <a:pt x="118" y="423"/>
                </a:cubicBezTo>
                <a:cubicBezTo>
                  <a:pt x="118" y="591"/>
                  <a:pt x="254" y="727"/>
                  <a:pt x="423" y="727"/>
                </a:cubicBezTo>
                <a:cubicBezTo>
                  <a:pt x="591" y="727"/>
                  <a:pt x="727" y="591"/>
                  <a:pt x="727" y="423"/>
                </a:cubicBezTo>
                <a:cubicBezTo>
                  <a:pt x="727" y="254"/>
                  <a:pt x="591" y="118"/>
                  <a:pt x="423" y="118"/>
                </a:cubicBezTo>
                <a:close/>
                <a:moveTo>
                  <a:pt x="423" y="0"/>
                </a:moveTo>
                <a:cubicBezTo>
                  <a:pt x="656" y="0"/>
                  <a:pt x="845" y="189"/>
                  <a:pt x="845" y="423"/>
                </a:cubicBezTo>
                <a:cubicBezTo>
                  <a:pt x="845" y="656"/>
                  <a:pt x="656" y="845"/>
                  <a:pt x="423" y="845"/>
                </a:cubicBezTo>
                <a:cubicBezTo>
                  <a:pt x="189" y="845"/>
                  <a:pt x="0" y="656"/>
                  <a:pt x="0" y="423"/>
                </a:cubicBezTo>
                <a:cubicBezTo>
                  <a:pt x="0" y="189"/>
                  <a:pt x="189" y="0"/>
                  <a:pt x="4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1595755" y="2181225"/>
            <a:ext cx="9648825" cy="2067560"/>
          </a:xfrm>
          <a:prstGeom prst="roundRect">
            <a:avLst>
              <a:gd name="adj" fmla="val 1125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5" name="圆角矩形 4"/>
          <p:cNvSpPr/>
          <p:nvPr/>
        </p:nvSpPr>
        <p:spPr>
          <a:xfrm>
            <a:off x="2062480" y="1666875"/>
            <a:ext cx="2029460" cy="2286000"/>
          </a:xfrm>
          <a:prstGeom prst="roundRect">
            <a:avLst>
              <a:gd name="adj" fmla="val 1125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6" name="序号"/>
          <p:cNvSpPr txBox="1"/>
          <p:nvPr/>
        </p:nvSpPr>
        <p:spPr>
          <a:xfrm>
            <a:off x="2062480" y="1837690"/>
            <a:ext cx="2030095" cy="2115185"/>
          </a:xfrm>
          <a:prstGeom prst="rect">
            <a:avLst/>
          </a:prstGeom>
          <a:noFill/>
        </p:spPr>
        <p:txBody>
          <a:bodyPr wrap="square" rtlCol="0" anchor="ctr">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400" dirty="0">
                <a:solidFill>
                  <a:schemeClr val="tx2"/>
                </a:solidFill>
                <a:latin typeface="微软雅黑" panose="020B0503020204020204" pitchFamily="34" charset="-122"/>
                <a:ea typeface="微软雅黑" panose="020B0503020204020204" pitchFamily="34" charset="-122"/>
              </a:rPr>
              <a:t>03</a:t>
            </a:r>
          </a:p>
        </p:txBody>
      </p:sp>
      <p:sp>
        <p:nvSpPr>
          <p:cNvPr id="24" name="标题"/>
          <p:cNvSpPr txBox="1"/>
          <p:nvPr>
            <p:custDataLst>
              <p:tags r:id="rId2"/>
            </p:custDataLst>
          </p:nvPr>
        </p:nvSpPr>
        <p:spPr>
          <a:xfrm>
            <a:off x="4400550" y="2570205"/>
            <a:ext cx="6320580" cy="626385"/>
          </a:xfrm>
          <a:prstGeom prst="rect">
            <a:avLst/>
          </a:prstGeom>
          <a:noFill/>
        </p:spPr>
        <p:txBody>
          <a:bodyPr wrap="square" lIns="71755" tIns="36195" rIns="71755" bIns="36195"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00000"/>
              </a:lnSpc>
            </a:pPr>
            <a:r>
              <a:rPr lang="en-US" sz="3600" b="1">
                <a:solidFill>
                  <a:schemeClr val="accent1"/>
                </a:solidFill>
                <a:latin typeface="微软雅黑" panose="020B0503020204020204" pitchFamily="34" charset="-122"/>
                <a:ea typeface="微软雅黑" panose="020B0503020204020204" pitchFamily="34" charset="-122"/>
              </a:rPr>
              <a:t>UI设计要素概述</a:t>
            </a:r>
          </a:p>
        </p:txBody>
      </p:sp>
      <p:sp>
        <p:nvSpPr>
          <p:cNvPr id="11" name="副标题"/>
          <p:cNvSpPr txBox="1"/>
          <p:nvPr>
            <p:custDataLst>
              <p:tags r:id="rId3"/>
            </p:custDataLst>
          </p:nvPr>
        </p:nvSpPr>
        <p:spPr>
          <a:xfrm>
            <a:off x="4400550" y="3297556"/>
            <a:ext cx="5299710" cy="363855"/>
          </a:xfrm>
          <a:prstGeom prst="rect">
            <a:avLst/>
          </a:prstGeom>
          <a:noFill/>
        </p:spPr>
        <p:txBody>
          <a:bodyPr wrap="square" lIns="71755" tIns="36195" rIns="71755" bIns="36195"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00000"/>
              </a:lnSpc>
            </a:pPr>
            <a:r>
              <a:rPr lang="en-US" sz="1600">
                <a:solidFill>
                  <a:schemeClr val="accent1"/>
                </a:solidFill>
                <a:latin typeface="微软雅黑" panose="020B0503020204020204" pitchFamily="34" charset="-122"/>
                <a:ea typeface="微软雅黑" panose="020B0503020204020204" pitchFamily="34" charset="-122"/>
              </a:rPr>
              <a:t>Overview of UI Design Elements.</a:t>
            </a:r>
          </a:p>
        </p:txBody>
      </p:sp>
    </p:spTree>
    <p:extLst>
      <p:ext uri="{BB962C8B-B14F-4D97-AF65-F5344CB8AC3E}">
        <p14:creationId xmlns:p14="http://schemas.microsoft.com/office/powerpoint/2010/main" val="61593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name="content">
    <p:bg>
      <p:bgPr>
        <a:solidFill>
          <a:schemeClr val="bg1"/>
        </a:solidFill>
        <a:effectLst/>
      </p:bgPr>
    </p:bg>
    <p:spTree>
      <p:nvGrpSpPr>
        <p:cNvPr id="1" name=""/>
        <p:cNvGrpSpPr/>
        <p:nvPr/>
      </p:nvGrpSpPr>
      <p:grpSpPr>
        <a:xfrm>
          <a:off x="0" y="0"/>
          <a:ext cx="0" cy="0"/>
          <a:chOff x="0" y="0"/>
          <a:chExt cx="0" cy="0"/>
        </a:xfrm>
      </p:grpSpPr>
      <p:sp>
        <p:nvSpPr>
          <p:cNvPr id="5" name="图片1"/>
          <p:cNvSpPr/>
          <p:nvPr/>
        </p:nvSpPr>
        <p:spPr>
          <a:xfrm>
            <a:off x="2442065" y="845121"/>
            <a:ext cx="3683035" cy="3683035"/>
          </a:xfrm>
          <a:custGeom>
            <a:avLst/>
            <a:gdLst/>
            <a:ahLst/>
            <a:cxnLst>
              <a:cxn ang="3">
                <a:pos x="hc" y="t"/>
              </a:cxn>
              <a:cxn ang="cd2">
                <a:pos x="l" y="vc"/>
              </a:cxn>
              <a:cxn ang="cd4">
                <a:pos x="hc" y="b"/>
              </a:cxn>
              <a:cxn ang="0">
                <a:pos x="r" y="vc"/>
              </a:cxn>
            </a:cxnLst>
            <a:rect l="l" t="t" r="r" b="b"/>
            <a:pathLst>
              <a:path w="5800" h="5800">
                <a:moveTo>
                  <a:pt x="2900" y="0"/>
                </a:moveTo>
                <a:cubicBezTo>
                  <a:pt x="3094" y="0"/>
                  <a:pt x="3288" y="74"/>
                  <a:pt x="3436" y="222"/>
                </a:cubicBezTo>
                <a:lnTo>
                  <a:pt x="5578" y="2364"/>
                </a:lnTo>
                <a:cubicBezTo>
                  <a:pt x="5874" y="2660"/>
                  <a:pt x="5874" y="3140"/>
                  <a:pt x="5578" y="3436"/>
                </a:cubicBezTo>
                <a:lnTo>
                  <a:pt x="3436" y="5578"/>
                </a:lnTo>
                <a:cubicBezTo>
                  <a:pt x="3140" y="5874"/>
                  <a:pt x="2660" y="5874"/>
                  <a:pt x="2364" y="5578"/>
                </a:cubicBezTo>
                <a:lnTo>
                  <a:pt x="222" y="3436"/>
                </a:lnTo>
                <a:cubicBezTo>
                  <a:pt x="-74" y="3140"/>
                  <a:pt x="-74" y="2660"/>
                  <a:pt x="222" y="2364"/>
                </a:cubicBezTo>
                <a:lnTo>
                  <a:pt x="2364" y="222"/>
                </a:lnTo>
                <a:cubicBezTo>
                  <a:pt x="2512" y="74"/>
                  <a:pt x="2706" y="0"/>
                  <a:pt x="2900" y="0"/>
                </a:cubicBezTo>
                <a:close/>
              </a:path>
            </a:pathLst>
          </a:cu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6" name="图片2"/>
          <p:cNvSpPr/>
          <p:nvPr/>
        </p:nvSpPr>
        <p:spPr>
          <a:xfrm>
            <a:off x="199246" y="3087939"/>
            <a:ext cx="3683035" cy="3683035"/>
          </a:xfrm>
          <a:custGeom>
            <a:avLst/>
            <a:gdLst/>
            <a:ahLst/>
            <a:cxnLst>
              <a:cxn ang="3">
                <a:pos x="hc" y="t"/>
              </a:cxn>
              <a:cxn ang="cd2">
                <a:pos x="l" y="vc"/>
              </a:cxn>
              <a:cxn ang="cd4">
                <a:pos x="hc" y="b"/>
              </a:cxn>
              <a:cxn ang="0">
                <a:pos x="r" y="vc"/>
              </a:cxn>
            </a:cxnLst>
            <a:rect l="l" t="t" r="r" b="b"/>
            <a:pathLst>
              <a:path w="5800" h="5800">
                <a:moveTo>
                  <a:pt x="2900" y="0"/>
                </a:moveTo>
                <a:cubicBezTo>
                  <a:pt x="3094" y="0"/>
                  <a:pt x="3288" y="74"/>
                  <a:pt x="3436" y="222"/>
                </a:cubicBezTo>
                <a:lnTo>
                  <a:pt x="5578" y="2364"/>
                </a:lnTo>
                <a:cubicBezTo>
                  <a:pt x="5874" y="2660"/>
                  <a:pt x="5874" y="3140"/>
                  <a:pt x="5578" y="3436"/>
                </a:cubicBezTo>
                <a:lnTo>
                  <a:pt x="3436" y="5578"/>
                </a:lnTo>
                <a:cubicBezTo>
                  <a:pt x="3140" y="5874"/>
                  <a:pt x="2660" y="5874"/>
                  <a:pt x="2364" y="5578"/>
                </a:cubicBezTo>
                <a:lnTo>
                  <a:pt x="222" y="3436"/>
                </a:lnTo>
                <a:cubicBezTo>
                  <a:pt x="-74" y="3140"/>
                  <a:pt x="-74" y="2660"/>
                  <a:pt x="222" y="2364"/>
                </a:cubicBezTo>
                <a:lnTo>
                  <a:pt x="2364" y="222"/>
                </a:lnTo>
                <a:cubicBezTo>
                  <a:pt x="2512" y="74"/>
                  <a:pt x="2706" y="0"/>
                  <a:pt x="2900" y="0"/>
                </a:cubicBezTo>
                <a:close/>
              </a:path>
            </a:pathLst>
          </a:cu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8" name="图片3"/>
          <p:cNvSpPr/>
          <p:nvPr/>
        </p:nvSpPr>
        <p:spPr>
          <a:xfrm>
            <a:off x="2561829" y="5330758"/>
            <a:ext cx="3443504" cy="1527242"/>
          </a:xfrm>
          <a:custGeom>
            <a:avLst/>
            <a:gdLst/>
            <a:ahLst/>
            <a:cxnLst>
              <a:cxn ang="3">
                <a:pos x="hc" y="t"/>
              </a:cxn>
              <a:cxn ang="cd2">
                <a:pos x="l" y="vc"/>
              </a:cxn>
              <a:cxn ang="cd4">
                <a:pos x="hc" y="b"/>
              </a:cxn>
              <a:cxn ang="0">
                <a:pos x="r" y="vc"/>
              </a:cxn>
            </a:cxnLst>
            <a:rect l="l" t="t" r="r" b="b"/>
            <a:pathLst>
              <a:path w="5423" h="2405">
                <a:moveTo>
                  <a:pt x="2711" y="0"/>
                </a:moveTo>
                <a:cubicBezTo>
                  <a:pt x="2905" y="0"/>
                  <a:pt x="3099" y="74"/>
                  <a:pt x="3247" y="222"/>
                </a:cubicBezTo>
                <a:lnTo>
                  <a:pt x="5390" y="2364"/>
                </a:lnTo>
                <a:lnTo>
                  <a:pt x="5423" y="2405"/>
                </a:lnTo>
                <a:lnTo>
                  <a:pt x="0" y="2405"/>
                </a:lnTo>
                <a:lnTo>
                  <a:pt x="33" y="2364"/>
                </a:lnTo>
                <a:lnTo>
                  <a:pt x="2176" y="222"/>
                </a:lnTo>
                <a:cubicBezTo>
                  <a:pt x="2324" y="74"/>
                  <a:pt x="2518" y="0"/>
                  <a:pt x="2711" y="0"/>
                </a:cubicBezTo>
                <a:close/>
              </a:path>
            </a:pathLst>
          </a:cu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
        <p:nvSpPr>
          <p:cNvPr id="9" name="标题"/>
          <p:cNvSpPr txBox="1"/>
          <p:nvPr>
            <p:custDataLst>
              <p:tags r:id="rId1"/>
            </p:custDataLst>
          </p:nvPr>
        </p:nvSpPr>
        <p:spPr>
          <a:xfrm>
            <a:off x="6579198" y="1318260"/>
            <a:ext cx="4797462" cy="583565"/>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r>
              <a:rPr lang="en-US" altLang="zh-CN" sz="3200" b="1">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UI设计要素概述</a:t>
            </a:r>
          </a:p>
        </p:txBody>
      </p:sp>
      <p:sp>
        <p:nvSpPr>
          <p:cNvPr id="10" name="内容"/>
          <p:cNvSpPr txBox="1"/>
          <p:nvPr>
            <p:custDataLst>
              <p:tags r:id="rId2"/>
            </p:custDataLst>
          </p:nvPr>
        </p:nvSpPr>
        <p:spPr>
          <a:xfrm>
            <a:off x="6579235" y="2000250"/>
            <a:ext cx="4933950" cy="3570605"/>
          </a:xfrm>
          <a:prstGeom prst="rect">
            <a:avLst/>
          </a:prstGeom>
          <a:noFill/>
        </p:spPr>
        <p:txBody>
          <a:bodyPr wrap="square"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altLang="zh-CN" sz="1200">
                <a:latin typeface="微软雅黑" panose="020B0503020204020204" pitchFamily="34" charset="-122"/>
                <a:ea typeface="微软雅黑" panose="020B0503020204020204" pitchFamily="34" charset="-122"/>
                <a:cs typeface="思源黑体 CN Normal" panose="020B0400000000000000" charset="-122"/>
                <a:sym typeface="+mn-ea"/>
              </a:rPr>
              <a:t>具体的UI设计要素包括：色彩搭配、字体使用、排版风格、图标设计、按钮大小与位置、用户体验等。</a:t>
            </a:r>
          </a:p>
        </p:txBody>
      </p:sp>
      <p:sp>
        <p:nvSpPr>
          <p:cNvPr id="11" name="!!平滑9">
            <a:extLst>
              <a:ext uri="{FF2B5EF4-FFF2-40B4-BE49-F238E27FC236}">
                <a16:creationId xmlns:a16="http://schemas.microsoft.com/office/drawing/2014/main" id="{D421F21F-8959-0BA3-43C2-54882A748511}"/>
              </a:ext>
            </a:extLst>
          </p:cNvPr>
          <p:cNvSpPr/>
          <p:nvPr>
            <p:custDataLst>
              <p:tags r:id="rId3"/>
            </p:custDataLst>
          </p:nvPr>
        </p:nvSpPr>
        <p:spPr>
          <a:xfrm rot="5400000">
            <a:off x="-390030" y="6022902"/>
            <a:ext cx="2338882" cy="2169826"/>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noFill/>
          <a:ln w="57150" cap="flat">
            <a:solidFill>
              <a:schemeClr val="accent2">
                <a:lumMod val="40000"/>
                <a:lumOff val="60000"/>
              </a:schemeClr>
            </a:solidFill>
            <a:prstDash val="solid"/>
            <a:miter/>
          </a:ln>
        </p:spPr>
        <p:txBody>
          <a:bodyPr rtlCol="0" anchor="ctr"/>
          <a:lstStyle/>
          <a:p>
            <a:endParaRPr lang="en-US">
              <a:solidFill>
                <a:schemeClr val="tx1"/>
              </a:solidFill>
              <a:latin typeface="微软雅黑" panose="020B0503020204020204" pitchFamily="34" charset="-122"/>
              <a:ea typeface="微软雅黑" panose="020B0503020204020204" pitchFamily="34" charset="-122"/>
            </a:endParaRPr>
          </a:p>
        </p:txBody>
      </p:sp>
      <p:sp>
        <p:nvSpPr>
          <p:cNvPr id="12" name="!!平滑7">
            <a:extLst>
              <a:ext uri="{FF2B5EF4-FFF2-40B4-BE49-F238E27FC236}">
                <a16:creationId xmlns:a16="http://schemas.microsoft.com/office/drawing/2014/main" id="{2148D365-024C-3FD3-BAEE-C7FCA99411A6}"/>
              </a:ext>
            </a:extLst>
          </p:cNvPr>
          <p:cNvSpPr/>
          <p:nvPr>
            <p:custDataLst>
              <p:tags r:id="rId4"/>
            </p:custDataLst>
          </p:nvPr>
        </p:nvSpPr>
        <p:spPr>
          <a:xfrm>
            <a:off x="11948490" y="0"/>
            <a:ext cx="243338" cy="1758462"/>
          </a:xfrm>
          <a:prstGeom prst="rect">
            <a:avLst/>
          </a:prstGeom>
          <a:gradFill flip="none" rotWithShape="1">
            <a:gsLst>
              <a:gs pos="0">
                <a:schemeClr val="accent1">
                  <a:lumMod val="40000"/>
                  <a:lumOff val="60000"/>
                </a:schemeClr>
              </a:gs>
              <a:gs pos="100000">
                <a:schemeClr val="accent1"/>
              </a:gs>
            </a:gsLst>
            <a:path path="circle">
              <a:fillToRect l="100000" t="100000"/>
            </a:path>
            <a:tileRect r="-100000" b="-100000"/>
          </a:gradFill>
          <a:ln>
            <a:noFill/>
          </a:ln>
          <a:effectLst>
            <a:outerShdw blurRad="533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19760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name="content">
    <p:bg>
      <p:bgPr>
        <a:solidFill>
          <a:schemeClr val="bg1"/>
        </a:solidFill>
        <a:effectLst/>
      </p:bgPr>
    </p:bg>
    <p:spTree>
      <p:nvGrpSpPr>
        <p:cNvPr id="1" name=""/>
        <p:cNvGrpSpPr/>
        <p:nvPr/>
      </p:nvGrpSpPr>
      <p:grpSpPr>
        <a:xfrm>
          <a:off x="0" y="0"/>
          <a:ext cx="0" cy="0"/>
          <a:chOff x="0" y="0"/>
          <a:chExt cx="0" cy="0"/>
        </a:xfrm>
      </p:grpSpPr>
      <p:sp>
        <p:nvSpPr>
          <p:cNvPr id="27" name="Rectangle 26"/>
          <p:cNvSpPr/>
          <p:nvPr/>
        </p:nvSpPr>
        <p:spPr>
          <a:xfrm>
            <a:off x="0" y="5137150"/>
            <a:ext cx="8494713" cy="1720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标题"/>
          <p:cNvSpPr txBox="1"/>
          <p:nvPr>
            <p:custDataLst>
              <p:tags r:id="rId1"/>
            </p:custDataLst>
          </p:nvPr>
        </p:nvSpPr>
        <p:spPr>
          <a:xfrm>
            <a:off x="748030" y="1028633"/>
            <a:ext cx="8853170" cy="583565"/>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defTabSz="914400" eaLnBrk="1" fontAlgn="auto" hangingPunct="1">
              <a:spcBef>
                <a:spcPct val="0"/>
              </a:spcBef>
              <a:spcAft>
                <a:spcPct val="0"/>
              </a:spcAft>
              <a:buClrTx/>
              <a:buSzTx/>
              <a:buFontTx/>
              <a:buNone/>
              <a:defRPr/>
            </a:pPr>
            <a:r>
              <a:rPr lang="en-US" altLang="zh-CN" sz="3200" b="1">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UI元素设计</a:t>
            </a:r>
          </a:p>
        </p:txBody>
      </p:sp>
      <p:grpSp>
        <p:nvGrpSpPr>
          <p:cNvPr id="13" name="平滑1"/>
          <p:cNvGrpSpPr/>
          <p:nvPr/>
        </p:nvGrpSpPr>
        <p:grpSpPr>
          <a:xfrm>
            <a:off x="854144" y="844734"/>
            <a:ext cx="755077" cy="75247"/>
            <a:chOff x="6413567" y="3799683"/>
            <a:chExt cx="954185" cy="95089"/>
          </a:xfrm>
          <a:solidFill>
            <a:schemeClr val="accent1"/>
          </a:solidFill>
        </p:grpSpPr>
        <p:sp>
          <p:nvSpPr>
            <p:cNvPr id="14" name="Oval 6"/>
            <p:cNvSpPr/>
            <p:nvPr>
              <p:custDataLst>
                <p:tags r:id="rId5"/>
              </p:custDataLst>
            </p:nvPr>
          </p:nvSpPr>
          <p:spPr>
            <a:xfrm>
              <a:off x="6413567" y="3799683"/>
              <a:ext cx="95089" cy="95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6" name="Oval 7"/>
            <p:cNvSpPr/>
            <p:nvPr>
              <p:custDataLst>
                <p:tags r:id="rId6"/>
              </p:custDataLst>
            </p:nvPr>
          </p:nvSpPr>
          <p:spPr>
            <a:xfrm>
              <a:off x="6558841" y="3799683"/>
              <a:ext cx="95089" cy="95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7" name="Rounded Rectangle 8"/>
            <p:cNvSpPr/>
            <p:nvPr>
              <p:custDataLst>
                <p:tags r:id="rId7"/>
              </p:custDataLst>
            </p:nvPr>
          </p:nvSpPr>
          <p:spPr>
            <a:xfrm>
              <a:off x="6704115" y="3799683"/>
              <a:ext cx="663637" cy="950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grpSp>
      <p:sp>
        <p:nvSpPr>
          <p:cNvPr id="18" name="内容"/>
          <p:cNvSpPr txBox="1"/>
          <p:nvPr>
            <p:custDataLst>
              <p:tags r:id="rId2"/>
            </p:custDataLst>
          </p:nvPr>
        </p:nvSpPr>
        <p:spPr>
          <a:xfrm>
            <a:off x="748030" y="1720850"/>
            <a:ext cx="10572750" cy="2012950"/>
          </a:xfrm>
          <a:prstGeom prst="rect">
            <a:avLst/>
          </a:prstGeom>
          <a:noFill/>
        </p:spPr>
        <p:txBody>
          <a:bodyPr wrap="squar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altLang="zh-CN" sz="1200" dirty="0">
                <a:latin typeface="微软雅黑" panose="020B0503020204020204" pitchFamily="34" charset="-122"/>
                <a:ea typeface="微软雅黑" panose="020B0503020204020204" pitchFamily="34" charset="-122"/>
                <a:cs typeface="思源黑体 CN Normal" panose="020B0400000000000000" charset="-122"/>
                <a:sym typeface="+mn-ea"/>
              </a:rPr>
              <a:t>1. </a:t>
            </a:r>
            <a:r>
              <a:rPr lang="en-US" altLang="zh-CN" sz="1200" dirty="0" err="1">
                <a:latin typeface="微软雅黑" panose="020B0503020204020204" pitchFamily="34" charset="-122"/>
                <a:ea typeface="微软雅黑" panose="020B0503020204020204" pitchFamily="34" charset="-122"/>
                <a:cs typeface="思源黑体 CN Normal" panose="020B0400000000000000" charset="-122"/>
                <a:sym typeface="+mn-ea"/>
              </a:rPr>
              <a:t>布局设计：合理利用布局空间，采用简洁明了的排版方式，使用户界面更加清晰易懂</a:t>
            </a:r>
            <a:r>
              <a:rPr lang="en-US" altLang="zh-CN" sz="1200" dirty="0">
                <a:latin typeface="微软雅黑" panose="020B0503020204020204" pitchFamily="34" charset="-122"/>
                <a:ea typeface="微软雅黑" panose="020B0503020204020204" pitchFamily="34" charset="-122"/>
                <a:cs typeface="思源黑体 CN Normal" panose="020B0400000000000000" charset="-122"/>
                <a:sym typeface="+mn-ea"/>
              </a:rPr>
              <a:t>。
2. </a:t>
            </a:r>
            <a:r>
              <a:rPr lang="en-US" altLang="zh-CN" sz="1200" dirty="0" err="1">
                <a:latin typeface="微软雅黑" panose="020B0503020204020204" pitchFamily="34" charset="-122"/>
                <a:ea typeface="微软雅黑" panose="020B0503020204020204" pitchFamily="34" charset="-122"/>
                <a:cs typeface="思源黑体 CN Normal" panose="020B0400000000000000" charset="-122"/>
                <a:sym typeface="+mn-ea"/>
              </a:rPr>
              <a:t>颜色搭配：选择合适的色彩搭配方案，使美食应用UI更具吸引力与美感，增强用户体验</a:t>
            </a:r>
            <a:r>
              <a:rPr lang="en-US" altLang="zh-CN" sz="1200" dirty="0">
                <a:latin typeface="微软雅黑" panose="020B0503020204020204" pitchFamily="34" charset="-122"/>
                <a:ea typeface="微软雅黑" panose="020B0503020204020204" pitchFamily="34" charset="-122"/>
                <a:cs typeface="思源黑体 CN Normal" panose="020B0400000000000000" charset="-122"/>
                <a:sym typeface="+mn-ea"/>
              </a:rPr>
              <a:t>。</a:t>
            </a:r>
          </a:p>
        </p:txBody>
      </p:sp>
      <p:sp>
        <p:nvSpPr>
          <p:cNvPr id="28" name="!!平滑9">
            <a:extLst>
              <a:ext uri="{FF2B5EF4-FFF2-40B4-BE49-F238E27FC236}">
                <a16:creationId xmlns:a16="http://schemas.microsoft.com/office/drawing/2014/main" id="{D421F21F-8959-0BA3-43C2-54882A748511}"/>
              </a:ext>
            </a:extLst>
          </p:cNvPr>
          <p:cNvSpPr/>
          <p:nvPr>
            <p:custDataLst>
              <p:tags r:id="rId3"/>
            </p:custDataLst>
          </p:nvPr>
        </p:nvSpPr>
        <p:spPr>
          <a:xfrm rot="5400000">
            <a:off x="9937646" y="6022902"/>
            <a:ext cx="2338882" cy="2169826"/>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noFill/>
          <a:ln w="57150" cap="flat">
            <a:solidFill>
              <a:schemeClr val="accent2">
                <a:lumMod val="40000"/>
                <a:lumOff val="60000"/>
              </a:schemeClr>
            </a:solidFill>
            <a:prstDash val="solid"/>
            <a:miter/>
          </a:ln>
        </p:spPr>
        <p:txBody>
          <a:bodyPr rtlCol="0" anchor="ctr"/>
          <a:lstStyle/>
          <a:p>
            <a:endParaRPr lang="en-US">
              <a:solidFill>
                <a:schemeClr val="tx1"/>
              </a:solidFill>
              <a:latin typeface="微软雅黑" panose="020B0503020204020204" pitchFamily="34" charset="-122"/>
              <a:ea typeface="微软雅黑" panose="020B0503020204020204" pitchFamily="34" charset="-122"/>
            </a:endParaRPr>
          </a:p>
        </p:txBody>
      </p:sp>
      <p:sp>
        <p:nvSpPr>
          <p:cNvPr id="29" name="!!平滑7">
            <a:extLst>
              <a:ext uri="{FF2B5EF4-FFF2-40B4-BE49-F238E27FC236}">
                <a16:creationId xmlns:a16="http://schemas.microsoft.com/office/drawing/2014/main" id="{2148D365-024C-3FD3-BAEE-C7FCA99411A6}"/>
              </a:ext>
            </a:extLst>
          </p:cNvPr>
          <p:cNvSpPr/>
          <p:nvPr>
            <p:custDataLst>
              <p:tags r:id="rId4"/>
            </p:custDataLst>
          </p:nvPr>
        </p:nvSpPr>
        <p:spPr>
          <a:xfrm>
            <a:off x="0" y="0"/>
            <a:ext cx="243338" cy="1758462"/>
          </a:xfrm>
          <a:prstGeom prst="rect">
            <a:avLst/>
          </a:prstGeom>
          <a:gradFill flip="none" rotWithShape="1">
            <a:gsLst>
              <a:gs pos="0">
                <a:schemeClr val="accent1">
                  <a:lumMod val="40000"/>
                  <a:lumOff val="60000"/>
                </a:schemeClr>
              </a:gs>
              <a:gs pos="100000">
                <a:schemeClr val="accent1"/>
              </a:gs>
            </a:gsLst>
            <a:path path="circle">
              <a:fillToRect l="100000" t="100000"/>
            </a:path>
            <a:tileRect r="-100000" b="-100000"/>
          </a:gradFill>
          <a:ln>
            <a:noFill/>
          </a:ln>
          <a:effectLst>
            <a:outerShdw blurRad="533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02BA80D-B1B6-68FD-78B9-1FD3064F9E5D}"/>
              </a:ext>
            </a:extLst>
          </p:cNvPr>
          <p:cNvSpPr txBox="1"/>
          <p:nvPr/>
        </p:nvSpPr>
        <p:spPr>
          <a:xfrm>
            <a:off x="695400" y="2533471"/>
            <a:ext cx="6192688" cy="1200329"/>
          </a:xfrm>
          <a:prstGeom prst="rect">
            <a:avLst/>
          </a:prstGeom>
          <a:noFill/>
        </p:spPr>
        <p:txBody>
          <a:bodyPr wrap="square" rtlCol="0">
            <a:spAutoFit/>
          </a:bodyPr>
          <a:lstStyle/>
          <a:p>
            <a:r>
              <a:rPr lang="zh-CN" altLang="en-US" dirty="0"/>
              <a:t>作为一款美食信息服务平台，我们的用户界面有用户个人资料、设置以及用户动态，编辑资料中可以更改自己的昵称简介以及个人标签等，也可以点击分享个人主页给好友或者社交网站</a:t>
            </a:r>
          </a:p>
        </p:txBody>
      </p:sp>
    </p:spTree>
    <p:extLst>
      <p:ext uri="{BB962C8B-B14F-4D97-AF65-F5344CB8AC3E}">
        <p14:creationId xmlns:p14="http://schemas.microsoft.com/office/powerpoint/2010/main" val="13987200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0"/>
  <p:tag name="AS_OS" val="Microsoft Windows NT 10.0.17763.0"/>
  <p:tag name="AS_RELEASE_DATE" val="2023.03.14"/>
  <p:tag name="AS_TITLE" val="Aspose.Slides for .NET6"/>
  <p:tag name="AS_VERSION" val="23.3"/>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LINE_FILL_TYPE" val="5"/>
  <p:tag name="KSO_WM_UNIT_LINE_FORE_SCHEMECOLOR_INDEX_1" val="5"/>
  <p:tag name="KSO_WM_UNIT_LINE_FORE_SCHEMECOLOR_INDEX_1_BRIGHTNESS" val="0.95"/>
  <p:tag name="KSO_WM_UNIT_LINE_FORE_SCHEMECOLOR_INDEX_1_POS" val="0"/>
  <p:tag name="KSO_WM_UNIT_LINE_FORE_SCHEMECOLOR_INDEX_1_TRANS" val="0.15"/>
  <p:tag name="KSO_WM_UNIT_LINE_FORE_SCHEMECOLOR_INDEX_2" val="16"/>
  <p:tag name="KSO_WM_UNIT_LINE_FORE_SCHEMECOLOR_INDEX_2_BRIGHTNESS" val="0"/>
  <p:tag name="KSO_WM_UNIT_LINE_FORE_SCHEMECOLOR_INDEX_2_POS" val="1"/>
  <p:tag name="KSO_WM_UNIT_LINE_FORE_SCHEMECOLOR_INDEX_2_TRANS" val="0.85"/>
  <p:tag name="KSO_WM_UNIT_LINE_GRADIENT_ANGLE" val="90"/>
  <p:tag name="KSO_WM_UNIT_LINE_GRADIENT_DIRECTION" val="1"/>
  <p:tag name="KSO_WM_UNIT_LINE_GRADIENT_TYPE" val="0"/>
  <p:tag name="KSO_WM_UNIT_TEXT_FILL_FORE_SCHEMECOLOR_INDEX" val="13"/>
  <p:tag name="KSO_WM_UNIT_TEXT_FILL_FORE_SCHEMECOLOR_INDEX_BRIGHTNESS" val="0"/>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LINE_FILL_TYPE" val="5"/>
  <p:tag name="KSO_WM_UNIT_LINE_FORE_SCHEMECOLOR_INDEX_1" val="5"/>
  <p:tag name="KSO_WM_UNIT_LINE_FORE_SCHEMECOLOR_INDEX_1_BRIGHTNESS" val="0.95"/>
  <p:tag name="KSO_WM_UNIT_LINE_FORE_SCHEMECOLOR_INDEX_1_POS" val="0"/>
  <p:tag name="KSO_WM_UNIT_LINE_FORE_SCHEMECOLOR_INDEX_1_TRANS" val="0.15"/>
  <p:tag name="KSO_WM_UNIT_LINE_FORE_SCHEMECOLOR_INDEX_2" val="16"/>
  <p:tag name="KSO_WM_UNIT_LINE_FORE_SCHEMECOLOR_INDEX_2_BRIGHTNESS" val="0"/>
  <p:tag name="KSO_WM_UNIT_LINE_FORE_SCHEMECOLOR_INDEX_2_POS" val="1"/>
  <p:tag name="KSO_WM_UNIT_LINE_FORE_SCHEMECOLOR_INDEX_2_TRANS" val="0.85"/>
  <p:tag name="KSO_WM_UNIT_LINE_GRADIENT_ANGLE" val="90"/>
  <p:tag name="KSO_WM_UNIT_LINE_GRADIENT_DIRECTION" val="1"/>
  <p:tag name="KSO_WM_UNIT_LINE_GRADIENT_TYPE" val="0"/>
  <p:tag name="KSO_WM_UNIT_TEXT_FILL_FORE_SCHEMECOLOR_INDEX" val="13"/>
  <p:tag name="KSO_WM_UNIT_TEXT_FILL_FORE_SCHEMECOLOR_INDEX_BRIGHTNESS" val="0"/>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LINE_FILL_TYPE" val="5"/>
  <p:tag name="KSO_WM_UNIT_LINE_FORE_SCHEMECOLOR_INDEX_1" val="5"/>
  <p:tag name="KSO_WM_UNIT_LINE_FORE_SCHEMECOLOR_INDEX_1_BRIGHTNESS" val="0.95"/>
  <p:tag name="KSO_WM_UNIT_LINE_FORE_SCHEMECOLOR_INDEX_1_POS" val="0"/>
  <p:tag name="KSO_WM_UNIT_LINE_FORE_SCHEMECOLOR_INDEX_1_TRANS" val="0.15"/>
  <p:tag name="KSO_WM_UNIT_LINE_FORE_SCHEMECOLOR_INDEX_2" val="16"/>
  <p:tag name="KSO_WM_UNIT_LINE_FORE_SCHEMECOLOR_INDEX_2_BRIGHTNESS" val="0"/>
  <p:tag name="KSO_WM_UNIT_LINE_FORE_SCHEMECOLOR_INDEX_2_POS" val="1"/>
  <p:tag name="KSO_WM_UNIT_LINE_FORE_SCHEMECOLOR_INDEX_2_TRANS" val="0.85"/>
  <p:tag name="KSO_WM_UNIT_LINE_GRADIENT_ANGLE" val="90"/>
  <p:tag name="KSO_WM_UNIT_LINE_GRADIENT_DIRECTION" val="1"/>
  <p:tag name="KSO_WM_UNIT_LINE_GRADIENT_TYPE" val="0"/>
  <p:tag name="KSO_WM_UNIT_TEXT_FILL_FORE_SCHEMECOLOR_INDEX" val="13"/>
  <p:tag name="KSO_WM_UNIT_TEXT_FILL_FORE_SCHEMECOLOR_INDEX_BRIGHTNESS" val="0"/>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FILL_FORE_SCHEMECOLOR_INDEX" val="5"/>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LINE_FILL_TYPE" val="5"/>
  <p:tag name="KSO_WM_UNIT_LINE_FORE_SCHEMECOLOR_INDEX_1" val="16"/>
  <p:tag name="KSO_WM_UNIT_LINE_FORE_SCHEMECOLOR_INDEX_1_BRIGHTNESS" val="0"/>
  <p:tag name="KSO_WM_UNIT_LINE_FORE_SCHEMECOLOR_INDEX_1_POS" val="0"/>
  <p:tag name="KSO_WM_UNIT_LINE_FORE_SCHEMECOLOR_INDEX_1_TRANS" val="0"/>
  <p:tag name="KSO_WM_UNIT_LINE_FORE_SCHEMECOLOR_INDEX_2" val="16"/>
  <p:tag name="KSO_WM_UNIT_LINE_FORE_SCHEMECOLOR_INDEX_2_BRIGHTNESS" val="0"/>
  <p:tag name="KSO_WM_UNIT_LINE_FORE_SCHEMECOLOR_INDEX_2_POS" val="1"/>
  <p:tag name="KSO_WM_UNIT_LINE_FORE_SCHEMECOLOR_INDEX_2_TRANS" val="0.85"/>
  <p:tag name="KSO_WM_UNIT_LINE_GRADIENT_ANGLE" val="90"/>
  <p:tag name="KSO_WM_UNIT_LINE_GRADIENT_DIRECTION" val="1"/>
  <p:tag name="KSO_WM_UNIT_LINE_GRADIENT_TYPE" val="0"/>
  <p:tag name="KSO_WM_UNIT_TEXT_FILL_FORE_SCHEMECOLOR_INDEX" val="13"/>
  <p:tag name="KSO_WM_UNIT_TEXT_FILL_FORE_SCHEMECOLOR_INDEX_BRIGHTNESS" val="0"/>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 val="5"/>
  <p:tag name="KSO_WM_UNIT_TEXT_FILL_FORE_SCHEMECOLOR_INDEX_BRIGHTNESS" val="0"/>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 val="5"/>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 val="5"/>
  <p:tag name="KSO_WM_UNIT_TEXT_FILL_FORE_SCHEMECOLOR_INDEX_BRIGHTNESS" val="0"/>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 val="5"/>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 val="5"/>
  <p:tag name="KSO_WM_UNIT_TEXT_FILL_FORE_SCHEMECOLOR_INDEX_BRIGHTNESS" val="0"/>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 val="5"/>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 val="5"/>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 val="5"/>
  <p:tag name="KSO_WM_UNIT_TEXT_FILL_FORE_SCHEMECOLOR_INDEX_BRIGHTNESS" val="0"/>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LINE_FILL_TYPE" val="5"/>
  <p:tag name="KSO_WM_UNIT_LINE_FORE_SCHEMECOLOR_INDEX_1" val="16"/>
  <p:tag name="KSO_WM_UNIT_LINE_FORE_SCHEMECOLOR_INDEX_1_BRIGHTNESS" val="0"/>
  <p:tag name="KSO_WM_UNIT_LINE_FORE_SCHEMECOLOR_INDEX_1_POS" val="0"/>
  <p:tag name="KSO_WM_UNIT_LINE_FORE_SCHEMECOLOR_INDEX_1_TRANS" val="0.15"/>
  <p:tag name="KSO_WM_UNIT_LINE_FORE_SCHEMECOLOR_INDEX_2" val="16"/>
  <p:tag name="KSO_WM_UNIT_LINE_FORE_SCHEMECOLOR_INDEX_2_BRIGHTNESS" val="0"/>
  <p:tag name="KSO_WM_UNIT_LINE_FORE_SCHEMECOLOR_INDEX_2_POS" val="1"/>
  <p:tag name="KSO_WM_UNIT_LINE_FORE_SCHEMECOLOR_INDEX_2_TRANS" val="0.85"/>
  <p:tag name="KSO_WM_UNIT_LINE_GRADIENT_ANGLE" val="90"/>
  <p:tag name="KSO_WM_UNIT_LINE_GRADIENT_DIRECTION" val="1"/>
  <p:tag name="KSO_WM_UNIT_LINE_GRADIENT_TYPE" val="0"/>
  <p:tag name="KSO_WM_UNIT_TEXT_FILL_FORE_SCHEMECOLOR_INDEX" val="13"/>
  <p:tag name="KSO_WM_UNIT_TEXT_FILL_FORE_SCHEMECOLOR_INDEX_BRIGHTNESS" val="0"/>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 val="6"/>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 val="6"/>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LINE_FILL_TYPE" val="5"/>
  <p:tag name="KSO_WM_UNIT_LINE_FORE_SCHEMECOLOR_INDEX_1" val="16"/>
  <p:tag name="KSO_WM_UNIT_LINE_FORE_SCHEMECOLOR_INDEX_1_BRIGHTNESS" val="0"/>
  <p:tag name="KSO_WM_UNIT_LINE_FORE_SCHEMECOLOR_INDEX_1_POS" val="0"/>
  <p:tag name="KSO_WM_UNIT_LINE_FORE_SCHEMECOLOR_INDEX_1_TRANS" val="0.15"/>
  <p:tag name="KSO_WM_UNIT_LINE_FORE_SCHEMECOLOR_INDEX_2" val="16"/>
  <p:tag name="KSO_WM_UNIT_LINE_FORE_SCHEMECOLOR_INDEX_2_BRIGHTNESS" val="0"/>
  <p:tag name="KSO_WM_UNIT_LINE_FORE_SCHEMECOLOR_INDEX_2_POS" val="1"/>
  <p:tag name="KSO_WM_UNIT_LINE_FORE_SCHEMECOLOR_INDEX_2_TRANS" val="0.85"/>
  <p:tag name="KSO_WM_UNIT_LINE_GRADIENT_ANGLE" val="90"/>
  <p:tag name="KSO_WM_UNIT_LINE_GRADIENT_DIRECTION" val="1"/>
  <p:tag name="KSO_WM_UNIT_LINE_GRADIENT_TYPE" val="0"/>
  <p:tag name="KSO_WM_UNIT_TEXT_FILL_FORE_SCHEMECOLOR_INDEX" val="13"/>
  <p:tag name="KSO_WM_UNIT_TEXT_FILL_FORE_SCHEMECOLOR_INDEX_BRIGHTNESS" val="0"/>
  <p:tag name="KSO_WM_UNIT_TEXT_FILL_TYPE" val="1"/>
  <p:tag name="PA" val="v5.2.12"/>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_1" val="7"/>
  <p:tag name="KSO_WM_UNIT_FILL_FORE_SCHEMECOLOR_INDEX_1_BRIGHTNESS" val="0"/>
  <p:tag name="KSO_WM_UNIT_FILL_FORE_SCHEMECOLOR_INDEX_1_POS" val="0.02"/>
  <p:tag name="KSO_WM_UNIT_FILL_FORE_SCHEMECOLOR_INDEX_1_TRANS" val="0"/>
  <p:tag name="KSO_WM_UNIT_FILL_FORE_SCHEMECOLOR_INDEX_2" val="6"/>
  <p:tag name="KSO_WM_UNIT_FILL_FORE_SCHEMECOLOR_INDEX_2_BRIGHTNESS" val="0"/>
  <p:tag name="KSO_WM_UNIT_FILL_FORE_SCHEMECOLOR_INDEX_2_POS" val="0.51"/>
  <p:tag name="KSO_WM_UNIT_FILL_FORE_SCHEMECOLOR_INDEX_2_TRANS" val="0"/>
  <p:tag name="KSO_WM_UNIT_FILL_FORE_SCHEMECOLOR_INDEX_3" val="9"/>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8"/>
  <p:tag name="KSO_WM_UNIT_FILL_GRADIENT_TYPE" val="2"/>
  <p:tag name="KSO_WM_UNIT_FILL_TYPE" val="3"/>
  <p:tag name="KSO_WM_UNIT_TEXT_FILL_FORE_SCHEMECOLOR_INDEX" val="2"/>
  <p:tag name="KSO_WM_UNIT_TEXT_FILL_FORE_SCHEMECOLOR_INDEX_BRIGHTNESS" val="0"/>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 val="6"/>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_1" val="7"/>
  <p:tag name="KSO_WM_UNIT_FILL_FORE_SCHEMECOLOR_INDEX_1_BRIGHTNESS" val="0"/>
  <p:tag name="KSO_WM_UNIT_FILL_FORE_SCHEMECOLOR_INDEX_1_POS" val="0.02"/>
  <p:tag name="KSO_WM_UNIT_FILL_FORE_SCHEMECOLOR_INDEX_1_TRANS" val="0"/>
  <p:tag name="KSO_WM_UNIT_FILL_FORE_SCHEMECOLOR_INDEX_2" val="6"/>
  <p:tag name="KSO_WM_UNIT_FILL_FORE_SCHEMECOLOR_INDEX_2_BRIGHTNESS" val="0"/>
  <p:tag name="KSO_WM_UNIT_FILL_FORE_SCHEMECOLOR_INDEX_2_POS" val="0.51"/>
  <p:tag name="KSO_WM_UNIT_FILL_FORE_SCHEMECOLOR_INDEX_2_TRANS" val="0"/>
  <p:tag name="KSO_WM_UNIT_FILL_FORE_SCHEMECOLOR_INDEX_3" val="9"/>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8"/>
  <p:tag name="KSO_WM_UNIT_FILL_GRADIENT_TYPE" val="2"/>
  <p:tag name="KSO_WM_UNIT_FILL_TYPE" val="3"/>
  <p:tag name="KSO_WM_UNIT_TEXT_FILL_FORE_SCHEMECOLOR_INDEX" val="2"/>
  <p:tag name="KSO_WM_UNIT_TEXT_FILL_FORE_SCHEMECOLOR_INDEX_BRIGHTNESS" val="0"/>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 val="13"/>
  <p:tag name="KSO_WM_UNIT_TEXT_FILL_FORE_SCHEMECOLOR_INDEX_BRIGHTNESS" val="0.5"/>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_1" val="7"/>
  <p:tag name="KSO_WM_UNIT_FILL_FORE_SCHEMECOLOR_INDEX_1_BRIGHTNESS" val="0"/>
  <p:tag name="KSO_WM_UNIT_FILL_FORE_SCHEMECOLOR_INDEX_1_POS" val="0.02"/>
  <p:tag name="KSO_WM_UNIT_FILL_FORE_SCHEMECOLOR_INDEX_1_TRANS" val="0"/>
  <p:tag name="KSO_WM_UNIT_FILL_FORE_SCHEMECOLOR_INDEX_2" val="6"/>
  <p:tag name="KSO_WM_UNIT_FILL_FORE_SCHEMECOLOR_INDEX_2_BRIGHTNESS" val="0"/>
  <p:tag name="KSO_WM_UNIT_FILL_FORE_SCHEMECOLOR_INDEX_2_POS" val="0.51"/>
  <p:tag name="KSO_WM_UNIT_FILL_FORE_SCHEMECOLOR_INDEX_2_TRANS" val="0"/>
  <p:tag name="KSO_WM_UNIT_FILL_FORE_SCHEMECOLOR_INDEX_3" val="9"/>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8"/>
  <p:tag name="KSO_WM_UNIT_FILL_GRADIENT_TYPE" val="2"/>
  <p:tag name="KSO_WM_UNIT_FILL_TYPE" val="3"/>
  <p:tag name="KSO_WM_UNIT_TEXT_FILL_FORE_SCHEMECOLOR_INDEX" val="2"/>
  <p:tag name="KSO_WM_UNIT_TEXT_FILL_FORE_SCHEMECOLOR_INDEX_BRIGHTNESS" val="0"/>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 val="6"/>
  <p:tag name="KSO_WM_UNIT_FILL_FORE_SCHEMECOLOR_INDEX_BRIGHTNESS" val="0.15"/>
  <p:tag name="KSO_WM_UNIT_FILL_TYPE" val="1"/>
  <p:tag name="KSO_WM_UNIT_TEXT_FILL_FORE_SCHEMECOLOR_INDEX" val="2"/>
  <p:tag name="KSO_WM_UNIT_TEXT_FILL_FORE_SCHEMECOLOR_INDEX_BRIGHTNESS" val="0"/>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 val="6"/>
  <p:tag name="KSO_WM_UNIT_FILL_FORE_SCHEMECOLOR_INDEX_BRIGHTNESS" val="0.15"/>
  <p:tag name="KSO_WM_UNIT_FILL_TYPE" val="1"/>
  <p:tag name="KSO_WM_UNIT_TEXT_FILL_FORE_SCHEMECOLOR_INDEX" val="2"/>
  <p:tag name="KSO_WM_UNIT_TEXT_FILL_FORE_SCHEMECOLOR_INDEX_BRIGHTNESS" val="0"/>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 val="5"/>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_1" val="7"/>
  <p:tag name="KSO_WM_UNIT_FILL_FORE_SCHEMECOLOR_INDEX_1_BRIGHTNESS" val="0"/>
  <p:tag name="KSO_WM_UNIT_FILL_FORE_SCHEMECOLOR_INDEX_1_POS" val="0.02"/>
  <p:tag name="KSO_WM_UNIT_FILL_FORE_SCHEMECOLOR_INDEX_1_TRANS" val="0"/>
  <p:tag name="KSO_WM_UNIT_FILL_FORE_SCHEMECOLOR_INDEX_2" val="6"/>
  <p:tag name="KSO_WM_UNIT_FILL_FORE_SCHEMECOLOR_INDEX_2_BRIGHTNESS" val="0"/>
  <p:tag name="KSO_WM_UNIT_FILL_FORE_SCHEMECOLOR_INDEX_2_POS" val="0.51"/>
  <p:tag name="KSO_WM_UNIT_FILL_FORE_SCHEMECOLOR_INDEX_2_TRANS" val="0"/>
  <p:tag name="KSO_WM_UNIT_FILL_FORE_SCHEMECOLOR_INDEX_3" val="9"/>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8"/>
  <p:tag name="KSO_WM_UNIT_FILL_GRADIENT_TYPE" val="2"/>
  <p:tag name="KSO_WM_UNIT_FILL_TYPE" val="3"/>
  <p:tag name="KSO_WM_UNIT_TEXT_FILL_FORE_SCHEMECOLOR_INDEX" val="2"/>
  <p:tag name="KSO_WM_UNIT_TEXT_FILL_FORE_SCHEMECOLOR_INDEX_BRIGHTNESS" val="0"/>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_1" val="7"/>
  <p:tag name="KSO_WM_UNIT_FILL_FORE_SCHEMECOLOR_INDEX_1_BRIGHTNESS" val="0"/>
  <p:tag name="KSO_WM_UNIT_FILL_FORE_SCHEMECOLOR_INDEX_1_POS" val="0.02"/>
  <p:tag name="KSO_WM_UNIT_FILL_FORE_SCHEMECOLOR_INDEX_1_TRANS" val="0"/>
  <p:tag name="KSO_WM_UNIT_FILL_FORE_SCHEMECOLOR_INDEX_2" val="6"/>
  <p:tag name="KSO_WM_UNIT_FILL_FORE_SCHEMECOLOR_INDEX_2_BRIGHTNESS" val="0"/>
  <p:tag name="KSO_WM_UNIT_FILL_FORE_SCHEMECOLOR_INDEX_2_POS" val="0.51"/>
  <p:tag name="KSO_WM_UNIT_FILL_FORE_SCHEMECOLOR_INDEX_2_TRANS" val="0"/>
  <p:tag name="KSO_WM_UNIT_FILL_FORE_SCHEMECOLOR_INDEX_3" val="9"/>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8"/>
  <p:tag name="KSO_WM_UNIT_FILL_GRADIENT_TYPE" val="2"/>
  <p:tag name="KSO_WM_UNIT_FILL_TYPE" val="3"/>
  <p:tag name="KSO_WM_UNIT_TEXT_FILL_FORE_SCHEMECOLOR_INDEX" val="2"/>
  <p:tag name="KSO_WM_UNIT_TEXT_FILL_FORE_SCHEMECOLOR_INDEX_BRIGHTNESS" val="0"/>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_1" val="7"/>
  <p:tag name="KSO_WM_UNIT_FILL_FORE_SCHEMECOLOR_INDEX_1_BRIGHTNESS" val="0"/>
  <p:tag name="KSO_WM_UNIT_FILL_FORE_SCHEMECOLOR_INDEX_1_POS" val="0.02"/>
  <p:tag name="KSO_WM_UNIT_FILL_FORE_SCHEMECOLOR_INDEX_1_TRANS" val="0"/>
  <p:tag name="KSO_WM_UNIT_FILL_FORE_SCHEMECOLOR_INDEX_2" val="6"/>
  <p:tag name="KSO_WM_UNIT_FILL_FORE_SCHEMECOLOR_INDEX_2_BRIGHTNESS" val="0"/>
  <p:tag name="KSO_WM_UNIT_FILL_FORE_SCHEMECOLOR_INDEX_2_POS" val="0.51"/>
  <p:tag name="KSO_WM_UNIT_FILL_FORE_SCHEMECOLOR_INDEX_2_TRANS" val="0"/>
  <p:tag name="KSO_WM_UNIT_FILL_FORE_SCHEMECOLOR_INDEX_3" val="9"/>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8"/>
  <p:tag name="KSO_WM_UNIT_FILL_GRADIENT_TYPE" val="2"/>
  <p:tag name="KSO_WM_UNIT_FILL_TYPE" val="3"/>
  <p:tag name="KSO_WM_UNIT_TEXT_FILL_FORE_SCHEMECOLOR_INDEX" val="2"/>
  <p:tag name="KSO_WM_UNIT_TEXT_FILL_FORE_SCHEMECOLOR_INDEX_BRIGHTNESS" val="0"/>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_1" val="7"/>
  <p:tag name="KSO_WM_UNIT_FILL_FORE_SCHEMECOLOR_INDEX_1_BRIGHTNESS" val="0"/>
  <p:tag name="KSO_WM_UNIT_FILL_FORE_SCHEMECOLOR_INDEX_1_POS" val="0.02"/>
  <p:tag name="KSO_WM_UNIT_FILL_FORE_SCHEMECOLOR_INDEX_1_TRANS" val="0"/>
  <p:tag name="KSO_WM_UNIT_FILL_FORE_SCHEMECOLOR_INDEX_2" val="6"/>
  <p:tag name="KSO_WM_UNIT_FILL_FORE_SCHEMECOLOR_INDEX_2_BRIGHTNESS" val="0"/>
  <p:tag name="KSO_WM_UNIT_FILL_FORE_SCHEMECOLOR_INDEX_2_POS" val="0.51"/>
  <p:tag name="KSO_WM_UNIT_FILL_FORE_SCHEMECOLOR_INDEX_2_TRANS" val="0"/>
  <p:tag name="KSO_WM_UNIT_FILL_FORE_SCHEMECOLOR_INDEX_3" val="9"/>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8"/>
  <p:tag name="KSO_WM_UNIT_FILL_GRADIENT_TYPE" val="2"/>
  <p:tag name="KSO_WM_UNIT_FILL_TYPE" val="3"/>
  <p:tag name="KSO_WM_UNIT_TEXT_FILL_FORE_SCHEMECOLOR_INDEX" val="2"/>
  <p:tag name="KSO_WM_UNIT_TEXT_FILL_FORE_SCHEMECOLOR_INDEX_BRIGHTNESS" val="0"/>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 val="6"/>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FORE_SCHEMECOLOR_INDEX_BRIGHTNESS" val="0"/>
  <p:tag name="KSO_WM_UNIT_TEXT_FILL_TYPE" val="1"/>
  <p:tag name="KSO_WM_UNIT_TEXT_SHADOW_SCHEMECOLOR_INDEX" val="6"/>
  <p:tag name="KSO_WM_UNIT_TEXT_SHADOW_SCHEMECOLOR_INDEX_BRIGHTNESS" val="-0.25"/>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_1" val="7"/>
  <p:tag name="KSO_WM_UNIT_FILL_FORE_SCHEMECOLOR_INDEX_1_BRIGHTNESS" val="0"/>
  <p:tag name="KSO_WM_UNIT_FILL_FORE_SCHEMECOLOR_INDEX_1_POS" val="0.02"/>
  <p:tag name="KSO_WM_UNIT_FILL_FORE_SCHEMECOLOR_INDEX_1_TRANS" val="0"/>
  <p:tag name="KSO_WM_UNIT_FILL_FORE_SCHEMECOLOR_INDEX_2" val="6"/>
  <p:tag name="KSO_WM_UNIT_FILL_FORE_SCHEMECOLOR_INDEX_2_BRIGHTNESS" val="0"/>
  <p:tag name="KSO_WM_UNIT_FILL_FORE_SCHEMECOLOR_INDEX_2_POS" val="0.51"/>
  <p:tag name="KSO_WM_UNIT_FILL_FORE_SCHEMECOLOR_INDEX_2_TRANS" val="0"/>
  <p:tag name="KSO_WM_UNIT_FILL_FORE_SCHEMECOLOR_INDEX_3" val="9"/>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8"/>
  <p:tag name="KSO_WM_UNIT_FILL_GRADIENT_TYPE" val="2"/>
  <p:tag name="KSO_WM_UNIT_FILL_TYPE" val="3"/>
  <p:tag name="KSO_WM_UNIT_TEXT_FILL_FORE_SCHEMECOLOR_INDEX" val="2"/>
  <p:tag name="KSO_WM_UNIT_TEXT_FILL_FORE_SCHEMECOLOR_INDEX_BRIGHTNESS" val="0"/>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LINE_FILL_TYPE" val="2"/>
  <p:tag name="KSO_WM_UNIT_LINE_FORE_SCHEMECOLOR_INDEX" val="6"/>
  <p:tag name="KSO_WM_UNIT_LINE_FORE_SCHEMECOLOR_INDEX_BRIGHTNESS" val="0"/>
</p:tagLst>
</file>

<file path=ppt/tags/tag77.xml><?xml version="1.0" encoding="utf-8"?>
<p:tagLst xmlns:a="http://schemas.openxmlformats.org/drawingml/2006/main" xmlns:r="http://schemas.openxmlformats.org/officeDocument/2006/relationships" xmlns:p="http://schemas.openxmlformats.org/presentationml/2006/main">
  <p:tag name="KSO_WM_UNIT_FILL_FORE_SCHEMECOLOR_INDEX" val="7"/>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FORE_SCHEMECOLOR_INDEX_BRIGHTNESS" val="0.15"/>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FORE_SCHEMECOLOR_INDEX_BRIGHTNESS" val="0.5"/>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FORE_SCHEMECOLOR_INDEX_BRIGHTNESS" val="0.5"/>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FILL_FORE_SCHEMECOLOR_INDEX" val="6"/>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rgbClr val="0F3636"/>
      </a:dk1>
      <a:lt1>
        <a:srgbClr val="FFFFFF"/>
      </a:lt1>
      <a:dk2>
        <a:srgbClr val="FFFFFF"/>
      </a:dk2>
      <a:lt2>
        <a:srgbClr val="ECFFFF"/>
      </a:lt2>
      <a:accent1>
        <a:srgbClr val="00BFBF"/>
      </a:accent1>
      <a:accent2>
        <a:srgbClr val="61F2C2"/>
      </a:accent2>
      <a:accent3>
        <a:srgbClr val="91F291"/>
      </a:accent3>
      <a:accent4>
        <a:srgbClr val="93FF96"/>
      </a:accent4>
      <a:accent5>
        <a:srgbClr val="C2F261"/>
      </a:accent5>
      <a:accent6>
        <a:srgbClr val="F2F230"/>
      </a:accent6>
      <a:hlink>
        <a:srgbClr val="00BFBF"/>
      </a:hlink>
      <a:folHlink>
        <a:srgbClr val="61F2C2"/>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等线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等线"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6">
    <a:dk1>
      <a:srgbClr val="0F3636"/>
    </a:dk1>
    <a:lt1>
      <a:srgbClr val="FFFFFF"/>
    </a:lt1>
    <a:dk2>
      <a:srgbClr val="FFFFFF"/>
    </a:dk2>
    <a:lt2>
      <a:srgbClr val="ECFFFF"/>
    </a:lt2>
    <a:accent1>
      <a:srgbClr val="00BFBF"/>
    </a:accent1>
    <a:accent2>
      <a:srgbClr val="61F2C2"/>
    </a:accent2>
    <a:accent3>
      <a:srgbClr val="91F291"/>
    </a:accent3>
    <a:accent4>
      <a:srgbClr val="93FF96"/>
    </a:accent4>
    <a:accent5>
      <a:srgbClr val="C2F261"/>
    </a:accent5>
    <a:accent6>
      <a:srgbClr val="F2F230"/>
    </a:accent6>
    <a:hlink>
      <a:srgbClr val="00BFBF"/>
    </a:hlink>
    <a:folHlink>
      <a:srgbClr val="61F2C2"/>
    </a:folHlink>
  </a:clrScheme>
</a:themeOverride>
</file>

<file path=ppt/theme/themeOverride2.xml><?xml version="1.0" encoding="utf-8"?>
<a:themeOverride xmlns:a="http://schemas.openxmlformats.org/drawingml/2006/main">
  <a:clrScheme name="自定义 76">
    <a:dk1>
      <a:srgbClr val="0F3636"/>
    </a:dk1>
    <a:lt1>
      <a:srgbClr val="FFFFFF"/>
    </a:lt1>
    <a:dk2>
      <a:srgbClr val="FFFFFF"/>
    </a:dk2>
    <a:lt2>
      <a:srgbClr val="ECFFFF"/>
    </a:lt2>
    <a:accent1>
      <a:srgbClr val="00BFBF"/>
    </a:accent1>
    <a:accent2>
      <a:srgbClr val="61F2C2"/>
    </a:accent2>
    <a:accent3>
      <a:srgbClr val="91F291"/>
    </a:accent3>
    <a:accent4>
      <a:srgbClr val="93FF96"/>
    </a:accent4>
    <a:accent5>
      <a:srgbClr val="C2F261"/>
    </a:accent5>
    <a:accent6>
      <a:srgbClr val="F2F230"/>
    </a:accent6>
    <a:hlink>
      <a:srgbClr val="00BFBF"/>
    </a:hlink>
    <a:folHlink>
      <a:srgbClr val="61F2C2"/>
    </a:folHlink>
  </a:clrScheme>
</a:themeOverride>
</file>

<file path=ppt/theme/themeOverride3.xml><?xml version="1.0" encoding="utf-8"?>
<a:themeOverride xmlns:a="http://schemas.openxmlformats.org/drawingml/2006/main">
  <a:clrScheme name="自定义 76">
    <a:dk1>
      <a:srgbClr val="0F3636"/>
    </a:dk1>
    <a:lt1>
      <a:srgbClr val="FFFFFF"/>
    </a:lt1>
    <a:dk2>
      <a:srgbClr val="FFFFFF"/>
    </a:dk2>
    <a:lt2>
      <a:srgbClr val="ECFFFF"/>
    </a:lt2>
    <a:accent1>
      <a:srgbClr val="00BFBF"/>
    </a:accent1>
    <a:accent2>
      <a:srgbClr val="61F2C2"/>
    </a:accent2>
    <a:accent3>
      <a:srgbClr val="91F291"/>
    </a:accent3>
    <a:accent4>
      <a:srgbClr val="93FF96"/>
    </a:accent4>
    <a:accent5>
      <a:srgbClr val="C2F261"/>
    </a:accent5>
    <a:accent6>
      <a:srgbClr val="F2F230"/>
    </a:accent6>
    <a:hlink>
      <a:srgbClr val="00BFBF"/>
    </a:hlink>
    <a:folHlink>
      <a:srgbClr val="61F2C2"/>
    </a:folHlink>
  </a:clrScheme>
</a:themeOverride>
</file>

<file path=ppt/theme/themeOverride4.xml><?xml version="1.0" encoding="utf-8"?>
<a:themeOverride xmlns:a="http://schemas.openxmlformats.org/drawingml/2006/main">
  <a:clrScheme name="自定义 76">
    <a:dk1>
      <a:srgbClr val="0F3636"/>
    </a:dk1>
    <a:lt1>
      <a:srgbClr val="FFFFFF"/>
    </a:lt1>
    <a:dk2>
      <a:srgbClr val="FFFFFF"/>
    </a:dk2>
    <a:lt2>
      <a:srgbClr val="ECFFFF"/>
    </a:lt2>
    <a:accent1>
      <a:srgbClr val="00BFBF"/>
    </a:accent1>
    <a:accent2>
      <a:srgbClr val="61F2C2"/>
    </a:accent2>
    <a:accent3>
      <a:srgbClr val="91F291"/>
    </a:accent3>
    <a:accent4>
      <a:srgbClr val="93FF96"/>
    </a:accent4>
    <a:accent5>
      <a:srgbClr val="C2F261"/>
    </a:accent5>
    <a:accent6>
      <a:srgbClr val="F2F230"/>
    </a:accent6>
    <a:hlink>
      <a:srgbClr val="00BFBF"/>
    </a:hlink>
    <a:folHlink>
      <a:srgbClr val="61F2C2"/>
    </a:folHlink>
  </a:clrScheme>
</a:themeOverride>
</file>

<file path=docProps/app.xml><?xml version="1.0" encoding="utf-8"?>
<Properties xmlns="http://schemas.openxmlformats.org/officeDocument/2006/extended-properties" xmlns:vt="http://schemas.openxmlformats.org/officeDocument/2006/docPropsVTypes">
  <TotalTime>85</TotalTime>
  <Words>1253</Words>
  <Application>Microsoft Office PowerPoint</Application>
  <PresentationFormat>宽屏</PresentationFormat>
  <Paragraphs>67</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微软雅黑</vt:lpstr>
      <vt:lpstr>Arial</vt:lpstr>
      <vt:lpstr>Calibri</vt:lpstr>
      <vt:lpstr>Franklin Gothic Book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zzy</dc:creator>
  <cp:lastModifiedBy>ZHONG, ZHUOYUE (UG)</cp:lastModifiedBy>
  <cp:revision>4</cp:revision>
  <cp:lastPrinted>2023-04-26T23:13:27Z</cp:lastPrinted>
  <dcterms:created xsi:type="dcterms:W3CDTF">2023-04-26T15:13:27Z</dcterms:created>
  <dcterms:modified xsi:type="dcterms:W3CDTF">2023-04-27T00:52:43Z</dcterms:modified>
</cp:coreProperties>
</file>