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</p:sldIdLst>
  <p:sldSz cx="9144000" cy="5143500"/>
  <p:notesSz cx="5143500" cy="9144000"/>
  <p:custDataLst>
    <p:tags r:id="rId24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desktop_1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desktop_1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desktop_1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desktop_1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desktop_1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38288" y="1104900"/>
            <a:ext cx="6130290" cy="1485900"/>
          </a:xfrm>
          <a:prstGeom prst="rect">
            <a:avLst/>
          </a:prstGeom>
          <a:noFill/>
        </p:spPr>
        <p:txBody>
          <a:bodyPr wrap="square" rtlCol="0" anchor="b"/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密码管理App开发</a:t>
            </a:r>
            <a:endParaRPr lang="en-US" sz="4800" dirty="0"/>
          </a:p>
        </p:txBody>
      </p:sp>
      <p:sp>
        <p:nvSpPr>
          <p:cNvPr id="4" name="Text 2"/>
          <p:cNvSpPr/>
          <p:nvPr/>
        </p:nvSpPr>
        <p:spPr>
          <a:xfrm>
            <a:off x="2190750" y="2794953"/>
            <a:ext cx="4524375" cy="552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200" dirty="0"/>
              <a:t>Group15</a:t>
            </a:r>
            <a:r>
              <a:rPr lang="zh-CN" altLang="en-US" sz="1200" dirty="0"/>
              <a:t>：陈彦竹</a:t>
            </a:r>
            <a:r>
              <a:rPr lang="en-US" altLang="zh-CN" sz="1200" dirty="0"/>
              <a:t> </a:t>
            </a:r>
            <a:r>
              <a:rPr lang="zh-CN" altLang="en-US" sz="1200" dirty="0"/>
              <a:t>储子杰</a:t>
            </a:r>
            <a:r>
              <a:rPr lang="en-US" altLang="zh-CN" sz="1200" dirty="0"/>
              <a:t> </a:t>
            </a:r>
            <a:r>
              <a:rPr lang="zh-CN" altLang="en-US" sz="1200" dirty="0"/>
              <a:t>何达斌</a:t>
            </a:r>
            <a:endParaRPr lang="en-US" sz="1200" dirty="0"/>
          </a:p>
          <a:p>
            <a:pPr marL="0" indent="0" algn="ctr"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33500" y="314325"/>
            <a:ext cx="7506653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用户B：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1333500" y="1128713"/>
            <a:ext cx="7415213" cy="914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反馈：导出备份功能无法导出所有账户信息。</a:t>
            </a:r>
            <a:endParaRPr lang="en-US" sz="1535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改进建议：修复导出备份功能的问题，确保所有账户信息都能被导出。</a:t>
            </a:r>
            <a:endParaRPr lang="en-US" sz="153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33500" y="314325"/>
            <a:ext cx="7506653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用户C：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1333500" y="1128713"/>
            <a:ext cx="7415213" cy="914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反馈：编辑账户信息时，界面卡顿且操作不流畅。</a:t>
            </a:r>
            <a:endParaRPr lang="en-US" sz="1535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改进建议：优化编辑账户信息界面，提高操作的流畅性。</a:t>
            </a:r>
            <a:endParaRPr lang="en-US" sz="153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33500" y="314325"/>
            <a:ext cx="7506653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 用户D：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1333500" y="1128713"/>
            <a:ext cx="7415213" cy="914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反馈：</a:t>
            </a:r>
            <a:r>
              <a:rPr lang="zh-CN" alt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无法评估密码强度</a:t>
            </a:r>
            <a:endParaRPr lang="en-US" sz="1535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改进建议：</a:t>
            </a:r>
            <a:r>
              <a:rPr lang="zh-CN" alt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编写</a:t>
            </a: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密码强度判断算法，提高准确性和可靠性。</a:t>
            </a:r>
            <a:endParaRPr lang="en-US" sz="153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33500" y="314325"/>
            <a:ext cx="7506653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 用户E：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1333500" y="1128713"/>
            <a:ext cx="7415213" cy="914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反馈：登录界面的UI设计缺乏创意，不够吸引人。</a:t>
            </a:r>
            <a:endParaRPr lang="en-US" sz="1535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改进建议：改善登录界面的UI设计，增加创意和吸引力。</a:t>
            </a:r>
            <a:endParaRPr lang="en-US" sz="153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33500" y="314325"/>
            <a:ext cx="7506653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 用户</a:t>
            </a:r>
            <a:r>
              <a:rPr lang="en-US" sz="2400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F：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1333500" y="1128713"/>
            <a:ext cx="7415213" cy="914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反馈：无法同时在多台设备上使用该App。</a:t>
            </a:r>
            <a:endParaRPr lang="en-US" sz="1535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改进建议：增加跨平台兼容性，使得App能在多种设备上使用。</a:t>
            </a:r>
            <a:endParaRPr lang="en-US" sz="153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62125" y="1514475"/>
            <a:ext cx="1905000" cy="12430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5400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1762125" y="2571750"/>
            <a:ext cx="5925503" cy="176688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8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分工</a:t>
            </a:r>
            <a:endParaRPr lang="en-US" sz="384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33500" y="314325"/>
            <a:ext cx="7506653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分工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1333500" y="1128713"/>
            <a:ext cx="7415213" cy="2057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组</a:t>
            </a:r>
            <a:r>
              <a:rPr lang="zh-CN" alt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员</a:t>
            </a:r>
            <a:r>
              <a:rPr lang="en-US" altLang="zh-CN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</a:t>
            </a: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：负责App的</a:t>
            </a:r>
            <a:r>
              <a:rPr lang="zh-CN" alt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整体构想，</a:t>
            </a: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功能规划</a:t>
            </a:r>
            <a:r>
              <a:rPr lang="zh-CN" alt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，部分功能开发</a:t>
            </a: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和ppt</a:t>
            </a:r>
            <a:r>
              <a:rPr lang="zh-CN" alt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的制作</a:t>
            </a: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。</a:t>
            </a:r>
            <a:endParaRPr lang="en-US" sz="1535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</a:t>
            </a:r>
            <a:r>
              <a:rPr lang="zh-CN" alt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组员</a:t>
            </a:r>
            <a:r>
              <a:rPr lang="en-US" altLang="zh-CN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</a:t>
            </a: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：负责App的</a:t>
            </a:r>
            <a:r>
              <a:rPr lang="zh-CN" alt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主要功能</a:t>
            </a: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开发，包括用户注册、登录、账户管理等功能的实现。</a:t>
            </a:r>
            <a:endParaRPr lang="en-US" sz="1535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</a:t>
            </a:r>
            <a:r>
              <a:rPr lang="zh-CN" alt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组员</a:t>
            </a:r>
            <a:r>
              <a:rPr lang="en-US" altLang="zh-CN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</a:t>
            </a: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：负责App的ui界面设计，包括用户界面的布局、色彩搭配和图标设计</a:t>
            </a:r>
            <a:r>
              <a:rPr lang="zh-CN" alt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，以及商业计划书的</a:t>
            </a:r>
            <a:r>
              <a:rPr lang="zh-CN" alt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主要规划。</a:t>
            </a:r>
            <a:endParaRPr lang="zh-CN" altLang="en-US" sz="1535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529013" y="1885950"/>
            <a:ext cx="1643063" cy="552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2900363" y="2706688"/>
            <a:ext cx="2900363" cy="103346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4500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857375" y="623888"/>
            <a:ext cx="6329363" cy="36433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制作此App的困难和解决方法</a:t>
            </a:r>
            <a:endParaRPr lang="en-US" sz="160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功能的实现</a:t>
            </a:r>
            <a:endParaRPr lang="en-US" sz="160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zh-CN" alt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一些</a:t>
            </a: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用户对于App的反馈和改进建议</a:t>
            </a:r>
            <a:endParaRPr lang="en-US" sz="160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分工</a:t>
            </a:r>
            <a:endParaRPr lang="zh-CN" altLang="en-US" sz="16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62125" y="1514475"/>
            <a:ext cx="1905000" cy="12430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5400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1762125" y="2571750"/>
            <a:ext cx="5925503" cy="176688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8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制作此App的困难和解决方法</a:t>
            </a:r>
            <a:endParaRPr lang="en-US" sz="384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33500" y="314325"/>
            <a:ext cx="7506653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困难：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1333500" y="1128713"/>
            <a:ext cx="7415213" cy="18288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侧滑菜单不响应手势滑动事件</a:t>
            </a:r>
            <a:endParaRPr lang="en-US" sz="1535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</a:t>
            </a: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侧滑菜单滑动后内容区域遮盖住了侧滑菜单</a:t>
            </a:r>
            <a:endParaRPr lang="en-US" sz="1535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</a:t>
            </a: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数据</a:t>
            </a:r>
            <a:r>
              <a:rPr lang="zh-CN" alt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删除操作撤销</a:t>
            </a:r>
            <a:endParaRPr lang="en-US" sz="1535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 用户界面设计和用户体验优化</a:t>
            </a:r>
            <a:endParaRPr lang="en-US" sz="1535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33500" y="314325"/>
            <a:ext cx="7506653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解决方法：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1333500" y="1128713"/>
            <a:ext cx="7415213" cy="35242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2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确保侧滑菜单的布局文件包含一个可滑动的子视图，例如使用 RecyclerView ，</a:t>
            </a:r>
            <a:r>
              <a:rPr lang="zh-CN" altLang="en-US" sz="12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并</a:t>
            </a:r>
            <a:r>
              <a:rPr lang="en-US" sz="12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设置对应视图的触摸监听器，使之响应用户的手势滑动事件。</a:t>
            </a:r>
            <a:endParaRPr lang="en-US" sz="128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2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</a:t>
            </a:r>
            <a:r>
              <a:rPr lang="en-US" sz="12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使用 DrawerLayout 组件来实现侧滑菜单，并将内容视图放在 DrawerLayout 的外部，这样就可以避免内容区域遮盖住侧滑菜单了。</a:t>
            </a:r>
            <a:endParaRPr lang="en-US" sz="12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2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</a:t>
            </a:r>
            <a:r>
              <a:rPr lang="zh-CN" altLang="en-US" sz="12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在代码</a:t>
            </a:r>
            <a:r>
              <a:rPr lang="en-US" altLang="zh-CN" sz="12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Snackbar</a:t>
            </a:r>
            <a:r>
              <a:rPr lang="zh-CN" altLang="en-US" sz="12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中</a:t>
            </a:r>
            <a:r>
              <a:rPr sz="12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实现了删除操作的撤销功能</a:t>
            </a:r>
            <a:r>
              <a:rPr lang="en-US" sz="12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，</a:t>
            </a:r>
            <a:r>
              <a:rPr lang="zh-CN" altLang="en-US" sz="12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通过</a:t>
            </a:r>
            <a:r>
              <a:rPr lang="en-US" altLang="zh-CN" sz="12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‘getDatabase().appDao().addAccount(newData)’</a:t>
            </a:r>
            <a:r>
              <a:rPr lang="zh-CN" altLang="en-US" sz="12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将删除的数据（</a:t>
            </a:r>
            <a:r>
              <a:rPr lang="en-US" altLang="zh-CN" sz="12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newdata</a:t>
            </a:r>
            <a:r>
              <a:rPr lang="zh-CN" altLang="en-US" sz="12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）重新添加到数据库，并添加到适配器指定位置。</a:t>
            </a:r>
            <a:endParaRPr lang="en-US" altLang="zh-CN" sz="12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2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 进行用户研究，了解目标用户的需求和使用习惯，设计简洁直观的界面，提供用户友好的操作体验。使用合适的颜色、字体和布局，使用户可以轻松使用App，并快速找到所需功能。</a:t>
            </a:r>
            <a:endParaRPr lang="en-US" sz="128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62125" y="1514475"/>
            <a:ext cx="1905000" cy="12430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5400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1762125" y="2571750"/>
            <a:ext cx="5925503" cy="176688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8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功能的实现</a:t>
            </a:r>
            <a:endParaRPr lang="en-US" sz="384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33500" y="314325"/>
            <a:ext cx="7506653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功能的实现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1333500" y="1128713"/>
            <a:ext cx="7415213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用户注册与登录功能。</a:t>
            </a:r>
            <a:endParaRPr lang="en-US" sz="1535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新建、编辑、删除账户及账户信息。</a:t>
            </a:r>
            <a:endParaRPr lang="en-US" sz="1535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</a:t>
            </a:r>
            <a:r>
              <a:rPr lang="zh-CN" alt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拥有</a:t>
            </a: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侧滑菜单进行账户的删除，</a:t>
            </a:r>
            <a:r>
              <a:rPr lang="zh-CN" alt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编辑</a:t>
            </a: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信息</a:t>
            </a:r>
            <a:r>
              <a:rPr lang="zh-CN" alt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，并有即时撤销链接以防用户误删账户信息</a:t>
            </a: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。</a:t>
            </a:r>
            <a:endParaRPr lang="en-US" sz="1535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 </a:t>
            </a:r>
            <a:r>
              <a:rPr lang="zh-CN" alt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可隐藏式密码</a:t>
            </a:r>
            <a:endParaRPr lang="en-US" sz="1535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 </a:t>
            </a:r>
            <a:r>
              <a:rPr lang="zh-CN" alt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注册后自动填充到</a:t>
            </a:r>
            <a:r>
              <a:rPr lang="zh-CN" alt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登陆页面</a:t>
            </a:r>
            <a:endParaRPr lang="zh-CN" altLang="en-US" sz="1535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altLang="zh-CN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 </a:t>
            </a:r>
            <a:r>
              <a:rPr lang="zh-CN" alt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可分</a:t>
            </a:r>
            <a:r>
              <a:rPr lang="en-US" altLang="zh-CN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app</a:t>
            </a:r>
            <a:r>
              <a:rPr lang="zh-CN" alt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进行账号密码存储以及</a:t>
            </a:r>
            <a:r>
              <a:rPr lang="zh-CN" alt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备注</a:t>
            </a:r>
            <a:endParaRPr lang="zh-CN" altLang="en-US" sz="1535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62125" y="1514475"/>
            <a:ext cx="1905000" cy="12430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5400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1762125" y="2571750"/>
            <a:ext cx="5925503" cy="176688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zh-CN" altLang="en-US" sz="38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一些</a:t>
            </a:r>
            <a:r>
              <a:rPr lang="en-US" sz="38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用户对于App的反馈和改进建议</a:t>
            </a:r>
            <a:endParaRPr lang="en-US" sz="384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33500" y="314325"/>
            <a:ext cx="7506653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用户A：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1333500" y="1128713"/>
            <a:ext cx="7415213" cy="914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反馈：注册流程很顺利，</a:t>
            </a:r>
            <a:r>
              <a:rPr lang="zh-CN" alt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但是没有密码生成器个人密码容易重复。</a:t>
            </a:r>
            <a:endParaRPr lang="en-US" sz="1535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改进建议：</a:t>
            </a:r>
            <a:r>
              <a:rPr lang="zh-CN" alt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添加</a:t>
            </a: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密码生成器算法，生成更复杂且易记的密码。</a:t>
            </a:r>
            <a:endParaRPr lang="en-US" sz="1535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1fe49bd4-9da4-4099-a9fe-50c34935c8b8"/>
  <p:tag name="COMMONDATA" val="eyJoZGlkIjoiNWRiN2EzOTIwNTFkMWRjYjlhM2M2MjEwMTAzOTAyMTA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1126</Words>
  <Application>WPS 演示</Application>
  <PresentationFormat>On-screen Show (16:9)</PresentationFormat>
  <Paragraphs>89</Paragraphs>
  <Slides>17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Wingdings</vt:lpstr>
      <vt:lpstr>Noto Sans SC</vt:lpstr>
      <vt:lpstr>Segoe Print</vt:lpstr>
      <vt:lpstr>Noto Sans SC</vt:lpstr>
      <vt:lpstr>Noto Sans SC</vt:lpstr>
      <vt:lpstr>Calibri</vt:lpstr>
      <vt:lpstr>微软雅黑</vt:lpstr>
      <vt:lpstr>Arial Unicode MS</vt:lpstr>
      <vt:lpstr>等线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密码管理App开发</dc:title>
  <dc:creator>MindShow.fun</dc:creator>
  <dc:subject>SUBTITLE HERE</dc:subject>
  <cp:lastModifiedBy>M.J</cp:lastModifiedBy>
  <cp:revision>4</cp:revision>
  <dcterms:created xsi:type="dcterms:W3CDTF">2023-06-07T16:15:00Z</dcterms:created>
  <dcterms:modified xsi:type="dcterms:W3CDTF">2023-06-07T17:51:49Z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3C81234FF14C4CD28EACC710477CDC99_12</vt:lpwstr>
  </property>
  <property fmtid="{D5CDD505-2E9C-101B-9397-08002B2CF9AE}" pid="3" name="KSOProductBuildVer">
    <vt:lpwstr>2052-11.1.0.14309</vt:lpwstr>
  </property>
</Properties>
</file>