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1049" r:id="rId3"/>
    <p:sldId id="1044" r:id="rId4"/>
    <p:sldId id="1050" r:id="rId5"/>
    <p:sldId id="1051" r:id="rId6"/>
    <p:sldId id="1053" r:id="rId7"/>
    <p:sldId id="1052" r:id="rId8"/>
    <p:sldId id="1054"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4B4F"/>
    <a:srgbClr val="FDFBEF"/>
    <a:srgbClr val="4E4C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4" d="100"/>
          <a:sy n="64" d="100"/>
        </p:scale>
        <p:origin x="68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3C42CB7-E09B-4F4D-AD07-BDE2607CEB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1F6D48-68FF-4063-9D41-A011790043C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42CB7-E09B-4F4D-AD07-BDE2607CEB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F6D48-68FF-4063-9D41-A011790043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nvSpPr>
        <p:spPr>
          <a:xfrm flipH="1">
            <a:off x="5427832" y="2271562"/>
            <a:ext cx="6556206" cy="2329314"/>
          </a:xfrm>
          <a:custGeom>
            <a:avLst/>
            <a:gdLst>
              <a:gd name="connsiteX0" fmla="*/ 6556206 w 6556206"/>
              <a:gd name="connsiteY0" fmla="*/ 0 h 2329314"/>
              <a:gd name="connsiteX1" fmla="*/ 0 w 6556206"/>
              <a:gd name="connsiteY1" fmla="*/ 0 h 2329314"/>
              <a:gd name="connsiteX2" fmla="*/ 0 w 6556206"/>
              <a:gd name="connsiteY2" fmla="*/ 2329314 h 2329314"/>
              <a:gd name="connsiteX3" fmla="*/ 4254239 w 6556206"/>
              <a:gd name="connsiteY3" fmla="*/ 2329314 h 2329314"/>
            </a:gdLst>
            <a:ahLst/>
            <a:cxnLst>
              <a:cxn ang="0">
                <a:pos x="connsiteX0" y="connsiteY0"/>
              </a:cxn>
              <a:cxn ang="0">
                <a:pos x="connsiteX1" y="connsiteY1"/>
              </a:cxn>
              <a:cxn ang="0">
                <a:pos x="connsiteX2" y="connsiteY2"/>
              </a:cxn>
              <a:cxn ang="0">
                <a:pos x="connsiteX3" y="connsiteY3"/>
              </a:cxn>
            </a:cxnLst>
            <a:rect l="l" t="t" r="r" b="b"/>
            <a:pathLst>
              <a:path w="6556206" h="2329314">
                <a:moveTo>
                  <a:pt x="6556206" y="0"/>
                </a:moveTo>
                <a:lnTo>
                  <a:pt x="0" y="0"/>
                </a:lnTo>
                <a:lnTo>
                  <a:pt x="0" y="2329314"/>
                </a:lnTo>
                <a:lnTo>
                  <a:pt x="4254239" y="2329314"/>
                </a:lnTo>
                <a:close/>
              </a:path>
            </a:pathLst>
          </a:custGeom>
          <a:solidFill>
            <a:schemeClr val="bg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3" name="任意多边形: 形状 2"/>
          <p:cNvSpPr/>
          <p:nvPr/>
        </p:nvSpPr>
        <p:spPr>
          <a:xfrm flipH="1">
            <a:off x="3390900" y="0"/>
            <a:ext cx="8801100" cy="6858000"/>
          </a:xfrm>
          <a:custGeom>
            <a:avLst/>
            <a:gdLst>
              <a:gd name="connsiteX0" fmla="*/ 8801100 w 8801100"/>
              <a:gd name="connsiteY0" fmla="*/ 0 h 6858000"/>
              <a:gd name="connsiteX1" fmla="*/ 2123970 w 8801100"/>
              <a:gd name="connsiteY1" fmla="*/ 0 h 6858000"/>
              <a:gd name="connsiteX2" fmla="*/ 0 w 8801100"/>
              <a:gd name="connsiteY2" fmla="*/ 2149202 h 6858000"/>
              <a:gd name="connsiteX3" fmla="*/ 0 w 8801100"/>
              <a:gd name="connsiteY3" fmla="*/ 6858000 h 6858000"/>
              <a:gd name="connsiteX4" fmla="*/ 2023613 w 88011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1100" h="6858000">
                <a:moveTo>
                  <a:pt x="8801100" y="0"/>
                </a:moveTo>
                <a:lnTo>
                  <a:pt x="2123970" y="0"/>
                </a:lnTo>
                <a:lnTo>
                  <a:pt x="0" y="2149202"/>
                </a:lnTo>
                <a:lnTo>
                  <a:pt x="0" y="6858000"/>
                </a:lnTo>
                <a:lnTo>
                  <a:pt x="2023613" y="6858000"/>
                </a:lnTo>
                <a:close/>
              </a:path>
            </a:pathLst>
          </a:custGeom>
          <a:solidFill>
            <a:srgbClr val="504B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任意多边形: 形状 6"/>
          <p:cNvSpPr/>
          <p:nvPr/>
        </p:nvSpPr>
        <p:spPr>
          <a:xfrm flipH="1">
            <a:off x="5635794" y="2271562"/>
            <a:ext cx="6556206" cy="2329314"/>
          </a:xfrm>
          <a:custGeom>
            <a:avLst/>
            <a:gdLst>
              <a:gd name="connsiteX0" fmla="*/ 6556206 w 6556206"/>
              <a:gd name="connsiteY0" fmla="*/ 0 h 2329314"/>
              <a:gd name="connsiteX1" fmla="*/ 0 w 6556206"/>
              <a:gd name="connsiteY1" fmla="*/ 0 h 2329314"/>
              <a:gd name="connsiteX2" fmla="*/ 0 w 6556206"/>
              <a:gd name="connsiteY2" fmla="*/ 2329314 h 2329314"/>
              <a:gd name="connsiteX3" fmla="*/ 4254239 w 6556206"/>
              <a:gd name="connsiteY3" fmla="*/ 2329314 h 2329314"/>
            </a:gdLst>
            <a:ahLst/>
            <a:cxnLst>
              <a:cxn ang="0">
                <a:pos x="connsiteX0" y="connsiteY0"/>
              </a:cxn>
              <a:cxn ang="0">
                <a:pos x="connsiteX1" y="connsiteY1"/>
              </a:cxn>
              <a:cxn ang="0">
                <a:pos x="connsiteX2" y="connsiteY2"/>
              </a:cxn>
              <a:cxn ang="0">
                <a:pos x="connsiteX3" y="connsiteY3"/>
              </a:cxn>
            </a:cxnLst>
            <a:rect l="l" t="t" r="r" b="b"/>
            <a:pathLst>
              <a:path w="6556206" h="2329314">
                <a:moveTo>
                  <a:pt x="6556206" y="0"/>
                </a:moveTo>
                <a:lnTo>
                  <a:pt x="0" y="0"/>
                </a:lnTo>
                <a:lnTo>
                  <a:pt x="0" y="2329314"/>
                </a:lnTo>
                <a:lnTo>
                  <a:pt x="4254239" y="2329314"/>
                </a:lnTo>
                <a:close/>
              </a:path>
            </a:pathLst>
          </a:custGeom>
          <a:gradFill>
            <a:gsLst>
              <a:gs pos="0">
                <a:srgbClr val="BAAB92">
                  <a:lumMod val="53000"/>
                  <a:lumOff val="47000"/>
                </a:srgbClr>
              </a:gs>
              <a:gs pos="99000">
                <a:srgbClr val="B3A38A"/>
              </a:gs>
            </a:gsLst>
            <a:lin ang="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p:cNvSpPr/>
          <p:nvPr/>
        </p:nvSpPr>
        <p:spPr>
          <a:xfrm>
            <a:off x="7943203" y="2644170"/>
            <a:ext cx="3436620" cy="156845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w="0"/>
                <a:solidFill>
                  <a:srgbClr val="4E4C4F"/>
                </a:solidFill>
                <a:effectLst>
                  <a:outerShdw blurRad="38100" dist="19050" dir="2700000" algn="tl" rotWithShape="0">
                    <a:prstClr val="black">
                      <a:alpha val="40000"/>
                    </a:prstClr>
                  </a:outerShdw>
                </a:effectLst>
                <a:uLnTx/>
                <a:uFillTx/>
                <a:latin typeface="Arial Black" panose="020B0A04020102020204" pitchFamily="34" charset="0"/>
                <a:ea typeface="等线" panose="02010600030101010101" charset="-122"/>
                <a:cs typeface="+mn-cs"/>
              </a:rPr>
              <a:t>2023</a:t>
            </a:r>
            <a:endParaRPr kumimoji="0" lang="zh-CN" altLang="en-US" sz="9600" b="0" i="0" u="none" strike="noStrike" kern="1200" cap="none" spc="0" normalizeH="0" baseline="0" noProof="0" dirty="0">
              <a:ln w="0"/>
              <a:solidFill>
                <a:srgbClr val="4E4C4F"/>
              </a:solidFill>
              <a:effectLst>
                <a:outerShdw blurRad="38100" dist="19050" dir="2700000" algn="tl" rotWithShape="0">
                  <a:prstClr val="black">
                    <a:alpha val="40000"/>
                  </a:prstClr>
                </a:outerShdw>
              </a:effectLst>
              <a:uLnTx/>
              <a:uFillTx/>
              <a:latin typeface="Arial Black" panose="020B0A04020102020204" pitchFamily="34" charset="0"/>
              <a:ea typeface="等线" panose="02010600030101010101" charset="-122"/>
              <a:cs typeface="+mn-cs"/>
            </a:endParaRPr>
          </a:p>
        </p:txBody>
      </p:sp>
      <p:sp>
        <p:nvSpPr>
          <p:cNvPr id="36" name="文本框 35"/>
          <p:cNvSpPr txBox="1"/>
          <p:nvPr/>
        </p:nvSpPr>
        <p:spPr>
          <a:xfrm>
            <a:off x="182880" y="1807210"/>
            <a:ext cx="5245735" cy="17532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4E4C4F"/>
                </a:solidFill>
                <a:effectLst/>
                <a:uLnTx/>
                <a:uFillTx/>
                <a:latin typeface="Calibri" panose="020F0502020204030204" pitchFamily="34" charset="0"/>
                <a:ea typeface="思源黑体 CN Bold" panose="020B0800000000000000" pitchFamily="34" charset="-122"/>
                <a:cs typeface="Calibri" panose="020F0502020204030204" pitchFamily="34" charset="0"/>
              </a:rPr>
              <a:t>Password Management App</a:t>
            </a:r>
            <a:endParaRPr kumimoji="0" lang="zh-CN" altLang="en-US" sz="5400" b="0" i="0" u="none" strike="noStrike" kern="1200" cap="none" spc="0" normalizeH="0" baseline="0" noProof="0" dirty="0">
              <a:ln>
                <a:noFill/>
              </a:ln>
              <a:solidFill>
                <a:srgbClr val="4E4C4F"/>
              </a:solidFill>
              <a:effectLst/>
              <a:uLnTx/>
              <a:uFillTx/>
              <a:latin typeface="Calibri" panose="020F0502020204030204" pitchFamily="34" charset="0"/>
              <a:ea typeface="思源黑体 CN Bold" panose="020B0800000000000000" pitchFamily="34" charset="-122"/>
              <a:cs typeface="Calibri" panose="020F0502020204030204" pitchFamily="34" charset="0"/>
            </a:endParaRPr>
          </a:p>
        </p:txBody>
      </p:sp>
      <p:sp>
        <p:nvSpPr>
          <p:cNvPr id="40" name="矩形 39"/>
          <p:cNvSpPr/>
          <p:nvPr/>
        </p:nvSpPr>
        <p:spPr>
          <a:xfrm>
            <a:off x="400279" y="4168111"/>
            <a:ext cx="760396" cy="45719"/>
          </a:xfrm>
          <a:prstGeom prst="rect">
            <a:avLst/>
          </a:prstGeom>
          <a:solidFill>
            <a:srgbClr val="4E4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47" name="图形 4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92093" y="4574530"/>
            <a:ext cx="306215" cy="306216"/>
          </a:xfrm>
          <a:prstGeom prst="rect">
            <a:avLst/>
          </a:prstGeom>
        </p:spPr>
      </p:pic>
      <p:sp>
        <p:nvSpPr>
          <p:cNvPr id="49" name="矩形: 圆角 48"/>
          <p:cNvSpPr/>
          <p:nvPr/>
        </p:nvSpPr>
        <p:spPr>
          <a:xfrm>
            <a:off x="727075" y="4495165"/>
            <a:ext cx="3540125" cy="428625"/>
          </a:xfrm>
          <a:prstGeom prst="roundRect">
            <a:avLst>
              <a:gd name="adj" fmla="val 50000"/>
            </a:avLst>
          </a:prstGeom>
          <a:noFill/>
          <a:ln>
            <a:noFill/>
          </a:ln>
          <a:effectLst>
            <a:outerShdw blurRad="50800" dist="38100" dir="2700000" sx="102000" sy="102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4E4C4F"/>
                </a:solidFill>
                <a:effectLst/>
                <a:uLnTx/>
                <a:uFillTx/>
                <a:latin typeface="等线" panose="02010600030101010101" charset="-122"/>
                <a:ea typeface="等线" panose="02010600030101010101" charset="-122"/>
                <a:cs typeface="+mn-cs"/>
              </a:rPr>
              <a:t>Group members: </a:t>
            </a:r>
            <a:r>
              <a:rPr kumimoji="0" lang="zh-CN" altLang="en-US" sz="1400" b="0" i="0" u="none" strike="noStrike" kern="1200" cap="none" spc="0" normalizeH="0" baseline="0" noProof="0" dirty="0">
                <a:ln>
                  <a:noFill/>
                </a:ln>
                <a:solidFill>
                  <a:srgbClr val="4E4C4F"/>
                </a:solidFill>
                <a:effectLst/>
                <a:uLnTx/>
                <a:uFillTx/>
                <a:latin typeface="等线" panose="02010600030101010101" charset="-122"/>
                <a:ea typeface="等线" panose="02010600030101010101" charset="-122"/>
                <a:cs typeface="+mn-cs"/>
              </a:rPr>
              <a:t>陈彦竹</a:t>
            </a:r>
            <a:r>
              <a:rPr kumimoji="0" lang="en-US" altLang="zh-CN" sz="1400" b="0" i="0" u="none" strike="noStrike" kern="1200" cap="none" spc="0" normalizeH="0" baseline="0" noProof="0" dirty="0">
                <a:ln>
                  <a:noFill/>
                </a:ln>
                <a:solidFill>
                  <a:srgbClr val="4E4C4F"/>
                </a:solidFill>
                <a:effectLst/>
                <a:uLnTx/>
                <a:uFillTx/>
                <a:latin typeface="等线" panose="02010600030101010101" charset="-122"/>
                <a:ea typeface="等线" panose="02010600030101010101" charset="-122"/>
                <a:cs typeface="+mn-cs"/>
              </a:rPr>
              <a:t> </a:t>
            </a:r>
            <a:r>
              <a:rPr kumimoji="0" lang="zh-CN" altLang="en-US" sz="1400" b="0" i="0" u="none" strike="noStrike" kern="1200" cap="none" spc="0" normalizeH="0" baseline="0" noProof="0" dirty="0">
                <a:ln>
                  <a:noFill/>
                </a:ln>
                <a:solidFill>
                  <a:srgbClr val="4E4C4F"/>
                </a:solidFill>
                <a:effectLst/>
                <a:uLnTx/>
                <a:uFillTx/>
                <a:latin typeface="等线" panose="02010600030101010101" charset="-122"/>
                <a:ea typeface="等线" panose="02010600030101010101" charset="-122"/>
                <a:cs typeface="+mn-cs"/>
              </a:rPr>
              <a:t>储子杰</a:t>
            </a:r>
            <a:r>
              <a:rPr kumimoji="0" lang="en-US" altLang="zh-CN" sz="1400" b="0" i="0" u="none" strike="noStrike" kern="1200" cap="none" spc="0" normalizeH="0" baseline="0" noProof="0" dirty="0">
                <a:ln>
                  <a:noFill/>
                </a:ln>
                <a:solidFill>
                  <a:srgbClr val="4E4C4F"/>
                </a:solidFill>
                <a:effectLst/>
                <a:uLnTx/>
                <a:uFillTx/>
                <a:latin typeface="等线" panose="02010600030101010101" charset="-122"/>
                <a:ea typeface="等线" panose="02010600030101010101" charset="-122"/>
                <a:cs typeface="+mn-cs"/>
              </a:rPr>
              <a:t> </a:t>
            </a:r>
            <a:r>
              <a:rPr kumimoji="0" lang="zh-CN" altLang="en-US" sz="1400" b="0" i="0" u="none" strike="noStrike" kern="1200" cap="none" spc="0" normalizeH="0" baseline="0" noProof="0" dirty="0">
                <a:ln>
                  <a:noFill/>
                </a:ln>
                <a:solidFill>
                  <a:srgbClr val="4E4C4F"/>
                </a:solidFill>
                <a:effectLst/>
                <a:uLnTx/>
                <a:uFillTx/>
                <a:latin typeface="等线" panose="02010600030101010101" charset="-122"/>
                <a:ea typeface="等线" panose="02010600030101010101" charset="-122"/>
                <a:cs typeface="+mn-cs"/>
              </a:rPr>
              <a:t>何达斌</a:t>
            </a:r>
            <a:endParaRPr kumimoji="0" lang="zh-CN" altLang="en-US" sz="1400" b="0" i="0" u="none" strike="noStrike" kern="1200" cap="none" spc="0" normalizeH="0" baseline="0" noProof="0" dirty="0">
              <a:ln>
                <a:noFill/>
              </a:ln>
              <a:solidFill>
                <a:srgbClr val="4E4C4F"/>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a:off x="413823" y="109338"/>
            <a:ext cx="1068136" cy="1068136"/>
            <a:chOff x="2315817" y="695739"/>
            <a:chExt cx="6400800" cy="6400800"/>
          </a:xfrm>
          <a:solidFill>
            <a:srgbClr val="4E4C4F">
              <a:alpha val="30000"/>
            </a:srgbClr>
          </a:solidFill>
        </p:grpSpPr>
        <p:sp>
          <p:nvSpPr>
            <p:cNvPr id="13" name="矩形 12"/>
            <p:cNvSpPr/>
            <p:nvPr/>
          </p:nvSpPr>
          <p:spPr>
            <a:xfrm>
              <a:off x="2315817" y="6957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p:cNvSpPr/>
            <p:nvPr/>
          </p:nvSpPr>
          <p:spPr>
            <a:xfrm>
              <a:off x="4144617" y="6957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p:cNvSpPr/>
            <p:nvPr/>
          </p:nvSpPr>
          <p:spPr>
            <a:xfrm>
              <a:off x="5973417" y="6957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p:cNvSpPr/>
            <p:nvPr/>
          </p:nvSpPr>
          <p:spPr>
            <a:xfrm>
              <a:off x="7802217" y="6957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矩形 16"/>
            <p:cNvSpPr/>
            <p:nvPr/>
          </p:nvSpPr>
          <p:spPr>
            <a:xfrm>
              <a:off x="2315817" y="25245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矩形 17"/>
            <p:cNvSpPr/>
            <p:nvPr/>
          </p:nvSpPr>
          <p:spPr>
            <a:xfrm>
              <a:off x="4144617" y="25245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矩形 18"/>
            <p:cNvSpPr/>
            <p:nvPr/>
          </p:nvSpPr>
          <p:spPr>
            <a:xfrm>
              <a:off x="5973417" y="25245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0" name="矩形 19"/>
            <p:cNvSpPr/>
            <p:nvPr/>
          </p:nvSpPr>
          <p:spPr>
            <a:xfrm>
              <a:off x="7802217" y="25245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矩形 20"/>
            <p:cNvSpPr/>
            <p:nvPr/>
          </p:nvSpPr>
          <p:spPr>
            <a:xfrm>
              <a:off x="2315817" y="43533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矩形 21"/>
            <p:cNvSpPr/>
            <p:nvPr/>
          </p:nvSpPr>
          <p:spPr>
            <a:xfrm>
              <a:off x="4144617" y="43533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3" name="矩形 22"/>
            <p:cNvSpPr/>
            <p:nvPr/>
          </p:nvSpPr>
          <p:spPr>
            <a:xfrm>
              <a:off x="5973417" y="43533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矩形 23"/>
            <p:cNvSpPr/>
            <p:nvPr/>
          </p:nvSpPr>
          <p:spPr>
            <a:xfrm>
              <a:off x="7802217" y="43533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矩形 24"/>
            <p:cNvSpPr/>
            <p:nvPr/>
          </p:nvSpPr>
          <p:spPr>
            <a:xfrm>
              <a:off x="2315817" y="61821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矩形 25"/>
            <p:cNvSpPr/>
            <p:nvPr/>
          </p:nvSpPr>
          <p:spPr>
            <a:xfrm>
              <a:off x="4144617" y="61821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矩形 26"/>
            <p:cNvSpPr/>
            <p:nvPr/>
          </p:nvSpPr>
          <p:spPr>
            <a:xfrm>
              <a:off x="5973417" y="61821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8" name="矩形 27"/>
            <p:cNvSpPr/>
            <p:nvPr/>
          </p:nvSpPr>
          <p:spPr>
            <a:xfrm>
              <a:off x="7802217" y="61821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9" name="组合 28"/>
          <p:cNvGrpSpPr/>
          <p:nvPr/>
        </p:nvGrpSpPr>
        <p:grpSpPr>
          <a:xfrm rot="5400000">
            <a:off x="2301081" y="4523583"/>
            <a:ext cx="1" cy="3932237"/>
            <a:chOff x="7484165" y="1117969"/>
            <a:chExt cx="1" cy="3932237"/>
          </a:xfrm>
        </p:grpSpPr>
        <p:cxnSp>
          <p:nvCxnSpPr>
            <p:cNvPr id="30" name="直接连接符 29"/>
            <p:cNvCxnSpPr/>
            <p:nvPr/>
          </p:nvCxnSpPr>
          <p:spPr>
            <a:xfrm>
              <a:off x="7484165" y="4293704"/>
              <a:ext cx="0" cy="756502"/>
            </a:xfrm>
            <a:prstGeom prst="line">
              <a:avLst/>
            </a:prstGeom>
            <a:ln w="38100">
              <a:solidFill>
                <a:srgbClr val="272D4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6200000" flipH="1">
              <a:off x="5890765" y="2711370"/>
              <a:ext cx="3186802" cy="0"/>
            </a:xfrm>
            <a:prstGeom prst="line">
              <a:avLst/>
            </a:prstGeom>
            <a:ln w="12700">
              <a:solidFill>
                <a:srgbClr val="272D4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26293" y="423082"/>
            <a:ext cx="2939415" cy="5835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rPr>
              <a:t>Login interface</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endParaRPr>
          </a:p>
        </p:txBody>
      </p:sp>
      <p:sp>
        <p:nvSpPr>
          <p:cNvPr id="7" name="矩形 6"/>
          <p:cNvSpPr/>
          <p:nvPr/>
        </p:nvSpPr>
        <p:spPr>
          <a:xfrm>
            <a:off x="7755096" y="1431981"/>
            <a:ext cx="541338" cy="633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矩形 4"/>
          <p:cNvSpPr/>
          <p:nvPr/>
        </p:nvSpPr>
        <p:spPr>
          <a:xfrm>
            <a:off x="4761230" y="1636395"/>
            <a:ext cx="6605905" cy="3525520"/>
          </a:xfrm>
          <a:prstGeom prst="rect">
            <a:avLst/>
          </a:prstGeom>
          <a:solidFill>
            <a:srgbClr val="504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矩形 17"/>
          <p:cNvSpPr/>
          <p:nvPr/>
        </p:nvSpPr>
        <p:spPr>
          <a:xfrm>
            <a:off x="7665278" y="5647372"/>
            <a:ext cx="798443" cy="52350"/>
          </a:xfrm>
          <a:prstGeom prst="rect">
            <a:avLst/>
          </a:prstGeom>
          <a:solidFill>
            <a:srgbClr val="302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2" name="图片 1" descr="微信图片_20230426223757"/>
          <p:cNvPicPr>
            <a:picLocks noChangeAspect="1"/>
          </p:cNvPicPr>
          <p:nvPr/>
        </p:nvPicPr>
        <p:blipFill>
          <a:blip r:embed="rId1"/>
          <a:stretch>
            <a:fillRect/>
          </a:stretch>
        </p:blipFill>
        <p:spPr>
          <a:xfrm>
            <a:off x="1097280" y="1264920"/>
            <a:ext cx="2464435" cy="4549140"/>
          </a:xfrm>
          <a:prstGeom prst="rect">
            <a:avLst/>
          </a:prstGeom>
        </p:spPr>
      </p:pic>
      <p:sp>
        <p:nvSpPr>
          <p:cNvPr id="20" name="文本框 19"/>
          <p:cNvSpPr txBox="1"/>
          <p:nvPr>
            <p:custDataLst>
              <p:tags r:id="rId2"/>
            </p:custDataLst>
          </p:nvPr>
        </p:nvSpPr>
        <p:spPr>
          <a:xfrm>
            <a:off x="5011420" y="2374900"/>
            <a:ext cx="6105525" cy="1665605"/>
          </a:xfrm>
          <a:prstGeom prst="rect">
            <a:avLst/>
          </a:prstGeom>
          <a:noFill/>
        </p:spPr>
        <p:txBody>
          <a:bodyPr wrap="square" rtlCol="0">
            <a:noAutofit/>
          </a:bodyPr>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rPr>
              <a:t>The welcome screen displays App name and login/registration button.If a match is found, the login success page is displayed.</a:t>
            </a:r>
            <a:endPar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66846" y="423082"/>
            <a:ext cx="4258310" cy="5835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rPr>
              <a:t>Registration interface </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endParaRPr>
          </a:p>
        </p:txBody>
      </p:sp>
      <p:sp>
        <p:nvSpPr>
          <p:cNvPr id="7" name="矩形 6"/>
          <p:cNvSpPr/>
          <p:nvPr/>
        </p:nvSpPr>
        <p:spPr>
          <a:xfrm>
            <a:off x="7810341" y="1431981"/>
            <a:ext cx="541338" cy="633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矩形 4"/>
          <p:cNvSpPr/>
          <p:nvPr/>
        </p:nvSpPr>
        <p:spPr>
          <a:xfrm>
            <a:off x="4844415" y="1636395"/>
            <a:ext cx="6605905" cy="3525520"/>
          </a:xfrm>
          <a:prstGeom prst="rect">
            <a:avLst/>
          </a:prstGeom>
          <a:solidFill>
            <a:srgbClr val="504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矩形 17"/>
          <p:cNvSpPr/>
          <p:nvPr/>
        </p:nvSpPr>
        <p:spPr>
          <a:xfrm>
            <a:off x="7681788" y="5461952"/>
            <a:ext cx="798443" cy="52350"/>
          </a:xfrm>
          <a:prstGeom prst="rect">
            <a:avLst/>
          </a:prstGeom>
          <a:solidFill>
            <a:srgbClr val="302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1"/>
            </p:custDataLst>
          </p:nvPr>
        </p:nvSpPr>
        <p:spPr>
          <a:xfrm>
            <a:off x="5051425" y="2161540"/>
            <a:ext cx="6059805" cy="1466215"/>
          </a:xfrm>
          <a:prstGeom prst="rect">
            <a:avLst/>
          </a:prstGeom>
          <a:noFill/>
        </p:spPr>
        <p:txBody>
          <a:bodyPr wrap="square" rtlCol="0">
            <a:noAutofit/>
          </a:bodyPr>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rPr>
              <a:t>The user name and password are entered in two separate fields, and buttons are placed at the bottom of the screen. The user name and password entered are passed back to the login page when the sign Up button is clicked.</a:t>
            </a:r>
            <a:endPar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endParaRPr>
          </a:p>
        </p:txBody>
      </p:sp>
      <p:pic>
        <p:nvPicPr>
          <p:cNvPr id="6" name="图片 5" descr="微信图片_20230426224755"/>
          <p:cNvPicPr>
            <a:picLocks noChangeAspect="1"/>
          </p:cNvPicPr>
          <p:nvPr/>
        </p:nvPicPr>
        <p:blipFill>
          <a:blip r:embed="rId2"/>
          <a:stretch>
            <a:fillRect/>
          </a:stretch>
        </p:blipFill>
        <p:spPr>
          <a:xfrm>
            <a:off x="932815" y="1200150"/>
            <a:ext cx="2730500" cy="46869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201" y="423082"/>
            <a:ext cx="3911600" cy="5835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rPr>
              <a:t>Successful</a:t>
            </a:r>
            <a:r>
              <a:rPr kumimoji="0" lang="zh-CN" altLang="en-US"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rPr>
              <a:t> interface </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endParaRPr>
          </a:p>
        </p:txBody>
      </p:sp>
      <p:sp>
        <p:nvSpPr>
          <p:cNvPr id="7" name="矩形 6"/>
          <p:cNvSpPr/>
          <p:nvPr/>
        </p:nvSpPr>
        <p:spPr>
          <a:xfrm>
            <a:off x="7821136" y="1431981"/>
            <a:ext cx="541338" cy="633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矩形 4"/>
          <p:cNvSpPr/>
          <p:nvPr/>
        </p:nvSpPr>
        <p:spPr>
          <a:xfrm>
            <a:off x="4789170" y="1636395"/>
            <a:ext cx="6605905" cy="3525520"/>
          </a:xfrm>
          <a:prstGeom prst="rect">
            <a:avLst/>
          </a:prstGeom>
          <a:solidFill>
            <a:srgbClr val="504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矩形 17"/>
          <p:cNvSpPr/>
          <p:nvPr/>
        </p:nvSpPr>
        <p:spPr>
          <a:xfrm>
            <a:off x="7692583" y="5461952"/>
            <a:ext cx="798443" cy="52350"/>
          </a:xfrm>
          <a:prstGeom prst="rect">
            <a:avLst/>
          </a:prstGeom>
          <a:solidFill>
            <a:srgbClr val="302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1"/>
            </p:custDataLst>
          </p:nvPr>
        </p:nvSpPr>
        <p:spPr>
          <a:xfrm>
            <a:off x="5062220" y="2411095"/>
            <a:ext cx="6059805" cy="1466215"/>
          </a:xfrm>
          <a:prstGeom prst="rect">
            <a:avLst/>
          </a:prstGeom>
          <a:noFill/>
        </p:spPr>
        <p:txBody>
          <a:bodyPr wrap="square" rtlCol="0">
            <a:noAutofit/>
          </a:bodyPr>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rPr>
              <a:t>The login success page receives the userName sent during login and displays it.</a:t>
            </a:r>
            <a:endPar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endParaRPr>
          </a:p>
        </p:txBody>
      </p:sp>
      <p:pic>
        <p:nvPicPr>
          <p:cNvPr id="2" name="图片 1" descr="微信图片_20230426225230"/>
          <p:cNvPicPr>
            <a:picLocks noChangeAspect="1"/>
          </p:cNvPicPr>
          <p:nvPr/>
        </p:nvPicPr>
        <p:blipFill>
          <a:blip r:embed="rId2"/>
          <a:stretch>
            <a:fillRect/>
          </a:stretch>
        </p:blipFill>
        <p:spPr>
          <a:xfrm>
            <a:off x="906145" y="1006475"/>
            <a:ext cx="3018155" cy="5092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70948" y="423082"/>
            <a:ext cx="4650105" cy="5835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noProof="0" dirty="0">
                <a:ln>
                  <a:noFill/>
                </a:ln>
                <a:solidFill>
                  <a:prstClr val="white">
                    <a:lumMod val="65000"/>
                  </a:prstClr>
                </a:solidFill>
                <a:effectLst/>
                <a:uLnTx/>
                <a:uFillTx/>
                <a:latin typeface="等线" panose="02010600030101010101" charset="-122"/>
                <a:ea typeface="等线" panose="02010600030101010101" charset="-122"/>
                <a:sym typeface="+mn-ea"/>
              </a:rPr>
              <a:t>Add password interface</a:t>
            </a:r>
            <a:r>
              <a:rPr kumimoji="0" lang="zh-CN" altLang="en-US"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rPr>
              <a:t> </a:t>
            </a:r>
            <a:endParaRPr kumimoji="0" lang="zh-CN" altLang="en-US"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endParaRPr>
          </a:p>
        </p:txBody>
      </p:sp>
      <p:sp>
        <p:nvSpPr>
          <p:cNvPr id="7" name="矩形 6"/>
          <p:cNvSpPr/>
          <p:nvPr/>
        </p:nvSpPr>
        <p:spPr>
          <a:xfrm>
            <a:off x="7821136" y="1431981"/>
            <a:ext cx="541338" cy="633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矩形 4"/>
          <p:cNvSpPr/>
          <p:nvPr/>
        </p:nvSpPr>
        <p:spPr>
          <a:xfrm>
            <a:off x="4789170" y="1636395"/>
            <a:ext cx="6605905" cy="3525520"/>
          </a:xfrm>
          <a:prstGeom prst="rect">
            <a:avLst/>
          </a:prstGeom>
          <a:solidFill>
            <a:srgbClr val="504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矩形 17"/>
          <p:cNvSpPr/>
          <p:nvPr/>
        </p:nvSpPr>
        <p:spPr>
          <a:xfrm>
            <a:off x="7692583" y="5461952"/>
            <a:ext cx="798443" cy="52350"/>
          </a:xfrm>
          <a:prstGeom prst="rect">
            <a:avLst/>
          </a:prstGeom>
          <a:solidFill>
            <a:srgbClr val="302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1"/>
            </p:custDataLst>
          </p:nvPr>
        </p:nvSpPr>
        <p:spPr>
          <a:xfrm>
            <a:off x="5062220" y="2346325"/>
            <a:ext cx="6059805" cy="1466215"/>
          </a:xfrm>
          <a:prstGeom prst="rect">
            <a:avLst/>
          </a:prstGeom>
          <a:noFill/>
        </p:spPr>
        <p:txBody>
          <a:bodyPr wrap="square" rtlCol="0">
            <a:noAutofit/>
          </a:bodyPr>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rPr>
              <a:t>Enter the application name, account, password and remarks in the three input boxes respectively. Save button is placed at the bottom of the screen.</a:t>
            </a:r>
            <a:endPar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endParaRPr>
          </a:p>
        </p:txBody>
      </p:sp>
      <p:pic>
        <p:nvPicPr>
          <p:cNvPr id="6" name="图片 5" descr="微信图片_20230426231013"/>
          <p:cNvPicPr>
            <a:picLocks noChangeAspect="1"/>
          </p:cNvPicPr>
          <p:nvPr/>
        </p:nvPicPr>
        <p:blipFill>
          <a:blip r:embed="rId2"/>
          <a:stretch>
            <a:fillRect/>
          </a:stretch>
        </p:blipFill>
        <p:spPr>
          <a:xfrm>
            <a:off x="1258570" y="1162050"/>
            <a:ext cx="2659380" cy="4533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08706" y="423082"/>
            <a:ext cx="4974590" cy="5835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rPr>
              <a:t>Password details interface</a:t>
            </a:r>
            <a:endParaRPr kumimoji="0" sz="3200" b="1" i="0" u="none" strike="noStrike" kern="1200" cap="none" spc="0" normalizeH="0" baseline="0" noProof="0" dirty="0">
              <a:ln>
                <a:noFill/>
              </a:ln>
              <a:solidFill>
                <a:prstClr val="black">
                  <a:lumMod val="65000"/>
                  <a:lumOff val="35000"/>
                </a:prstClr>
              </a:solidFill>
              <a:effectLst/>
              <a:uLnTx/>
              <a:uFillTx/>
              <a:latin typeface="等线" panose="02010600030101010101" charset="-122"/>
              <a:ea typeface="等线" panose="02010600030101010101" charset="-122"/>
              <a:cs typeface="+mn-ea"/>
              <a:sym typeface="+mn-lt"/>
            </a:endParaRPr>
          </a:p>
        </p:txBody>
      </p:sp>
      <p:sp>
        <p:nvSpPr>
          <p:cNvPr id="7" name="矩形 6"/>
          <p:cNvSpPr/>
          <p:nvPr/>
        </p:nvSpPr>
        <p:spPr>
          <a:xfrm>
            <a:off x="7821136" y="1431981"/>
            <a:ext cx="541338" cy="633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矩形 4"/>
          <p:cNvSpPr/>
          <p:nvPr/>
        </p:nvSpPr>
        <p:spPr>
          <a:xfrm>
            <a:off x="4789170" y="1636395"/>
            <a:ext cx="6605905" cy="3525520"/>
          </a:xfrm>
          <a:prstGeom prst="rect">
            <a:avLst/>
          </a:prstGeom>
          <a:solidFill>
            <a:srgbClr val="504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矩形 17"/>
          <p:cNvSpPr/>
          <p:nvPr/>
        </p:nvSpPr>
        <p:spPr>
          <a:xfrm>
            <a:off x="7692583" y="5461952"/>
            <a:ext cx="798443" cy="52350"/>
          </a:xfrm>
          <a:prstGeom prst="rect">
            <a:avLst/>
          </a:prstGeom>
          <a:solidFill>
            <a:srgbClr val="302E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1"/>
            </p:custDataLst>
          </p:nvPr>
        </p:nvSpPr>
        <p:spPr>
          <a:xfrm>
            <a:off x="5062220" y="2346325"/>
            <a:ext cx="6059805" cy="1466215"/>
          </a:xfrm>
          <a:prstGeom prst="rect">
            <a:avLst/>
          </a:prstGeom>
          <a:noFill/>
        </p:spPr>
        <p:txBody>
          <a:bodyPr wrap="square" rtlCol="0">
            <a:noAutofit/>
          </a:bodyPr>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rPr>
              <a:t>The app name, account, and password are displayed as labels and text boxes, respectively, and the edit and delete buttons are also displayed as side pulls.</a:t>
            </a:r>
            <a:endParaRPr kumimoji="0" lang="en-US" altLang="zh-CN" sz="2000" b="1" i="0" u="none" strike="noStrike" kern="1200" cap="none" spc="0" normalizeH="0" baseline="0" noProof="0" dirty="0">
              <a:ln>
                <a:noFill/>
              </a:ln>
              <a:solidFill>
                <a:prstClr val="white">
                  <a:lumMod val="65000"/>
                </a:prstClr>
              </a:solidFill>
              <a:effectLst/>
              <a:uLnTx/>
              <a:uFillTx/>
              <a:latin typeface="等线" panose="02010600030101010101" charset="-122"/>
              <a:ea typeface="等线" panose="02010600030101010101" charset="-122"/>
              <a:cs typeface="+mn-cs"/>
            </a:endParaRPr>
          </a:p>
        </p:txBody>
      </p:sp>
      <p:pic>
        <p:nvPicPr>
          <p:cNvPr id="8" name="图片 7" descr="微信图片_20230426230337"/>
          <p:cNvPicPr>
            <a:picLocks noChangeAspect="1"/>
          </p:cNvPicPr>
          <p:nvPr/>
        </p:nvPicPr>
        <p:blipFill>
          <a:blip r:embed="rId2"/>
          <a:stretch>
            <a:fillRect/>
          </a:stretch>
        </p:blipFill>
        <p:spPr>
          <a:xfrm>
            <a:off x="239395" y="1636395"/>
            <a:ext cx="2188845" cy="3615690"/>
          </a:xfrm>
          <a:prstGeom prst="rect">
            <a:avLst/>
          </a:prstGeom>
        </p:spPr>
      </p:pic>
      <p:pic>
        <p:nvPicPr>
          <p:cNvPr id="9" name="图片 8" descr="微信图片_20230426230732"/>
          <p:cNvPicPr>
            <a:picLocks noChangeAspect="1"/>
          </p:cNvPicPr>
          <p:nvPr/>
        </p:nvPicPr>
        <p:blipFill>
          <a:blip r:embed="rId3"/>
          <a:stretch>
            <a:fillRect/>
          </a:stretch>
        </p:blipFill>
        <p:spPr>
          <a:xfrm>
            <a:off x="2538730" y="1636395"/>
            <a:ext cx="2140585" cy="3616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nvSpPr>
        <p:spPr>
          <a:xfrm flipH="1">
            <a:off x="5427832" y="2271562"/>
            <a:ext cx="6556206" cy="2329314"/>
          </a:xfrm>
          <a:custGeom>
            <a:avLst/>
            <a:gdLst>
              <a:gd name="connsiteX0" fmla="*/ 6556206 w 6556206"/>
              <a:gd name="connsiteY0" fmla="*/ 0 h 2329314"/>
              <a:gd name="connsiteX1" fmla="*/ 0 w 6556206"/>
              <a:gd name="connsiteY1" fmla="*/ 0 h 2329314"/>
              <a:gd name="connsiteX2" fmla="*/ 0 w 6556206"/>
              <a:gd name="connsiteY2" fmla="*/ 2329314 h 2329314"/>
              <a:gd name="connsiteX3" fmla="*/ 4254239 w 6556206"/>
              <a:gd name="connsiteY3" fmla="*/ 2329314 h 2329314"/>
            </a:gdLst>
            <a:ahLst/>
            <a:cxnLst>
              <a:cxn ang="0">
                <a:pos x="connsiteX0" y="connsiteY0"/>
              </a:cxn>
              <a:cxn ang="0">
                <a:pos x="connsiteX1" y="connsiteY1"/>
              </a:cxn>
              <a:cxn ang="0">
                <a:pos x="connsiteX2" y="connsiteY2"/>
              </a:cxn>
              <a:cxn ang="0">
                <a:pos x="connsiteX3" y="connsiteY3"/>
              </a:cxn>
            </a:cxnLst>
            <a:rect l="l" t="t" r="r" b="b"/>
            <a:pathLst>
              <a:path w="6556206" h="2329314">
                <a:moveTo>
                  <a:pt x="6556206" y="0"/>
                </a:moveTo>
                <a:lnTo>
                  <a:pt x="0" y="0"/>
                </a:lnTo>
                <a:lnTo>
                  <a:pt x="0" y="2329314"/>
                </a:lnTo>
                <a:lnTo>
                  <a:pt x="4254239" y="2329314"/>
                </a:lnTo>
                <a:close/>
              </a:path>
            </a:pathLst>
          </a:custGeom>
          <a:solidFill>
            <a:schemeClr val="bg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3" name="任意多边形: 形状 2"/>
          <p:cNvSpPr/>
          <p:nvPr/>
        </p:nvSpPr>
        <p:spPr>
          <a:xfrm flipH="1">
            <a:off x="3390900" y="0"/>
            <a:ext cx="8801100" cy="6858000"/>
          </a:xfrm>
          <a:custGeom>
            <a:avLst/>
            <a:gdLst>
              <a:gd name="connsiteX0" fmla="*/ 8801100 w 8801100"/>
              <a:gd name="connsiteY0" fmla="*/ 0 h 6858000"/>
              <a:gd name="connsiteX1" fmla="*/ 2123970 w 8801100"/>
              <a:gd name="connsiteY1" fmla="*/ 0 h 6858000"/>
              <a:gd name="connsiteX2" fmla="*/ 0 w 8801100"/>
              <a:gd name="connsiteY2" fmla="*/ 2149202 h 6858000"/>
              <a:gd name="connsiteX3" fmla="*/ 0 w 8801100"/>
              <a:gd name="connsiteY3" fmla="*/ 6858000 h 6858000"/>
              <a:gd name="connsiteX4" fmla="*/ 2023613 w 88011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1100" h="6858000">
                <a:moveTo>
                  <a:pt x="8801100" y="0"/>
                </a:moveTo>
                <a:lnTo>
                  <a:pt x="2123970" y="0"/>
                </a:lnTo>
                <a:lnTo>
                  <a:pt x="0" y="2149202"/>
                </a:lnTo>
                <a:lnTo>
                  <a:pt x="0" y="6858000"/>
                </a:lnTo>
                <a:lnTo>
                  <a:pt x="2023613" y="6858000"/>
                </a:lnTo>
                <a:close/>
              </a:path>
            </a:pathLst>
          </a:custGeom>
          <a:solidFill>
            <a:srgbClr val="504B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任意多边形: 形状 6"/>
          <p:cNvSpPr/>
          <p:nvPr/>
        </p:nvSpPr>
        <p:spPr>
          <a:xfrm flipH="1">
            <a:off x="5635794" y="2271562"/>
            <a:ext cx="6556206" cy="2329314"/>
          </a:xfrm>
          <a:custGeom>
            <a:avLst/>
            <a:gdLst>
              <a:gd name="connsiteX0" fmla="*/ 6556206 w 6556206"/>
              <a:gd name="connsiteY0" fmla="*/ 0 h 2329314"/>
              <a:gd name="connsiteX1" fmla="*/ 0 w 6556206"/>
              <a:gd name="connsiteY1" fmla="*/ 0 h 2329314"/>
              <a:gd name="connsiteX2" fmla="*/ 0 w 6556206"/>
              <a:gd name="connsiteY2" fmla="*/ 2329314 h 2329314"/>
              <a:gd name="connsiteX3" fmla="*/ 4254239 w 6556206"/>
              <a:gd name="connsiteY3" fmla="*/ 2329314 h 2329314"/>
            </a:gdLst>
            <a:ahLst/>
            <a:cxnLst>
              <a:cxn ang="0">
                <a:pos x="connsiteX0" y="connsiteY0"/>
              </a:cxn>
              <a:cxn ang="0">
                <a:pos x="connsiteX1" y="connsiteY1"/>
              </a:cxn>
              <a:cxn ang="0">
                <a:pos x="connsiteX2" y="connsiteY2"/>
              </a:cxn>
              <a:cxn ang="0">
                <a:pos x="connsiteX3" y="connsiteY3"/>
              </a:cxn>
            </a:cxnLst>
            <a:rect l="l" t="t" r="r" b="b"/>
            <a:pathLst>
              <a:path w="6556206" h="2329314">
                <a:moveTo>
                  <a:pt x="6556206" y="0"/>
                </a:moveTo>
                <a:lnTo>
                  <a:pt x="0" y="0"/>
                </a:lnTo>
                <a:lnTo>
                  <a:pt x="0" y="2329314"/>
                </a:lnTo>
                <a:lnTo>
                  <a:pt x="4254239" y="2329314"/>
                </a:lnTo>
                <a:close/>
              </a:path>
            </a:pathLst>
          </a:custGeom>
          <a:gradFill>
            <a:gsLst>
              <a:gs pos="0">
                <a:srgbClr val="BAAB92">
                  <a:lumMod val="53000"/>
                  <a:lumOff val="47000"/>
                </a:srgbClr>
              </a:gs>
              <a:gs pos="99000">
                <a:srgbClr val="B3A38A"/>
              </a:gs>
            </a:gsLst>
            <a:lin ang="0" scaled="0"/>
          </a:gra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p:cNvSpPr/>
          <p:nvPr/>
        </p:nvSpPr>
        <p:spPr>
          <a:xfrm>
            <a:off x="7943203" y="2644170"/>
            <a:ext cx="3436620" cy="156845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w="0"/>
                <a:solidFill>
                  <a:srgbClr val="4E4C4F"/>
                </a:solidFill>
                <a:effectLst>
                  <a:outerShdw blurRad="38100" dist="19050" dir="2700000" algn="tl" rotWithShape="0">
                    <a:prstClr val="black">
                      <a:alpha val="40000"/>
                    </a:prstClr>
                  </a:outerShdw>
                </a:effectLst>
                <a:uLnTx/>
                <a:uFillTx/>
                <a:latin typeface="Arial Black" panose="020B0A04020102020204" pitchFamily="34" charset="0"/>
                <a:ea typeface="等线" panose="02010600030101010101" charset="-122"/>
                <a:cs typeface="+mn-cs"/>
              </a:rPr>
              <a:t>2023</a:t>
            </a:r>
            <a:endParaRPr kumimoji="0" lang="zh-CN" altLang="en-US" sz="9600" b="0" i="0" u="none" strike="noStrike" kern="1200" cap="none" spc="0" normalizeH="0" baseline="0" noProof="0" dirty="0">
              <a:ln w="0"/>
              <a:solidFill>
                <a:srgbClr val="4E4C4F"/>
              </a:solidFill>
              <a:effectLst>
                <a:outerShdw blurRad="38100" dist="19050" dir="2700000" algn="tl" rotWithShape="0">
                  <a:prstClr val="black">
                    <a:alpha val="40000"/>
                  </a:prstClr>
                </a:outerShdw>
              </a:effectLst>
              <a:uLnTx/>
              <a:uFillTx/>
              <a:latin typeface="Arial Black" panose="020B0A04020102020204" pitchFamily="34" charset="0"/>
              <a:ea typeface="等线" panose="02010600030101010101" charset="-122"/>
              <a:cs typeface="+mn-cs"/>
            </a:endParaRPr>
          </a:p>
        </p:txBody>
      </p:sp>
      <p:sp>
        <p:nvSpPr>
          <p:cNvPr id="36" name="文本框 35"/>
          <p:cNvSpPr txBox="1"/>
          <p:nvPr/>
        </p:nvSpPr>
        <p:spPr>
          <a:xfrm>
            <a:off x="266065" y="1999615"/>
            <a:ext cx="4439920" cy="17532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400" i="0" u="none" strike="noStrike" kern="1200" cap="none" spc="0" normalizeH="0" baseline="0" noProof="0" dirty="0">
                <a:ln>
                  <a:noFill/>
                </a:ln>
                <a:solidFill>
                  <a:srgbClr val="4E4C4F"/>
                </a:solidFill>
                <a:effectLst/>
                <a:uLnTx/>
                <a:uFillTx/>
                <a:latin typeface="Calibri" panose="020F0502020204030204" pitchFamily="34" charset="0"/>
                <a:ea typeface="思源黑体 CN Bold" panose="020B0800000000000000" pitchFamily="34" charset="-122"/>
                <a:cs typeface="Calibri" panose="020F0502020204030204" pitchFamily="34" charset="0"/>
              </a:rPr>
              <a:t>Thank you for listening</a:t>
            </a:r>
            <a:endParaRPr kumimoji="0" lang="en-US" altLang="zh-CN" sz="5400" i="0" u="none" strike="noStrike" kern="1200" cap="none" spc="0" normalizeH="0" baseline="0" noProof="0" dirty="0">
              <a:ln>
                <a:noFill/>
              </a:ln>
              <a:solidFill>
                <a:srgbClr val="4E4C4F"/>
              </a:solidFill>
              <a:effectLst/>
              <a:uLnTx/>
              <a:uFillTx/>
              <a:latin typeface="Calibri" panose="020F0502020204030204" pitchFamily="34" charset="0"/>
              <a:ea typeface="思源黑体 CN Bold" panose="020B0800000000000000" pitchFamily="34" charset="-122"/>
              <a:cs typeface="Calibri" panose="020F0502020204030204" pitchFamily="34" charset="0"/>
            </a:endParaRPr>
          </a:p>
        </p:txBody>
      </p:sp>
      <p:sp>
        <p:nvSpPr>
          <p:cNvPr id="38" name="文本框 37"/>
          <p:cNvSpPr txBox="1"/>
          <p:nvPr/>
        </p:nvSpPr>
        <p:spPr>
          <a:xfrm>
            <a:off x="334963" y="3522163"/>
            <a:ext cx="5587381" cy="29908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900" b="0" i="0" u="none" strike="noStrike" kern="1200" cap="none" spc="0" normalizeH="0" baseline="0" noProof="0" dirty="0">
              <a:ln>
                <a:noFill/>
              </a:ln>
              <a:solidFill>
                <a:prstClr val="white">
                  <a:lumMod val="50000"/>
                </a:prstClr>
              </a:solidFill>
              <a:effectLst/>
              <a:uLnTx/>
              <a:uFillTx/>
              <a:latin typeface="等线" panose="02010600030101010101" charset="-122"/>
              <a:ea typeface="等线" panose="02010600030101010101" charset="-122"/>
              <a:cs typeface="+mn-cs"/>
            </a:endParaRPr>
          </a:p>
        </p:txBody>
      </p:sp>
      <p:sp>
        <p:nvSpPr>
          <p:cNvPr id="40" name="矩形 39"/>
          <p:cNvSpPr/>
          <p:nvPr/>
        </p:nvSpPr>
        <p:spPr>
          <a:xfrm>
            <a:off x="400279" y="4168111"/>
            <a:ext cx="760396" cy="45719"/>
          </a:xfrm>
          <a:prstGeom prst="rect">
            <a:avLst/>
          </a:prstGeom>
          <a:solidFill>
            <a:srgbClr val="4E4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47" name="图形 4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92093" y="4574530"/>
            <a:ext cx="306215" cy="306216"/>
          </a:xfrm>
          <a:prstGeom prst="rect">
            <a:avLst/>
          </a:prstGeom>
        </p:spPr>
      </p:pic>
      <p:sp>
        <p:nvSpPr>
          <p:cNvPr id="49" name="矩形: 圆角 48"/>
          <p:cNvSpPr/>
          <p:nvPr/>
        </p:nvSpPr>
        <p:spPr>
          <a:xfrm>
            <a:off x="727075" y="4495165"/>
            <a:ext cx="3771900" cy="428625"/>
          </a:xfrm>
          <a:prstGeom prst="roundRect">
            <a:avLst>
              <a:gd name="adj" fmla="val 50000"/>
            </a:avLst>
          </a:prstGeom>
          <a:noFill/>
          <a:ln>
            <a:noFill/>
          </a:ln>
          <a:effectLst>
            <a:outerShdw blurRad="50800" dist="38100" dir="2700000" sx="102000" sy="102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noProof="0" dirty="0">
                <a:ln>
                  <a:noFill/>
                </a:ln>
                <a:solidFill>
                  <a:srgbClr val="4E4C4F"/>
                </a:solidFill>
                <a:effectLst/>
                <a:uLnTx/>
                <a:uFillTx/>
                <a:latin typeface="等线" panose="02010600030101010101" charset="-122"/>
                <a:ea typeface="等线" panose="02010600030101010101" charset="-122"/>
                <a:sym typeface="+mn-ea"/>
              </a:rPr>
              <a:t>Group mumbers: </a:t>
            </a:r>
            <a:r>
              <a:rPr lang="zh-CN" altLang="en-US" sz="1400" noProof="0" dirty="0">
                <a:ln>
                  <a:noFill/>
                </a:ln>
                <a:solidFill>
                  <a:srgbClr val="4E4C4F"/>
                </a:solidFill>
                <a:effectLst/>
                <a:uLnTx/>
                <a:uFillTx/>
                <a:latin typeface="等线" panose="02010600030101010101" charset="-122"/>
                <a:ea typeface="等线" panose="02010600030101010101" charset="-122"/>
                <a:sym typeface="+mn-ea"/>
              </a:rPr>
              <a:t>陈彦竹</a:t>
            </a:r>
            <a:r>
              <a:rPr lang="en-US" altLang="zh-CN" sz="1400" noProof="0" dirty="0">
                <a:ln>
                  <a:noFill/>
                </a:ln>
                <a:solidFill>
                  <a:srgbClr val="4E4C4F"/>
                </a:solidFill>
                <a:effectLst/>
                <a:uLnTx/>
                <a:uFillTx/>
                <a:latin typeface="等线" panose="02010600030101010101" charset="-122"/>
                <a:ea typeface="等线" panose="02010600030101010101" charset="-122"/>
                <a:sym typeface="+mn-ea"/>
              </a:rPr>
              <a:t> </a:t>
            </a:r>
            <a:r>
              <a:rPr lang="zh-CN" altLang="en-US" sz="1400" noProof="0" dirty="0">
                <a:ln>
                  <a:noFill/>
                </a:ln>
                <a:solidFill>
                  <a:srgbClr val="4E4C4F"/>
                </a:solidFill>
                <a:effectLst/>
                <a:uLnTx/>
                <a:uFillTx/>
                <a:latin typeface="等线" panose="02010600030101010101" charset="-122"/>
                <a:ea typeface="等线" panose="02010600030101010101" charset="-122"/>
                <a:sym typeface="+mn-ea"/>
              </a:rPr>
              <a:t>储子杰</a:t>
            </a:r>
            <a:r>
              <a:rPr lang="en-US" altLang="zh-CN" sz="1400" noProof="0" dirty="0">
                <a:ln>
                  <a:noFill/>
                </a:ln>
                <a:solidFill>
                  <a:srgbClr val="4E4C4F"/>
                </a:solidFill>
                <a:effectLst/>
                <a:uLnTx/>
                <a:uFillTx/>
                <a:latin typeface="等线" panose="02010600030101010101" charset="-122"/>
                <a:ea typeface="等线" panose="02010600030101010101" charset="-122"/>
                <a:sym typeface="+mn-ea"/>
              </a:rPr>
              <a:t> </a:t>
            </a:r>
            <a:r>
              <a:rPr lang="zh-CN" altLang="en-US" sz="1400" noProof="0" dirty="0">
                <a:ln>
                  <a:noFill/>
                </a:ln>
                <a:solidFill>
                  <a:srgbClr val="4E4C4F"/>
                </a:solidFill>
                <a:effectLst/>
                <a:uLnTx/>
                <a:uFillTx/>
                <a:latin typeface="等线" panose="02010600030101010101" charset="-122"/>
                <a:ea typeface="等线" panose="02010600030101010101" charset="-122"/>
                <a:sym typeface="+mn-ea"/>
              </a:rPr>
              <a:t>何达斌</a:t>
            </a:r>
            <a:endParaRPr kumimoji="0" lang="zh-CN" altLang="en-US" sz="1400" b="0" i="0" u="none" strike="noStrike" kern="1200" cap="none" spc="0" normalizeH="0" baseline="0" noProof="0" dirty="0">
              <a:ln>
                <a:noFill/>
              </a:ln>
              <a:solidFill>
                <a:srgbClr val="4E4C4F"/>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265748" y="1498764"/>
            <a:ext cx="4304300" cy="506730"/>
          </a:xfrm>
          <a:prstGeom prst="rect">
            <a:avLst/>
          </a:prstGeom>
          <a:noFill/>
        </p:spPr>
        <p:txBody>
          <a:bodyPr wrap="square" rtlCol="0">
            <a:spAutoFit/>
          </a:bodyPr>
          <a:lstStyle/>
          <a:p>
            <a:pPr marL="0" marR="0" lvl="0" indent="0" algn="dist" defTabSz="914400" rtl="0" eaLnBrk="1" fontAlgn="auto" latinLnBrk="0" hangingPunct="1">
              <a:lnSpc>
                <a:spcPct val="150000"/>
              </a:lnSpc>
              <a:spcBef>
                <a:spcPts val="0"/>
              </a:spcBef>
              <a:spcAft>
                <a:spcPts val="0"/>
              </a:spcAft>
              <a:buClrTx/>
              <a:buSzTx/>
              <a:buFontTx/>
              <a:buNone/>
              <a:defRPr/>
            </a:pPr>
            <a:endParaRPr kumimoji="0" lang="en-US" altLang="zh-CN" sz="1800" b="0" i="0" u="none" strike="noStrike" kern="1200" cap="none" spc="0" normalizeH="0" baseline="0" noProof="0" dirty="0">
              <a:ln>
                <a:noFill/>
              </a:ln>
              <a:solidFill>
                <a:srgbClr val="4E4C4F"/>
              </a:solidFill>
              <a:effectLst/>
              <a:uLnTx/>
              <a:uFillTx/>
              <a:latin typeface="Bahnschrift" panose="020B0502040204020203" pitchFamily="34" charset="0"/>
              <a:ea typeface="阿里汉仪智能黑体" panose="00020600040101010101" pitchFamily="18" charset="-122"/>
              <a:cs typeface="+mn-cs"/>
            </a:endParaRPr>
          </a:p>
        </p:txBody>
      </p:sp>
      <p:grpSp>
        <p:nvGrpSpPr>
          <p:cNvPr id="12" name="组合 11"/>
          <p:cNvGrpSpPr/>
          <p:nvPr/>
        </p:nvGrpSpPr>
        <p:grpSpPr>
          <a:xfrm>
            <a:off x="413823" y="109338"/>
            <a:ext cx="1068136" cy="1068136"/>
            <a:chOff x="2315817" y="695739"/>
            <a:chExt cx="6400800" cy="6400800"/>
          </a:xfrm>
          <a:solidFill>
            <a:srgbClr val="4E4C4F">
              <a:alpha val="30000"/>
            </a:srgbClr>
          </a:solidFill>
        </p:grpSpPr>
        <p:sp>
          <p:nvSpPr>
            <p:cNvPr id="13" name="矩形 12"/>
            <p:cNvSpPr/>
            <p:nvPr/>
          </p:nvSpPr>
          <p:spPr>
            <a:xfrm>
              <a:off x="2315817" y="6957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p:cNvSpPr/>
            <p:nvPr/>
          </p:nvSpPr>
          <p:spPr>
            <a:xfrm>
              <a:off x="4144617" y="6957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p:cNvSpPr/>
            <p:nvPr/>
          </p:nvSpPr>
          <p:spPr>
            <a:xfrm>
              <a:off x="5973417" y="6957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p:cNvSpPr/>
            <p:nvPr/>
          </p:nvSpPr>
          <p:spPr>
            <a:xfrm>
              <a:off x="7802217" y="6957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矩形 16"/>
            <p:cNvSpPr/>
            <p:nvPr/>
          </p:nvSpPr>
          <p:spPr>
            <a:xfrm>
              <a:off x="2315817" y="25245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矩形 17"/>
            <p:cNvSpPr/>
            <p:nvPr/>
          </p:nvSpPr>
          <p:spPr>
            <a:xfrm>
              <a:off x="4144617" y="25245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矩形 18"/>
            <p:cNvSpPr/>
            <p:nvPr/>
          </p:nvSpPr>
          <p:spPr>
            <a:xfrm>
              <a:off x="5973417" y="25245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0" name="矩形 19"/>
            <p:cNvSpPr/>
            <p:nvPr/>
          </p:nvSpPr>
          <p:spPr>
            <a:xfrm>
              <a:off x="7802217" y="25245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矩形 20"/>
            <p:cNvSpPr/>
            <p:nvPr/>
          </p:nvSpPr>
          <p:spPr>
            <a:xfrm>
              <a:off x="2315817" y="43533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矩形 21"/>
            <p:cNvSpPr/>
            <p:nvPr/>
          </p:nvSpPr>
          <p:spPr>
            <a:xfrm>
              <a:off x="4144617" y="43533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3" name="矩形 22"/>
            <p:cNvSpPr/>
            <p:nvPr/>
          </p:nvSpPr>
          <p:spPr>
            <a:xfrm>
              <a:off x="5973417" y="43533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4" name="矩形 23"/>
            <p:cNvSpPr/>
            <p:nvPr/>
          </p:nvSpPr>
          <p:spPr>
            <a:xfrm>
              <a:off x="7802217" y="43533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矩形 24"/>
            <p:cNvSpPr/>
            <p:nvPr/>
          </p:nvSpPr>
          <p:spPr>
            <a:xfrm>
              <a:off x="2315817" y="61821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矩形 25"/>
            <p:cNvSpPr/>
            <p:nvPr/>
          </p:nvSpPr>
          <p:spPr>
            <a:xfrm>
              <a:off x="4144617" y="61821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矩形 26"/>
            <p:cNvSpPr/>
            <p:nvPr/>
          </p:nvSpPr>
          <p:spPr>
            <a:xfrm>
              <a:off x="5973417" y="61821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8" name="矩形 27"/>
            <p:cNvSpPr/>
            <p:nvPr/>
          </p:nvSpPr>
          <p:spPr>
            <a:xfrm>
              <a:off x="7802217" y="6182139"/>
              <a:ext cx="914400" cy="9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9" name="组合 28"/>
          <p:cNvGrpSpPr/>
          <p:nvPr/>
        </p:nvGrpSpPr>
        <p:grpSpPr>
          <a:xfrm rot="5400000">
            <a:off x="2301081" y="4523583"/>
            <a:ext cx="1" cy="3932237"/>
            <a:chOff x="7484165" y="1117969"/>
            <a:chExt cx="1" cy="3932237"/>
          </a:xfrm>
        </p:grpSpPr>
        <p:cxnSp>
          <p:nvCxnSpPr>
            <p:cNvPr id="30" name="直接连接符 29"/>
            <p:cNvCxnSpPr/>
            <p:nvPr/>
          </p:nvCxnSpPr>
          <p:spPr>
            <a:xfrm>
              <a:off x="7484165" y="4293704"/>
              <a:ext cx="0" cy="756502"/>
            </a:xfrm>
            <a:prstGeom prst="line">
              <a:avLst/>
            </a:prstGeom>
            <a:ln w="38100">
              <a:solidFill>
                <a:srgbClr val="272D4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6200000" flipH="1">
              <a:off x="5890765" y="2711370"/>
              <a:ext cx="3186802" cy="0"/>
            </a:xfrm>
            <a:prstGeom prst="line">
              <a:avLst/>
            </a:prstGeom>
            <a:ln w="12700">
              <a:solidFill>
                <a:srgbClr val="272D4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7f2fe233-31a4-4882-8f8a-c0f845814960"/>
  <p:tag name="COMMONDATA" val="eyJjb3VudCI6MSwiaGRpZCI6IjgzMzdiZDlmNTJkYWE4MjMyZjdlOWE4Nzc1YTI1NDZmIiwidXNlckNvdW50Ijox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Words>
  <Application>WPS 演示</Application>
  <PresentationFormat>宽屏</PresentationFormat>
  <Paragraphs>32</Paragraphs>
  <Slides>7</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7</vt:i4>
      </vt:variant>
    </vt:vector>
  </HeadingPairs>
  <TitlesOfParts>
    <vt:vector size="29" baseType="lpstr">
      <vt:lpstr>Arial</vt:lpstr>
      <vt:lpstr>宋体</vt:lpstr>
      <vt:lpstr>Wingdings</vt:lpstr>
      <vt:lpstr>等线</vt:lpstr>
      <vt:lpstr>Arial Black</vt:lpstr>
      <vt:lpstr>思源黑体 CN Bold</vt:lpstr>
      <vt:lpstr>黑体</vt:lpstr>
      <vt:lpstr>Bahnschrift</vt:lpstr>
      <vt:lpstr>阿里汉仪智能黑体</vt:lpstr>
      <vt:lpstr>Abadi</vt:lpstr>
      <vt:lpstr>Segoe Print</vt:lpstr>
      <vt:lpstr>等线 Light</vt:lpstr>
      <vt:lpstr>Gill Sans</vt:lpstr>
      <vt:lpstr>Aharoni</vt:lpstr>
      <vt:lpstr>Yu Gothic UI Semibold</vt:lpstr>
      <vt:lpstr>微软雅黑</vt:lpstr>
      <vt:lpstr>Calibri</vt:lpstr>
      <vt:lpstr>思源黑体 CN Heavy</vt:lpstr>
      <vt:lpstr>思源黑体 CN Regular</vt:lpstr>
      <vt:lpstr>Arial Unicode MS</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Epo ch</dc:creator>
  <cp:lastModifiedBy>额。。</cp:lastModifiedBy>
  <cp:revision>11</cp:revision>
  <dcterms:created xsi:type="dcterms:W3CDTF">2020-09-13T14:12:00Z</dcterms:created>
  <dcterms:modified xsi:type="dcterms:W3CDTF">2023-04-26T15:13:48Z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v1.0_mb_jWKoCgP9ipoqyMqi1r71jA==</vt:lpwstr>
  </property>
  <property fmtid="{D5CDD505-2E9C-101B-9397-08002B2CF9AE}" pid="4" name="ICV">
    <vt:lpwstr>63D9E69C75B64F169F2439B5FD8E1E24_13</vt:lpwstr>
  </property>
</Properties>
</file>