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2023/4/5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2023/4/5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2023/4/5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2023/4/5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2023/4/5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2023/4/5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2023/4/5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2023/4/5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2023/4/5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2023/4/5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2023/4/5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2023/4/5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2023/4/5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2023/4/5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8000" dirty="0"/>
              <a:t>旅游书应用计划书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杨天赋，刘广森，龚家鑫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80476-0FCD-8C11-1177-6F5EF0D1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市场分析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43622-5D33-C2F7-05D0-9FBD9D7B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目前疫情结束，各省之间不再相互防控，出行完全自由，很多地方的火车票机票价格降低吸引客人，出行热情高涨。尤其是之前常常受到封校折磨的大学生，他们会利用放开的机会展开报复性旅游。我们的应用上市后正好迎接了这一热潮。</a:t>
            </a:r>
            <a:endParaRPr lang="zh-CN" altLang="en-US" sz="2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70F03C-3D97-0420-26E6-7E693D2D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外界环境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有相似功能软件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微信市场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1FA410-4A96-05BA-7B6F-5314831F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71CF06-CFCF-4651-AD58-EA72AF9A9AA5}" type="datetime1">
              <a:rPr lang="zh-CN" altLang="en-US" smtClean="0"/>
              <a:t>2023/4/5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C3CEC8C-0068-5322-FE13-6503FC685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92" y="3360505"/>
            <a:ext cx="4424362" cy="345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1983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88EEF-08E9-E804-F794-BA019B68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市场分析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8DBA2-1876-25F4-AF79-8CBADDBE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某些地图软件会统计点亮城市数量以及点亮城市角落数量。但是用户只能知道自己的，而无法知道别人的。很多人会将自己的点亮统计地图晒到社交平台上面进行比较，我们的应用为用户分享自己的出行动态提供了专门的平台，填补了市场上这一空白。</a:t>
            </a:r>
            <a:endParaRPr lang="zh-CN" altLang="en-US" sz="2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EAABD-3C03-1A98-81A1-A2F078CEE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外界环境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b="1" dirty="0"/>
              <a:t>2.</a:t>
            </a:r>
            <a:r>
              <a:rPr lang="zh-CN" altLang="en-US" sz="2000" b="1" dirty="0"/>
              <a:t>有相似功能软件对比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微信市场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BA61E-D397-C334-8A4C-F49F3607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71CF06-CFCF-4651-AD58-EA72AF9A9AA5}" type="datetime1">
              <a:rPr lang="zh-CN" altLang="en-US" smtClean="0"/>
              <a:t>2023/4/5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6F55BD-AAC0-938B-C2DE-8919A406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918" y="3429000"/>
            <a:ext cx="4103594" cy="313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85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E9506-F00F-819A-361B-48DD450B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市场分析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B0B90-9DF5-E5FE-0C6D-F8990FEB8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很多用户都喜欢在微信上观察身边朋友的生活，例如看对方的朋友圈以及微信步数。我们的应用为这些用户提供了一个新的内容。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67B52-34C9-519C-0AFB-4FD77F528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外界环境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有相似功能软件对比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b="1" dirty="0"/>
              <a:t>3.</a:t>
            </a:r>
            <a:r>
              <a:rPr lang="zh-CN" altLang="en-US" sz="2000" b="1" dirty="0"/>
              <a:t>微信市场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5C16A-E3B5-FD94-5D47-9E12658B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71CF06-CFCF-4651-AD58-EA72AF9A9AA5}" type="datetime1">
              <a:rPr lang="zh-CN" altLang="en-US" smtClean="0"/>
              <a:t>2023/4/5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627898-587A-6D57-987C-D9B8B5354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107" y="3045633"/>
            <a:ext cx="5444098" cy="306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412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93B5D9-9381-6BAA-5F3A-923740B1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dirty="0"/>
              <a:t>        谢谢观赏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DD3E0-AEC3-327B-0A8A-A241CC4A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C2585-22DF-8F22-02DD-0DA99FAF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8803E1-1726-4879-80E3-452B390141DD}" type="datetime1">
              <a:rPr lang="zh-CN" altLang="en-US" smtClean="0"/>
              <a:t>2023/4/5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7953E7E-71DF-7A5E-274F-0D2A6B5AAC9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2" b="1575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70374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E4043A-AFED-23F3-F63D-1759D23D47CA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/>
              <a:t>目录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952BA5-E571-8D90-4CC8-FEE9D509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一，应用介绍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二，营销主张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三，营销渠道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四，目标用户角色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五，市场分析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A347D-044F-5B3F-8910-A385277F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E476C3-78BD-40CB-9C6F-0D41DD7E1D50}" type="datetime1">
              <a:rPr lang="zh-CN" altLang="en-US" smtClean="0"/>
              <a:t>2023/4/5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63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8C864-AC3C-FABE-303E-3439984F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应用介绍</a:t>
            </a:r>
            <a:r>
              <a:rPr lang="en-US" altLang="zh-CN" dirty="0"/>
              <a:t>—</a:t>
            </a:r>
            <a:r>
              <a:rPr lang="zh-CN" altLang="en-US" dirty="0"/>
              <a:t>总述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39F82-D301-ED2E-1613-21471FEF18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Hans-HK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TravelBook</a:t>
            </a:r>
            <a:r>
              <a:rPr lang="zh-CN" altLang="zh-Hans-HK" sz="2400" dirty="0">
                <a:latin typeface="等线" panose="02010600030101010101" pitchFamily="2" charset="-122"/>
                <a:ea typeface="等线" panose="02010600030101010101" pitchFamily="2" charset="-122"/>
              </a:rPr>
              <a:t>是一款用于激励用户出行旅游的软件。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软件通过打卡、分享、排名等功能，让用户在旅游的时候也能与其他用户展示自己旅游经历，或者浏览他人的旅游足迹。从而给用户带来更好的旅游体验。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917A10-08D6-9C54-443A-18F7601D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EDFCFC-F8E9-4049-95DD-C79391CC7BFF}" type="datetime1">
              <a:rPr lang="zh-CN" altLang="en-US" smtClean="0"/>
              <a:t>2023/4/5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923FD2-ADD2-B840-1D68-50AA1630F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21" y="2120900"/>
            <a:ext cx="3261760" cy="37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4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8C864-AC3C-FABE-303E-3439984F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应用介绍</a:t>
            </a:r>
            <a:r>
              <a:rPr lang="en-US" altLang="zh-CN" dirty="0"/>
              <a:t>—</a:t>
            </a:r>
            <a:r>
              <a:rPr lang="zh-CN" altLang="en-US" dirty="0"/>
              <a:t>打卡功能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39F82-D301-ED2E-1613-21471FEF18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该</a:t>
            </a:r>
            <a:r>
              <a:rPr lang="zh-CN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软件将每个城市中大大小小的景点设置为打卡点，应用会用</a:t>
            </a:r>
            <a:r>
              <a:rPr lang="en-US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GPS</a:t>
            </a:r>
            <a:r>
              <a:rPr lang="zh-CN" altLang="zh-CN" sz="3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定位去检测用户到了哪个打卡点。</a:t>
            </a:r>
            <a:endParaRPr lang="zh-CN" altLang="en-US" sz="32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917A10-08D6-9C54-443A-18F7601D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EDFCFC-F8E9-4049-95DD-C79391CC7BFF}" type="datetime1">
              <a:rPr lang="zh-CN" altLang="en-US" smtClean="0"/>
              <a:t>2023/4/5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8D7266-D2F9-AC05-2A43-08BC38DF6F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01" y="2120900"/>
            <a:ext cx="3823049" cy="3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3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C2ADB-70F8-0968-9B08-1411CCA0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zh-CN" altLang="en-US" dirty="0"/>
              <a:t>应用介绍</a:t>
            </a:r>
            <a:r>
              <a:rPr lang="en-US" altLang="zh-CN" dirty="0"/>
              <a:t>—</a:t>
            </a:r>
            <a:r>
              <a:rPr lang="zh-CN" altLang="en-US" dirty="0"/>
              <a:t>分享功能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041F6-7D57-DF3D-352B-DA0CFCF7F1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我们的应用在打卡的同时也可以拍照进行分享。当用户在应用上搜索该景点时，可以看到其他人分享的照片。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8ED28-355F-9879-1867-27A685B7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EDFCFC-F8E9-4049-95DD-C79391CC7BFF}" type="datetime1">
              <a:rPr lang="zh-CN" altLang="en-US" smtClean="0"/>
              <a:t>2023/4/5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BA1CF8-12F7-AE6D-8376-C276393DAF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243179"/>
            <a:ext cx="4638675" cy="350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8177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FD7C1-FB00-E973-7826-3CE73CE2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应用介绍</a:t>
            </a:r>
            <a:r>
              <a:rPr lang="en-US" altLang="zh-CN" dirty="0"/>
              <a:t>—</a:t>
            </a:r>
            <a:r>
              <a:rPr lang="zh-CN" altLang="en-US" dirty="0"/>
              <a:t>排名功能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899FF-66FB-2480-21DB-C2ECDE42F7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在应用中，用户只需要选择自己所在的城市，便可以看到自己在该城市中的打卡排名，此外，该应用还可以与微信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等社交账号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互通，用户可以在微信公众号上看到自己在所有的同城好友中的打卡排名。</a:t>
            </a:r>
            <a:endParaRPr lang="zh-CN" altLang="en-US" sz="24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D2957-4AF1-08FE-A0B5-57C2B73E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EDFCFC-F8E9-4049-95DD-C79391CC7BFF}" type="datetime1">
              <a:rPr lang="zh-CN" altLang="en-US" smtClean="0"/>
              <a:t>2023/4/5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DDE12B-96D2-68C7-8C69-50C27C0567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255441"/>
            <a:ext cx="4638675" cy="347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7192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B2A39-FD18-9C99-B190-7B21BBFA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营销主张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BC1DF-E4D4-2E0A-F6DF-AB6FAA840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1043" y="2504483"/>
            <a:ext cx="4639736" cy="3748193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尽可能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提升活跃用户数量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使我们的应用接触门槛低。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使潜在用户被动接触到我们应用的机会足够大。</a:t>
            </a:r>
          </a:p>
          <a:p>
            <a:endParaRPr lang="zh-CN" altLang="en-US" sz="24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FD816-0FDB-A87B-4C0E-35D75CC8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EDFCFC-F8E9-4049-95DD-C79391CC7BFF}" type="datetime1">
              <a:rPr lang="zh-CN" altLang="en-US" smtClean="0"/>
              <a:t>2023/4/5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E6D8DF-A450-5A49-1087-21E1BB8121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91" y="2552513"/>
            <a:ext cx="4885084" cy="297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7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46B8A-BA2E-0519-F341-E68CAF52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营销渠道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F04E1-E9BA-85CE-A860-3A482B6F91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的广告投放到视频播放平台，增加潜在用户数量。</a:t>
            </a: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在应用商店上推荐我们的应用，当用户搜索该类型应用，我们的应用会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被推送。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制作应用的网页版，并投放到各大浏览器上，网页版上再提示用户下载客户端，降低使用的门槛，增加受众群体。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8EF32-5A44-F6C5-598E-5419B57B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EDFCFC-F8E9-4049-95DD-C79391CC7BFF}" type="datetime1">
              <a:rPr lang="zh-CN" altLang="en-US" smtClean="0"/>
              <a:t>2023/4/5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F45DD6-3AAA-F7C2-6D87-BBAD87995A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28" y="2509790"/>
            <a:ext cx="4882292" cy="261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184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76C04-AF2B-64E3-EC59-CB377BE8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目标用户角色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00A8D-83BF-14EB-DD59-3107A29F8F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旅游是不分年龄段的，爱旅游的人可能是热血的大学生，也可能是工作闲暇的中年人，也可能是打算享受生活的退休老人。我们的软件是面向各个年龄段的旅行爱好者的。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85E76-18FA-961B-7531-FE320A00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EDFCFC-F8E9-4049-95DD-C79391CC7BFF}" type="datetime1">
              <a:rPr lang="zh-CN" altLang="en-US" smtClean="0"/>
              <a:t>2023/4/5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6D8303-F097-FD3F-1C11-C5D9A2B25A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5" y="2223659"/>
            <a:ext cx="4638675" cy="309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{10665CBE-127F-488E-910E-652081DD2305}tf56160789_win32</Template>
  <TotalTime>104</TotalTime>
  <Words>625</Words>
  <Application>Microsoft Office PowerPoint</Application>
  <PresentationFormat>宽屏</PresentationFormat>
  <Paragraphs>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Microsoft YaHei UI</vt:lpstr>
      <vt:lpstr>等线</vt:lpstr>
      <vt:lpstr>新宋体</vt:lpstr>
      <vt:lpstr>Calibri</vt:lpstr>
      <vt:lpstr>Franklin Gothic Book</vt:lpstr>
      <vt:lpstr>1_RetrospectVTI</vt:lpstr>
      <vt:lpstr>旅游书应用计划书</vt:lpstr>
      <vt:lpstr>目录</vt:lpstr>
      <vt:lpstr>应用介绍—总述</vt:lpstr>
      <vt:lpstr>应用介绍—打卡功能</vt:lpstr>
      <vt:lpstr>应用介绍—分享功能</vt:lpstr>
      <vt:lpstr>应用介绍—排名功能</vt:lpstr>
      <vt:lpstr>营销主张</vt:lpstr>
      <vt:lpstr>营销渠道</vt:lpstr>
      <vt:lpstr>目标用户角色</vt:lpstr>
      <vt:lpstr>市场分析</vt:lpstr>
      <vt:lpstr>市场分析</vt:lpstr>
      <vt:lpstr>市场分析</vt:lpstr>
      <vt:lpstr>        谢谢观赏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旅游书应用计划书</dc:title>
  <dc:creator>天赋</dc:creator>
  <cp:lastModifiedBy>纠 羊</cp:lastModifiedBy>
  <cp:revision>23</cp:revision>
  <dcterms:created xsi:type="dcterms:W3CDTF">2023-03-30T01:04:01Z</dcterms:created>
  <dcterms:modified xsi:type="dcterms:W3CDTF">2023-04-05T15:55:28Z</dcterms:modified>
</cp:coreProperties>
</file>