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98" r:id="rId3"/>
  </p:sldMasterIdLst>
  <p:notesMasterIdLst>
    <p:notesMasterId r:id="rId18"/>
  </p:notesMasterIdLst>
  <p:sldIdLst>
    <p:sldId id="256" r:id="rId4"/>
    <p:sldId id="284" r:id="rId5"/>
    <p:sldId id="285" r:id="rId6"/>
    <p:sldId id="286" r:id="rId7"/>
    <p:sldId id="287" r:id="rId8"/>
    <p:sldId id="302" r:id="rId9"/>
    <p:sldId id="288" r:id="rId10"/>
    <p:sldId id="289" r:id="rId11"/>
    <p:sldId id="305" r:id="rId12"/>
    <p:sldId id="291" r:id="rId13"/>
    <p:sldId id="306" r:id="rId14"/>
    <p:sldId id="296" r:id="rId15"/>
    <p:sldId id="280" r:id="rId16"/>
    <p:sldId id="307" r:id="rId17"/>
  </p:sldIdLst>
  <p:sldSz cx="12192000" cy="6858000"/>
  <p:notesSz cx="7104063" cy="10234613"/>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9569"/>
    <a:srgbClr val="A8C1A8"/>
    <a:srgbClr val="FFFFFF"/>
    <a:srgbClr val="F9C7C7"/>
    <a:srgbClr val="F07875"/>
    <a:srgbClr val="EE6966"/>
    <a:srgbClr val="B7C2F4"/>
    <a:srgbClr val="879AED"/>
    <a:srgbClr val="72C5EA"/>
    <a:srgbClr val="AAD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79" autoAdjust="0"/>
  </p:normalViewPr>
  <p:slideViewPr>
    <p:cSldViewPr snapToGrid="0">
      <p:cViewPr varScale="1">
        <p:scale>
          <a:sx n="154" d="100"/>
          <a:sy n="154" d="100"/>
        </p:scale>
        <p:origin x="510" y="108"/>
      </p:cViewPr>
      <p:guideLst>
        <p:guide orient="horz" pos="2160"/>
        <p:guide pos="3840"/>
      </p:guideLst>
    </p:cSldViewPr>
  </p:slideViewPr>
  <p:notesTextViewPr>
    <p:cViewPr>
      <p:scale>
        <a:sx n="1" d="1"/>
        <a:sy n="1" d="1"/>
      </p:scale>
      <p:origin x="0" y="0"/>
    </p:cViewPr>
  </p:notesTextViewPr>
  <p:sorterViewPr>
    <p:cViewPr>
      <p:scale>
        <a:sx n="100" d="100"/>
        <a:sy n="100" d="100"/>
      </p:scale>
      <p:origin x="0" y="-18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9002630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3628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338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7167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615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7314570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837211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8779549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2654302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889155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6031470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7201877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0761345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939696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6480593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8940261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1429734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5329933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3222363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318507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0389533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5735748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1630342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7060893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4354292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3861966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829208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75918127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5" name="文本框 4"/>
          <p:cNvSpPr txBox="1"/>
          <p:nvPr userDrawn="1"/>
        </p:nvSpPr>
        <p:spPr>
          <a:xfrm>
            <a:off x="562476" y="259189"/>
            <a:ext cx="3714750" cy="846386"/>
          </a:xfrm>
          <a:prstGeom prst="rect">
            <a:avLst/>
          </a:prstGeom>
          <a:noFill/>
        </p:spPr>
        <p:txBody>
          <a:bodyPr wrap="square" rtlCol="0">
            <a:spAutoFit/>
          </a:bodyPr>
          <a:lstStyle/>
          <a:p>
            <a:r>
              <a:rPr lang="zh-CN" altLang="en-US" sz="2800" b="1" spc="5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rPr>
              <a:t>旅行概况</a:t>
            </a:r>
          </a:p>
          <a:p>
            <a:endParaRPr lang="zh-CN" altLang="en-US" sz="1000" dirty="0">
              <a:ea typeface="微软雅黑" pitchFamily="34" charset="-122"/>
            </a:endParaRPr>
          </a:p>
          <a:p>
            <a:endParaRPr lang="zh-CN" altLang="en-US" sz="1000" dirty="0">
              <a:ea typeface="微软雅黑" pitchFamily="34" charset="-122"/>
            </a:endParaRPr>
          </a:p>
        </p:txBody>
      </p:sp>
      <p:sp>
        <p:nvSpPr>
          <p:cNvPr id="6" name="矩形 5"/>
          <p:cNvSpPr/>
          <p:nvPr userDrawn="1"/>
        </p:nvSpPr>
        <p:spPr>
          <a:xfrm>
            <a:off x="334537" y="167268"/>
            <a:ext cx="227939" cy="7248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文本框 7"/>
          <p:cNvSpPr txBox="1"/>
          <p:nvPr userDrawn="1"/>
        </p:nvSpPr>
        <p:spPr>
          <a:xfrm>
            <a:off x="562476" y="259189"/>
            <a:ext cx="3714750" cy="846386"/>
          </a:xfrm>
          <a:prstGeom prst="rect">
            <a:avLst/>
          </a:prstGeom>
          <a:noFill/>
        </p:spPr>
        <p:txBody>
          <a:bodyPr wrap="square" rtlCol="0">
            <a:spAutoFit/>
          </a:bodyPr>
          <a:lstStyle/>
          <a:p>
            <a:r>
              <a:rPr lang="zh-CN" altLang="en-US" sz="2800" b="1" spc="5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rPr>
              <a:t>行前准备</a:t>
            </a:r>
          </a:p>
          <a:p>
            <a:endParaRPr lang="zh-CN" altLang="en-US" sz="1000" dirty="0">
              <a:ea typeface="微软雅黑" pitchFamily="34" charset="-122"/>
            </a:endParaRPr>
          </a:p>
          <a:p>
            <a:endParaRPr lang="zh-CN" altLang="en-US" sz="1000" dirty="0">
              <a:ea typeface="微软雅黑" pitchFamily="34" charset="-122"/>
            </a:endParaRPr>
          </a:p>
        </p:txBody>
      </p:sp>
      <p:sp>
        <p:nvSpPr>
          <p:cNvPr id="9" name="矩形 8"/>
          <p:cNvSpPr/>
          <p:nvPr userDrawn="1"/>
        </p:nvSpPr>
        <p:spPr>
          <a:xfrm>
            <a:off x="334537" y="167268"/>
            <a:ext cx="227939" cy="7248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竖版">
    <p:spTree>
      <p:nvGrpSpPr>
        <p:cNvPr id="1" name=""/>
        <p:cNvGrpSpPr/>
        <p:nvPr/>
      </p:nvGrpSpPr>
      <p:grpSpPr>
        <a:xfrm>
          <a:off x="0" y="0"/>
          <a:ext cx="0" cy="0"/>
          <a:chOff x="0" y="0"/>
          <a:chExt cx="0" cy="0"/>
        </a:xfrm>
      </p:grpSpPr>
      <p:sp>
        <p:nvSpPr>
          <p:cNvPr id="7" name="文本框 6"/>
          <p:cNvSpPr txBox="1"/>
          <p:nvPr userDrawn="1"/>
        </p:nvSpPr>
        <p:spPr>
          <a:xfrm>
            <a:off x="562476" y="259189"/>
            <a:ext cx="3714750" cy="846386"/>
          </a:xfrm>
          <a:prstGeom prst="rect">
            <a:avLst/>
          </a:prstGeom>
          <a:noFill/>
        </p:spPr>
        <p:txBody>
          <a:bodyPr wrap="square" rtlCol="0">
            <a:spAutoFit/>
          </a:bodyPr>
          <a:lstStyle/>
          <a:p>
            <a:r>
              <a:rPr lang="zh-CN" altLang="en-US" sz="2800" b="1" spc="5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rPr>
              <a:t>推荐景点</a:t>
            </a:r>
          </a:p>
          <a:p>
            <a:endParaRPr lang="zh-CN" altLang="en-US" sz="1000" dirty="0">
              <a:ea typeface="微软雅黑" pitchFamily="34" charset="-122"/>
            </a:endParaRPr>
          </a:p>
          <a:p>
            <a:endParaRPr lang="zh-CN" altLang="en-US" sz="1000" dirty="0">
              <a:ea typeface="微软雅黑" pitchFamily="34" charset="-122"/>
            </a:endParaRPr>
          </a:p>
        </p:txBody>
      </p:sp>
      <p:sp>
        <p:nvSpPr>
          <p:cNvPr id="8" name="矩形 7"/>
          <p:cNvSpPr/>
          <p:nvPr userDrawn="1"/>
        </p:nvSpPr>
        <p:spPr>
          <a:xfrm>
            <a:off x="334537" y="167268"/>
            <a:ext cx="227939" cy="7248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文本框 5"/>
          <p:cNvSpPr txBox="1"/>
          <p:nvPr userDrawn="1"/>
        </p:nvSpPr>
        <p:spPr>
          <a:xfrm>
            <a:off x="562476" y="259189"/>
            <a:ext cx="3714750" cy="846386"/>
          </a:xfrm>
          <a:prstGeom prst="rect">
            <a:avLst/>
          </a:prstGeom>
          <a:noFill/>
        </p:spPr>
        <p:txBody>
          <a:bodyPr wrap="square" rtlCol="0">
            <a:spAutoFit/>
          </a:bodyPr>
          <a:lstStyle/>
          <a:p>
            <a:r>
              <a:rPr lang="zh-CN" altLang="en-US" sz="2800" b="1" spc="5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rPr>
              <a:t>衣食住行</a:t>
            </a:r>
          </a:p>
          <a:p>
            <a:endParaRPr lang="zh-CN" altLang="en-US" sz="1000" dirty="0">
              <a:ea typeface="微软雅黑" pitchFamily="34" charset="-122"/>
            </a:endParaRPr>
          </a:p>
          <a:p>
            <a:endParaRPr lang="zh-CN" altLang="en-US" sz="1000" dirty="0">
              <a:ea typeface="微软雅黑" pitchFamily="34" charset="-122"/>
            </a:endParaRPr>
          </a:p>
        </p:txBody>
      </p:sp>
      <p:sp>
        <p:nvSpPr>
          <p:cNvPr id="7" name="矩形 6"/>
          <p:cNvSpPr/>
          <p:nvPr userDrawn="1"/>
        </p:nvSpPr>
        <p:spPr>
          <a:xfrm>
            <a:off x="334537" y="167268"/>
            <a:ext cx="227939" cy="7248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p:cNvSpPr txBox="1"/>
          <p:nvPr userDrawn="1"/>
        </p:nvSpPr>
        <p:spPr>
          <a:xfrm>
            <a:off x="562476" y="259189"/>
            <a:ext cx="3714750" cy="846386"/>
          </a:xfrm>
          <a:prstGeom prst="rect">
            <a:avLst/>
          </a:prstGeom>
          <a:noFill/>
        </p:spPr>
        <p:txBody>
          <a:bodyPr wrap="square" rtlCol="0">
            <a:spAutoFit/>
          </a:bodyPr>
          <a:lstStyle/>
          <a:p>
            <a:r>
              <a:rPr lang="zh-CN" altLang="en-US" sz="2800" b="1" spc="5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rPr>
              <a:t>其他补充</a:t>
            </a:r>
          </a:p>
          <a:p>
            <a:endParaRPr lang="zh-CN" altLang="en-US" sz="1000" dirty="0">
              <a:ea typeface="微软雅黑" pitchFamily="34" charset="-122"/>
            </a:endParaRPr>
          </a:p>
          <a:p>
            <a:endParaRPr lang="zh-CN" altLang="en-US" sz="1000" dirty="0">
              <a:ea typeface="微软雅黑" pitchFamily="34" charset="-122"/>
            </a:endParaRPr>
          </a:p>
        </p:txBody>
      </p:sp>
      <p:sp>
        <p:nvSpPr>
          <p:cNvPr id="8" name="矩形 7"/>
          <p:cNvSpPr/>
          <p:nvPr userDrawn="1"/>
        </p:nvSpPr>
        <p:spPr>
          <a:xfrm>
            <a:off x="334537" y="167268"/>
            <a:ext cx="227939" cy="7248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1C32AC-2328-47C3-A40B-72CF047BC343}"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8B17FB-43BF-492E-BFE5-ED53674FB2B8}"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1473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61810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98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0390650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433798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1059834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778999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82F288E0-7875-42C4-84C8-98DBBD3BF4D2}" type="datetimeFigureOut">
              <a:rPr lang="zh-CN" altLang="en-US" smtClean="0"/>
              <a:pPr/>
              <a:t>2023/6/7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54" r:id="rId33"/>
    <p:sldLayoutId id="2147483655" r:id="rId34"/>
    <p:sldLayoutId id="2147483656" r:id="rId35"/>
    <p:sldLayoutId id="2147483657" r:id="rId36"/>
    <p:sldLayoutId id="2147483658" r:id="rId37"/>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微软雅黑"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431C32AC-2328-47C3-A40B-72CF047BC343}" type="datetimeFigureOut">
              <a:rPr lang="zh-CN" altLang="en-US" smtClean="0"/>
              <a:pPr/>
              <a:t>2023/6/7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A88B17FB-43BF-492E-BFE5-ED53674FB2B8}"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7962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3.xml"/><Relationship Id="rId5" Type="http://schemas.openxmlformats.org/officeDocument/2006/relationships/slideLayout" Target="../slideLayouts/slideLayout37.xml"/><Relationship Id="rId4"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3278"/>
            <a:ext cx="12192000" cy="6940969"/>
          </a:xfrm>
          <a:prstGeom prst="rect">
            <a:avLst/>
          </a:prstGeom>
        </p:spPr>
      </p:pic>
      <p:sp>
        <p:nvSpPr>
          <p:cNvPr id="7" name="文本框 6"/>
          <p:cNvSpPr txBox="1"/>
          <p:nvPr/>
        </p:nvSpPr>
        <p:spPr>
          <a:xfrm>
            <a:off x="2151325" y="1684654"/>
            <a:ext cx="4007166" cy="830997"/>
          </a:xfrm>
          <a:prstGeom prst="rect">
            <a:avLst/>
          </a:prstGeom>
          <a:noFill/>
        </p:spPr>
        <p:txBody>
          <a:bodyPr wrap="square" rtlCol="0">
            <a:spAutoFit/>
          </a:bodyPr>
          <a:lstStyle/>
          <a:p>
            <a:pPr algn="dist"/>
            <a:r>
              <a:rPr lang="en-US" altLang="zh-CN" sz="4800" b="1" spc="500" dirty="0">
                <a:solidFill>
                  <a:schemeClr val="tx1"/>
                </a:solidFill>
                <a:effectLst>
                  <a:outerShdw blurRad="50800" dist="38100" dir="2700000" algn="tl" rotWithShape="0">
                    <a:prstClr val="black">
                      <a:alpha val="40000"/>
                    </a:prstClr>
                  </a:outerShdw>
                </a:effectLst>
                <a:uFillTx/>
                <a:cs typeface="+mn-ea"/>
                <a:sym typeface="+mn-lt"/>
              </a:rPr>
              <a:t>Travel  book</a:t>
            </a:r>
            <a:endParaRPr lang="zh-CN" altLang="en-US" sz="4800" b="1" spc="500" dirty="0">
              <a:solidFill>
                <a:schemeClr val="tx1"/>
              </a:solidFill>
              <a:effectLst>
                <a:outerShdw blurRad="50800" dist="38100" dir="2700000" algn="tl" rotWithShape="0">
                  <a:prstClr val="black">
                    <a:alpha val="40000"/>
                  </a:prstClr>
                </a:outerShdw>
              </a:effectLst>
              <a:uFillTx/>
              <a:cs typeface="+mn-ea"/>
              <a:sym typeface="+mn-lt"/>
            </a:endParaRPr>
          </a:p>
        </p:txBody>
      </p:sp>
      <p:sp>
        <p:nvSpPr>
          <p:cNvPr id="8" name="文本框 7"/>
          <p:cNvSpPr txBox="1"/>
          <p:nvPr/>
        </p:nvSpPr>
        <p:spPr>
          <a:xfrm>
            <a:off x="3187530" y="2431669"/>
            <a:ext cx="4187190" cy="400110"/>
          </a:xfrm>
          <a:prstGeom prst="rect">
            <a:avLst/>
          </a:prstGeom>
          <a:noFill/>
        </p:spPr>
        <p:txBody>
          <a:bodyPr wrap="square" rtlCol="0">
            <a:spAutoFit/>
          </a:bodyPr>
          <a:lstStyle/>
          <a:p>
            <a:r>
              <a:rPr lang="en-US" altLang="zh-CN" sz="2000" spc="500" dirty="0">
                <a:solidFill>
                  <a:schemeClr val="tx1"/>
                </a:solidFill>
                <a:uFillTx/>
                <a:cs typeface="+mn-ea"/>
                <a:sym typeface="+mn-lt"/>
              </a:rPr>
              <a:t>      </a:t>
            </a:r>
            <a:r>
              <a:rPr lang="zh-CN" altLang="en-US" sz="2000" spc="500" dirty="0">
                <a:cs typeface="+mn-ea"/>
                <a:sym typeface="+mn-lt"/>
              </a:rPr>
              <a:t>第</a:t>
            </a:r>
            <a:r>
              <a:rPr lang="en-US" altLang="zh-CN" sz="2000" spc="500" dirty="0">
                <a:cs typeface="+mn-ea"/>
                <a:sym typeface="+mn-lt"/>
              </a:rPr>
              <a:t>17</a:t>
            </a:r>
            <a:r>
              <a:rPr lang="zh-CN" altLang="en-US" sz="2000" spc="500" dirty="0">
                <a:cs typeface="+mn-ea"/>
                <a:sym typeface="+mn-lt"/>
              </a:rPr>
              <a:t>小组第三次汇报</a:t>
            </a:r>
            <a:endParaRPr lang="zh-CN" altLang="en-US" sz="2000" spc="500" dirty="0">
              <a:solidFill>
                <a:schemeClr val="tx1"/>
              </a:solidFill>
              <a:uFillTx/>
              <a:cs typeface="+mn-ea"/>
              <a:sym typeface="+mn-lt"/>
            </a:endParaRPr>
          </a:p>
        </p:txBody>
      </p:sp>
      <p:cxnSp>
        <p:nvCxnSpPr>
          <p:cNvPr id="9" name="直接连接符 8"/>
          <p:cNvCxnSpPr/>
          <p:nvPr/>
        </p:nvCxnSpPr>
        <p:spPr>
          <a:xfrm>
            <a:off x="3187531" y="2631724"/>
            <a:ext cx="65722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33253" y="2905780"/>
            <a:ext cx="4007165" cy="523220"/>
          </a:xfrm>
          <a:prstGeom prst="rect">
            <a:avLst/>
          </a:prstGeom>
          <a:noFill/>
        </p:spPr>
        <p:txBody>
          <a:bodyPr wrap="square" rtlCol="0">
            <a:spAutoFit/>
          </a:bodyPr>
          <a:lstStyle/>
          <a:p>
            <a:r>
              <a:rPr lang="zh-CN" altLang="en-US" sz="1600" dirty="0">
                <a:cs typeface="+mn-ea"/>
                <a:sym typeface="+mn-lt"/>
              </a:rPr>
              <a:t>I want to travel with </a:t>
            </a:r>
            <a:r>
              <a:rPr lang="en-US" altLang="zh-CN" sz="1600" dirty="0">
                <a:cs typeface="+mn-ea"/>
                <a:sym typeface="+mn-lt"/>
              </a:rPr>
              <a:t>my best friends.</a:t>
            </a:r>
            <a:endParaRPr lang="zh-CN" altLang="en-US" sz="1600" dirty="0">
              <a:cs typeface="+mn-ea"/>
              <a:sym typeface="+mn-lt"/>
            </a:endParaRPr>
          </a:p>
          <a:p>
            <a:endParaRPr lang="zh-CN" altLang="en-US" sz="1200" dirty="0">
              <a:cs typeface="+mn-ea"/>
              <a:sym typeface="+mn-lt"/>
            </a:endParaRPr>
          </a:p>
        </p:txBody>
      </p:sp>
      <p:sp>
        <p:nvSpPr>
          <p:cNvPr id="13" name="矩形 12"/>
          <p:cNvSpPr/>
          <p:nvPr/>
        </p:nvSpPr>
        <p:spPr>
          <a:xfrm>
            <a:off x="8420100" y="933450"/>
            <a:ext cx="2305050" cy="499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矩形 13"/>
          <p:cNvSpPr/>
          <p:nvPr/>
        </p:nvSpPr>
        <p:spPr>
          <a:xfrm>
            <a:off x="8229600" y="800100"/>
            <a:ext cx="2686050" cy="5257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9382125" y="1351508"/>
            <a:ext cx="1085850" cy="4154984"/>
          </a:xfrm>
          <a:prstGeom prst="rect">
            <a:avLst/>
          </a:prstGeom>
          <a:noFill/>
        </p:spPr>
        <p:txBody>
          <a:bodyPr wrap="square" rtlCol="0">
            <a:spAutoFit/>
          </a:bodyPr>
          <a:lstStyle/>
          <a:p>
            <a:pPr algn="ctr"/>
            <a:r>
              <a:rPr lang="zh-CN" altLang="en-US" sz="6600" b="1" dirty="0">
                <a:cs typeface="+mn-ea"/>
                <a:sym typeface="+mn-lt"/>
              </a:rPr>
              <a:t>旅游日记</a:t>
            </a:r>
          </a:p>
        </p:txBody>
      </p:sp>
      <p:cxnSp>
        <p:nvCxnSpPr>
          <p:cNvPr id="16" name="直接连接符 15"/>
          <p:cNvCxnSpPr/>
          <p:nvPr/>
        </p:nvCxnSpPr>
        <p:spPr>
          <a:xfrm>
            <a:off x="9382125" y="2647950"/>
            <a:ext cx="0" cy="2760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572500" y="2647950"/>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p:cNvSpPr txBox="1"/>
          <p:nvPr/>
        </p:nvSpPr>
        <p:spPr>
          <a:xfrm>
            <a:off x="8677276" y="2647950"/>
            <a:ext cx="500062" cy="584775"/>
          </a:xfrm>
          <a:prstGeom prst="rect">
            <a:avLst/>
          </a:prstGeom>
          <a:noFill/>
        </p:spPr>
        <p:txBody>
          <a:bodyPr wrap="square" rtlCol="0">
            <a:spAutoFit/>
          </a:bodyPr>
          <a:lstStyle/>
          <a:p>
            <a:r>
              <a:rPr lang="en-US" altLang="zh-CN" sz="3200" b="1" dirty="0">
                <a:cs typeface="+mn-ea"/>
                <a:sym typeface="+mn-lt"/>
              </a:rPr>
              <a:t>2</a:t>
            </a:r>
            <a:endParaRPr lang="zh-CN" altLang="en-US" sz="3200" b="1" dirty="0">
              <a:cs typeface="+mn-ea"/>
              <a:sym typeface="+mn-lt"/>
            </a:endParaRPr>
          </a:p>
        </p:txBody>
      </p:sp>
      <p:sp>
        <p:nvSpPr>
          <p:cNvPr id="19" name="椭圆 18"/>
          <p:cNvSpPr/>
          <p:nvPr/>
        </p:nvSpPr>
        <p:spPr>
          <a:xfrm>
            <a:off x="8591550" y="3366075"/>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文本框 19"/>
          <p:cNvSpPr txBox="1"/>
          <p:nvPr/>
        </p:nvSpPr>
        <p:spPr>
          <a:xfrm>
            <a:off x="8696326" y="3366075"/>
            <a:ext cx="500062" cy="584775"/>
          </a:xfrm>
          <a:prstGeom prst="rect">
            <a:avLst/>
          </a:prstGeom>
          <a:noFill/>
        </p:spPr>
        <p:txBody>
          <a:bodyPr wrap="square" rtlCol="0">
            <a:spAutoFit/>
          </a:bodyPr>
          <a:lstStyle/>
          <a:p>
            <a:r>
              <a:rPr lang="en-US" altLang="zh-CN" sz="3200" b="1" dirty="0">
                <a:cs typeface="+mn-ea"/>
                <a:sym typeface="+mn-lt"/>
              </a:rPr>
              <a:t>0</a:t>
            </a:r>
            <a:endParaRPr lang="zh-CN" altLang="en-US" sz="3200" b="1" dirty="0">
              <a:cs typeface="+mn-ea"/>
              <a:sym typeface="+mn-lt"/>
            </a:endParaRPr>
          </a:p>
        </p:txBody>
      </p:sp>
      <p:sp>
        <p:nvSpPr>
          <p:cNvPr id="21" name="椭圆 20"/>
          <p:cNvSpPr/>
          <p:nvPr/>
        </p:nvSpPr>
        <p:spPr>
          <a:xfrm>
            <a:off x="8591550" y="4103240"/>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文本框 21"/>
          <p:cNvSpPr txBox="1"/>
          <p:nvPr/>
        </p:nvSpPr>
        <p:spPr>
          <a:xfrm>
            <a:off x="8696326" y="4103240"/>
            <a:ext cx="500062" cy="584775"/>
          </a:xfrm>
          <a:prstGeom prst="rect">
            <a:avLst/>
          </a:prstGeom>
          <a:noFill/>
        </p:spPr>
        <p:txBody>
          <a:bodyPr wrap="square" rtlCol="0">
            <a:spAutoFit/>
          </a:bodyPr>
          <a:lstStyle/>
          <a:p>
            <a:r>
              <a:rPr lang="en-US" altLang="zh-CN" sz="3200" b="1" dirty="0">
                <a:cs typeface="+mn-ea"/>
                <a:sym typeface="+mn-lt"/>
              </a:rPr>
              <a:t>2</a:t>
            </a:r>
            <a:endParaRPr lang="zh-CN" altLang="en-US" sz="3200" b="1" dirty="0">
              <a:cs typeface="+mn-ea"/>
              <a:sym typeface="+mn-lt"/>
            </a:endParaRPr>
          </a:p>
        </p:txBody>
      </p:sp>
      <p:sp>
        <p:nvSpPr>
          <p:cNvPr id="23" name="椭圆 22"/>
          <p:cNvSpPr/>
          <p:nvPr/>
        </p:nvSpPr>
        <p:spPr>
          <a:xfrm>
            <a:off x="8591550" y="4855720"/>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696326" y="4855720"/>
            <a:ext cx="500062" cy="584775"/>
          </a:xfrm>
          <a:prstGeom prst="rect">
            <a:avLst/>
          </a:prstGeom>
          <a:noFill/>
        </p:spPr>
        <p:txBody>
          <a:bodyPr wrap="square" rtlCol="0">
            <a:spAutoFit/>
          </a:bodyPr>
          <a:lstStyle/>
          <a:p>
            <a:r>
              <a:rPr lang="en-US" altLang="zh-CN" sz="3200" b="1" dirty="0">
                <a:cs typeface="+mn-ea"/>
                <a:sym typeface="+mn-lt"/>
              </a:rPr>
              <a:t>3</a:t>
            </a:r>
            <a:endParaRPr lang="zh-CN" altLang="en-US" sz="3200" b="1" dirty="0">
              <a:cs typeface="+mn-ea"/>
              <a:sym typeface="+mn-lt"/>
            </a:endParaRPr>
          </a:p>
        </p:txBody>
      </p:sp>
      <p:sp>
        <p:nvSpPr>
          <p:cNvPr id="10" name="心形 9"/>
          <p:cNvSpPr/>
          <p:nvPr/>
        </p:nvSpPr>
        <p:spPr>
          <a:xfrm rot="2100000">
            <a:off x="8604486" y="1930879"/>
            <a:ext cx="336550" cy="278130"/>
          </a:xfrm>
          <a:prstGeom prst="heart">
            <a:avLst/>
          </a:prstGeom>
          <a:solidFill>
            <a:srgbClr val="EE6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down)">
                                      <p:cBhvr>
                                        <p:cTn id="66" dur="500"/>
                                        <p:tgtEl>
                                          <p:spTgt spid="8"/>
                                        </p:tgtEl>
                                      </p:cBhvr>
                                    </p:animEffect>
                                  </p:childTnLst>
                                </p:cTn>
                              </p:par>
                              <p:par>
                                <p:cTn id="67" presetID="22" presetClass="entr" presetSubtype="4" fill="hold"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animBg="1"/>
      <p:bldP spid="14" grpId="0" animBg="1"/>
      <p:bldP spid="15" grpId="0"/>
      <p:bldP spid="17" grpId="0" animBg="1"/>
      <p:bldP spid="18" grpId="0"/>
      <p:bldP spid="19" grpId="0" animBg="1"/>
      <p:bldP spid="20" grpId="0"/>
      <p:bldP spid="21" grpId="0" animBg="1"/>
      <p:bldP spid="22" grpId="0"/>
      <p:bldP spid="23" grpId="0" animBg="1"/>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4683109" y="1015874"/>
            <a:ext cx="6955024" cy="4826252"/>
          </a:xfrm>
          <a:custGeom>
            <a:avLst/>
            <a:gdLst>
              <a:gd name="T0" fmla="*/ 956 w 1075"/>
              <a:gd name="T1" fmla="*/ 312 h 747"/>
              <a:gd name="T2" fmla="*/ 955 w 1075"/>
              <a:gd name="T3" fmla="*/ 330 h 747"/>
              <a:gd name="T4" fmla="*/ 1059 w 1075"/>
              <a:gd name="T5" fmla="*/ 282 h 747"/>
              <a:gd name="T6" fmla="*/ 1009 w 1075"/>
              <a:gd name="T7" fmla="*/ 341 h 747"/>
              <a:gd name="T8" fmla="*/ 801 w 1075"/>
              <a:gd name="T9" fmla="*/ 460 h 747"/>
              <a:gd name="T10" fmla="*/ 536 w 1075"/>
              <a:gd name="T11" fmla="*/ 644 h 747"/>
              <a:gd name="T12" fmla="*/ 423 w 1075"/>
              <a:gd name="T13" fmla="*/ 720 h 747"/>
              <a:gd name="T14" fmla="*/ 470 w 1075"/>
              <a:gd name="T15" fmla="*/ 668 h 747"/>
              <a:gd name="T16" fmla="*/ 535 w 1075"/>
              <a:gd name="T17" fmla="*/ 625 h 747"/>
              <a:gd name="T18" fmla="*/ 395 w 1075"/>
              <a:gd name="T19" fmla="*/ 679 h 747"/>
              <a:gd name="T20" fmla="*/ 384 w 1075"/>
              <a:gd name="T21" fmla="*/ 671 h 747"/>
              <a:gd name="T22" fmla="*/ 287 w 1075"/>
              <a:gd name="T23" fmla="*/ 689 h 747"/>
              <a:gd name="T24" fmla="*/ 415 w 1075"/>
              <a:gd name="T25" fmla="*/ 569 h 747"/>
              <a:gd name="T26" fmla="*/ 467 w 1075"/>
              <a:gd name="T27" fmla="*/ 537 h 747"/>
              <a:gd name="T28" fmla="*/ 585 w 1075"/>
              <a:gd name="T29" fmla="*/ 480 h 747"/>
              <a:gd name="T30" fmla="*/ 663 w 1075"/>
              <a:gd name="T31" fmla="*/ 422 h 747"/>
              <a:gd name="T32" fmla="*/ 792 w 1075"/>
              <a:gd name="T33" fmla="*/ 336 h 747"/>
              <a:gd name="T34" fmla="*/ 847 w 1075"/>
              <a:gd name="T35" fmla="*/ 302 h 747"/>
              <a:gd name="T36" fmla="*/ 694 w 1075"/>
              <a:gd name="T37" fmla="*/ 382 h 747"/>
              <a:gd name="T38" fmla="*/ 451 w 1075"/>
              <a:gd name="T39" fmla="*/ 542 h 747"/>
              <a:gd name="T40" fmla="*/ 181 w 1075"/>
              <a:gd name="T41" fmla="*/ 721 h 747"/>
              <a:gd name="T42" fmla="*/ 195 w 1075"/>
              <a:gd name="T43" fmla="*/ 683 h 747"/>
              <a:gd name="T44" fmla="*/ 277 w 1075"/>
              <a:gd name="T45" fmla="*/ 588 h 747"/>
              <a:gd name="T46" fmla="*/ 192 w 1075"/>
              <a:gd name="T47" fmla="*/ 647 h 747"/>
              <a:gd name="T48" fmla="*/ 201 w 1075"/>
              <a:gd name="T49" fmla="*/ 607 h 747"/>
              <a:gd name="T50" fmla="*/ 247 w 1075"/>
              <a:gd name="T51" fmla="*/ 560 h 747"/>
              <a:gd name="T52" fmla="*/ 197 w 1075"/>
              <a:gd name="T53" fmla="*/ 561 h 747"/>
              <a:gd name="T54" fmla="*/ 386 w 1075"/>
              <a:gd name="T55" fmla="*/ 396 h 747"/>
              <a:gd name="T56" fmla="*/ 316 w 1075"/>
              <a:gd name="T57" fmla="*/ 442 h 747"/>
              <a:gd name="T58" fmla="*/ 43 w 1075"/>
              <a:gd name="T59" fmla="*/ 646 h 747"/>
              <a:gd name="T60" fmla="*/ 141 w 1075"/>
              <a:gd name="T61" fmla="*/ 540 h 747"/>
              <a:gd name="T62" fmla="*/ 268 w 1075"/>
              <a:gd name="T63" fmla="*/ 423 h 747"/>
              <a:gd name="T64" fmla="*/ 101 w 1075"/>
              <a:gd name="T65" fmla="*/ 557 h 747"/>
              <a:gd name="T66" fmla="*/ 42 w 1075"/>
              <a:gd name="T67" fmla="*/ 585 h 747"/>
              <a:gd name="T68" fmla="*/ 59 w 1075"/>
              <a:gd name="T69" fmla="*/ 556 h 747"/>
              <a:gd name="T70" fmla="*/ 45 w 1075"/>
              <a:gd name="T71" fmla="*/ 547 h 747"/>
              <a:gd name="T72" fmla="*/ 129 w 1075"/>
              <a:gd name="T73" fmla="*/ 454 h 747"/>
              <a:gd name="T74" fmla="*/ 205 w 1075"/>
              <a:gd name="T75" fmla="*/ 369 h 747"/>
              <a:gd name="T76" fmla="*/ 151 w 1075"/>
              <a:gd name="T77" fmla="*/ 397 h 747"/>
              <a:gd name="T78" fmla="*/ 171 w 1075"/>
              <a:gd name="T79" fmla="*/ 352 h 747"/>
              <a:gd name="T80" fmla="*/ 153 w 1075"/>
              <a:gd name="T81" fmla="*/ 333 h 747"/>
              <a:gd name="T82" fmla="*/ 121 w 1075"/>
              <a:gd name="T83" fmla="*/ 341 h 747"/>
              <a:gd name="T84" fmla="*/ 216 w 1075"/>
              <a:gd name="T85" fmla="*/ 269 h 747"/>
              <a:gd name="T86" fmla="*/ 259 w 1075"/>
              <a:gd name="T87" fmla="*/ 257 h 747"/>
              <a:gd name="T88" fmla="*/ 364 w 1075"/>
              <a:gd name="T89" fmla="*/ 199 h 747"/>
              <a:gd name="T90" fmla="*/ 313 w 1075"/>
              <a:gd name="T91" fmla="*/ 225 h 747"/>
              <a:gd name="T92" fmla="*/ 541 w 1075"/>
              <a:gd name="T93" fmla="*/ 85 h 747"/>
              <a:gd name="T94" fmla="*/ 518 w 1075"/>
              <a:gd name="T95" fmla="*/ 82 h 747"/>
              <a:gd name="T96" fmla="*/ 459 w 1075"/>
              <a:gd name="T97" fmla="*/ 103 h 747"/>
              <a:gd name="T98" fmla="*/ 563 w 1075"/>
              <a:gd name="T99" fmla="*/ 41 h 747"/>
              <a:gd name="T100" fmla="*/ 481 w 1075"/>
              <a:gd name="T101" fmla="*/ 60 h 747"/>
              <a:gd name="T102" fmla="*/ 634 w 1075"/>
              <a:gd name="T103" fmla="*/ 30 h 747"/>
              <a:gd name="T104" fmla="*/ 713 w 1075"/>
              <a:gd name="T105" fmla="*/ 17 h 747"/>
              <a:gd name="T106" fmla="*/ 752 w 1075"/>
              <a:gd name="T107" fmla="*/ 43 h 747"/>
              <a:gd name="T108" fmla="*/ 716 w 1075"/>
              <a:gd name="T109" fmla="*/ 88 h 747"/>
              <a:gd name="T110" fmla="*/ 779 w 1075"/>
              <a:gd name="T111" fmla="*/ 92 h 747"/>
              <a:gd name="T112" fmla="*/ 839 w 1075"/>
              <a:gd name="T113" fmla="*/ 59 h 747"/>
              <a:gd name="T114" fmla="*/ 941 w 1075"/>
              <a:gd name="T115" fmla="*/ 59 h 747"/>
              <a:gd name="T116" fmla="*/ 958 w 1075"/>
              <a:gd name="T117" fmla="*/ 101 h 747"/>
              <a:gd name="T118" fmla="*/ 972 w 1075"/>
              <a:gd name="T119" fmla="*/ 108 h 747"/>
              <a:gd name="T120" fmla="*/ 966 w 1075"/>
              <a:gd name="T121" fmla="*/ 179 h 747"/>
              <a:gd name="T122" fmla="*/ 1014 w 1075"/>
              <a:gd name="T123" fmla="*/ 233 h 747"/>
              <a:gd name="T124" fmla="*/ 1061 w 1075"/>
              <a:gd name="T125" fmla="*/ 238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5" h="747">
                <a:moveTo>
                  <a:pt x="1067" y="236"/>
                </a:moveTo>
                <a:cubicBezTo>
                  <a:pt x="1067" y="236"/>
                  <a:pt x="1068" y="236"/>
                  <a:pt x="1069" y="235"/>
                </a:cubicBezTo>
                <a:cubicBezTo>
                  <a:pt x="1071" y="234"/>
                  <a:pt x="1072" y="236"/>
                  <a:pt x="1071" y="238"/>
                </a:cubicBezTo>
                <a:cubicBezTo>
                  <a:pt x="1071" y="239"/>
                  <a:pt x="1070" y="240"/>
                  <a:pt x="1069" y="241"/>
                </a:cubicBezTo>
                <a:cubicBezTo>
                  <a:pt x="1066" y="243"/>
                  <a:pt x="1062" y="244"/>
                  <a:pt x="1061" y="249"/>
                </a:cubicBezTo>
                <a:cubicBezTo>
                  <a:pt x="1060" y="252"/>
                  <a:pt x="1056" y="253"/>
                  <a:pt x="1053" y="255"/>
                </a:cubicBezTo>
                <a:cubicBezTo>
                  <a:pt x="1050" y="257"/>
                  <a:pt x="1046" y="258"/>
                  <a:pt x="1044" y="260"/>
                </a:cubicBezTo>
                <a:cubicBezTo>
                  <a:pt x="1040" y="262"/>
                  <a:pt x="1037" y="264"/>
                  <a:pt x="1033" y="267"/>
                </a:cubicBezTo>
                <a:cubicBezTo>
                  <a:pt x="1032" y="268"/>
                  <a:pt x="1030" y="268"/>
                  <a:pt x="1028" y="270"/>
                </a:cubicBezTo>
                <a:cubicBezTo>
                  <a:pt x="1030" y="268"/>
                  <a:pt x="1032" y="267"/>
                  <a:pt x="1034" y="267"/>
                </a:cubicBezTo>
                <a:cubicBezTo>
                  <a:pt x="1036" y="265"/>
                  <a:pt x="1038" y="263"/>
                  <a:pt x="1040" y="264"/>
                </a:cubicBezTo>
                <a:cubicBezTo>
                  <a:pt x="1043" y="265"/>
                  <a:pt x="1041" y="266"/>
                  <a:pt x="1040" y="267"/>
                </a:cubicBezTo>
                <a:cubicBezTo>
                  <a:pt x="1038" y="269"/>
                  <a:pt x="1036" y="270"/>
                  <a:pt x="1034" y="272"/>
                </a:cubicBezTo>
                <a:cubicBezTo>
                  <a:pt x="1028" y="277"/>
                  <a:pt x="1021" y="280"/>
                  <a:pt x="1013" y="284"/>
                </a:cubicBezTo>
                <a:cubicBezTo>
                  <a:pt x="1008" y="287"/>
                  <a:pt x="1003" y="290"/>
                  <a:pt x="998" y="293"/>
                </a:cubicBezTo>
                <a:cubicBezTo>
                  <a:pt x="995" y="295"/>
                  <a:pt x="991" y="296"/>
                  <a:pt x="988" y="297"/>
                </a:cubicBezTo>
                <a:cubicBezTo>
                  <a:pt x="984" y="299"/>
                  <a:pt x="981" y="301"/>
                  <a:pt x="978" y="303"/>
                </a:cubicBezTo>
                <a:cubicBezTo>
                  <a:pt x="969" y="305"/>
                  <a:pt x="963" y="310"/>
                  <a:pt x="955" y="312"/>
                </a:cubicBezTo>
                <a:cubicBezTo>
                  <a:pt x="953" y="314"/>
                  <a:pt x="950" y="314"/>
                  <a:pt x="948" y="316"/>
                </a:cubicBezTo>
                <a:cubicBezTo>
                  <a:pt x="941" y="320"/>
                  <a:pt x="934" y="324"/>
                  <a:pt x="927" y="327"/>
                </a:cubicBezTo>
                <a:cubicBezTo>
                  <a:pt x="921" y="331"/>
                  <a:pt x="915" y="334"/>
                  <a:pt x="909" y="338"/>
                </a:cubicBezTo>
                <a:cubicBezTo>
                  <a:pt x="902" y="342"/>
                  <a:pt x="896" y="345"/>
                  <a:pt x="889" y="349"/>
                </a:cubicBezTo>
                <a:cubicBezTo>
                  <a:pt x="876" y="354"/>
                  <a:pt x="864" y="360"/>
                  <a:pt x="852" y="368"/>
                </a:cubicBezTo>
                <a:cubicBezTo>
                  <a:pt x="850" y="368"/>
                  <a:pt x="848" y="370"/>
                  <a:pt x="846" y="370"/>
                </a:cubicBezTo>
                <a:cubicBezTo>
                  <a:pt x="848" y="370"/>
                  <a:pt x="850" y="368"/>
                  <a:pt x="852" y="368"/>
                </a:cubicBezTo>
                <a:cubicBezTo>
                  <a:pt x="861" y="362"/>
                  <a:pt x="872" y="357"/>
                  <a:pt x="883" y="353"/>
                </a:cubicBezTo>
                <a:cubicBezTo>
                  <a:pt x="887" y="351"/>
                  <a:pt x="890" y="349"/>
                  <a:pt x="894" y="347"/>
                </a:cubicBezTo>
                <a:cubicBezTo>
                  <a:pt x="900" y="343"/>
                  <a:pt x="907" y="340"/>
                  <a:pt x="913" y="336"/>
                </a:cubicBezTo>
                <a:cubicBezTo>
                  <a:pt x="915" y="335"/>
                  <a:pt x="918" y="334"/>
                  <a:pt x="921" y="333"/>
                </a:cubicBezTo>
                <a:cubicBezTo>
                  <a:pt x="923" y="332"/>
                  <a:pt x="926" y="330"/>
                  <a:pt x="927" y="327"/>
                </a:cubicBezTo>
                <a:cubicBezTo>
                  <a:pt x="934" y="324"/>
                  <a:pt x="940" y="320"/>
                  <a:pt x="947" y="317"/>
                </a:cubicBezTo>
                <a:cubicBezTo>
                  <a:pt x="950" y="316"/>
                  <a:pt x="953" y="314"/>
                  <a:pt x="956" y="312"/>
                </a:cubicBezTo>
                <a:cubicBezTo>
                  <a:pt x="964" y="310"/>
                  <a:pt x="971" y="304"/>
                  <a:pt x="980" y="302"/>
                </a:cubicBezTo>
                <a:cubicBezTo>
                  <a:pt x="983" y="302"/>
                  <a:pt x="985" y="300"/>
                  <a:pt x="987" y="298"/>
                </a:cubicBezTo>
                <a:cubicBezTo>
                  <a:pt x="989" y="297"/>
                  <a:pt x="990" y="297"/>
                  <a:pt x="992" y="295"/>
                </a:cubicBezTo>
                <a:cubicBezTo>
                  <a:pt x="993" y="294"/>
                  <a:pt x="995" y="294"/>
                  <a:pt x="996" y="295"/>
                </a:cubicBezTo>
                <a:cubicBezTo>
                  <a:pt x="998" y="297"/>
                  <a:pt x="996" y="299"/>
                  <a:pt x="995" y="300"/>
                </a:cubicBezTo>
                <a:cubicBezTo>
                  <a:pt x="993" y="302"/>
                  <a:pt x="990" y="303"/>
                  <a:pt x="988" y="304"/>
                </a:cubicBezTo>
                <a:cubicBezTo>
                  <a:pt x="985" y="306"/>
                  <a:pt x="982" y="308"/>
                  <a:pt x="979" y="310"/>
                </a:cubicBezTo>
                <a:cubicBezTo>
                  <a:pt x="972" y="314"/>
                  <a:pt x="965" y="318"/>
                  <a:pt x="958" y="321"/>
                </a:cubicBezTo>
                <a:cubicBezTo>
                  <a:pt x="952" y="323"/>
                  <a:pt x="946" y="326"/>
                  <a:pt x="941" y="330"/>
                </a:cubicBezTo>
                <a:cubicBezTo>
                  <a:pt x="939" y="331"/>
                  <a:pt x="936" y="332"/>
                  <a:pt x="934" y="333"/>
                </a:cubicBezTo>
                <a:cubicBezTo>
                  <a:pt x="928" y="335"/>
                  <a:pt x="923" y="337"/>
                  <a:pt x="918" y="340"/>
                </a:cubicBezTo>
                <a:cubicBezTo>
                  <a:pt x="914" y="341"/>
                  <a:pt x="910" y="344"/>
                  <a:pt x="906" y="347"/>
                </a:cubicBezTo>
                <a:cubicBezTo>
                  <a:pt x="884" y="360"/>
                  <a:pt x="859" y="370"/>
                  <a:pt x="837" y="383"/>
                </a:cubicBezTo>
                <a:cubicBezTo>
                  <a:pt x="835" y="384"/>
                  <a:pt x="833" y="385"/>
                  <a:pt x="831" y="386"/>
                </a:cubicBezTo>
                <a:cubicBezTo>
                  <a:pt x="830" y="387"/>
                  <a:pt x="830" y="387"/>
                  <a:pt x="831" y="388"/>
                </a:cubicBezTo>
                <a:cubicBezTo>
                  <a:pt x="831" y="389"/>
                  <a:pt x="831" y="388"/>
                  <a:pt x="832" y="388"/>
                </a:cubicBezTo>
                <a:cubicBezTo>
                  <a:pt x="834" y="387"/>
                  <a:pt x="835" y="385"/>
                  <a:pt x="837" y="383"/>
                </a:cubicBezTo>
                <a:cubicBezTo>
                  <a:pt x="860" y="370"/>
                  <a:pt x="885" y="360"/>
                  <a:pt x="907" y="346"/>
                </a:cubicBezTo>
                <a:cubicBezTo>
                  <a:pt x="910" y="344"/>
                  <a:pt x="913" y="342"/>
                  <a:pt x="917" y="341"/>
                </a:cubicBezTo>
                <a:cubicBezTo>
                  <a:pt x="922" y="337"/>
                  <a:pt x="929" y="335"/>
                  <a:pt x="935" y="333"/>
                </a:cubicBezTo>
                <a:cubicBezTo>
                  <a:pt x="936" y="332"/>
                  <a:pt x="938" y="332"/>
                  <a:pt x="939" y="332"/>
                </a:cubicBezTo>
                <a:cubicBezTo>
                  <a:pt x="940" y="336"/>
                  <a:pt x="937" y="336"/>
                  <a:pt x="936" y="337"/>
                </a:cubicBezTo>
                <a:cubicBezTo>
                  <a:pt x="928" y="341"/>
                  <a:pt x="921" y="344"/>
                  <a:pt x="913" y="348"/>
                </a:cubicBezTo>
                <a:cubicBezTo>
                  <a:pt x="923" y="343"/>
                  <a:pt x="934" y="339"/>
                  <a:pt x="944" y="332"/>
                </a:cubicBezTo>
                <a:cubicBezTo>
                  <a:pt x="945" y="331"/>
                  <a:pt x="946" y="330"/>
                  <a:pt x="947" y="329"/>
                </a:cubicBezTo>
                <a:cubicBezTo>
                  <a:pt x="955" y="323"/>
                  <a:pt x="965" y="320"/>
                  <a:pt x="973" y="315"/>
                </a:cubicBezTo>
                <a:cubicBezTo>
                  <a:pt x="974" y="314"/>
                  <a:pt x="976" y="313"/>
                  <a:pt x="977" y="312"/>
                </a:cubicBezTo>
                <a:cubicBezTo>
                  <a:pt x="978" y="311"/>
                  <a:pt x="979" y="311"/>
                  <a:pt x="981" y="311"/>
                </a:cubicBezTo>
                <a:cubicBezTo>
                  <a:pt x="985" y="313"/>
                  <a:pt x="985" y="314"/>
                  <a:pt x="980" y="317"/>
                </a:cubicBezTo>
                <a:cubicBezTo>
                  <a:pt x="978" y="319"/>
                  <a:pt x="975" y="321"/>
                  <a:pt x="972" y="323"/>
                </a:cubicBezTo>
                <a:cubicBezTo>
                  <a:pt x="969" y="323"/>
                  <a:pt x="967" y="324"/>
                  <a:pt x="964" y="325"/>
                </a:cubicBezTo>
                <a:cubicBezTo>
                  <a:pt x="961" y="327"/>
                  <a:pt x="958" y="329"/>
                  <a:pt x="955" y="330"/>
                </a:cubicBezTo>
                <a:cubicBezTo>
                  <a:pt x="953" y="331"/>
                  <a:pt x="953" y="333"/>
                  <a:pt x="952" y="334"/>
                </a:cubicBezTo>
                <a:cubicBezTo>
                  <a:pt x="949" y="336"/>
                  <a:pt x="945" y="337"/>
                  <a:pt x="942" y="341"/>
                </a:cubicBezTo>
                <a:cubicBezTo>
                  <a:pt x="946" y="341"/>
                  <a:pt x="948" y="339"/>
                  <a:pt x="950" y="338"/>
                </a:cubicBezTo>
                <a:cubicBezTo>
                  <a:pt x="951" y="337"/>
                  <a:pt x="952" y="337"/>
                  <a:pt x="953" y="336"/>
                </a:cubicBezTo>
                <a:cubicBezTo>
                  <a:pt x="958" y="335"/>
                  <a:pt x="962" y="332"/>
                  <a:pt x="967" y="330"/>
                </a:cubicBezTo>
                <a:cubicBezTo>
                  <a:pt x="969" y="327"/>
                  <a:pt x="973" y="326"/>
                  <a:pt x="976" y="324"/>
                </a:cubicBezTo>
                <a:cubicBezTo>
                  <a:pt x="977" y="324"/>
                  <a:pt x="977" y="323"/>
                  <a:pt x="977" y="323"/>
                </a:cubicBezTo>
                <a:cubicBezTo>
                  <a:pt x="979" y="322"/>
                  <a:pt x="980" y="322"/>
                  <a:pt x="982" y="321"/>
                </a:cubicBezTo>
                <a:cubicBezTo>
                  <a:pt x="983" y="321"/>
                  <a:pt x="985" y="319"/>
                  <a:pt x="986" y="319"/>
                </a:cubicBezTo>
                <a:cubicBezTo>
                  <a:pt x="996" y="313"/>
                  <a:pt x="1005" y="307"/>
                  <a:pt x="1013" y="298"/>
                </a:cubicBezTo>
                <a:cubicBezTo>
                  <a:pt x="1014" y="297"/>
                  <a:pt x="1015" y="296"/>
                  <a:pt x="1016" y="296"/>
                </a:cubicBezTo>
                <a:cubicBezTo>
                  <a:pt x="1019" y="295"/>
                  <a:pt x="1020" y="296"/>
                  <a:pt x="1020" y="299"/>
                </a:cubicBezTo>
                <a:cubicBezTo>
                  <a:pt x="1016" y="304"/>
                  <a:pt x="1010" y="307"/>
                  <a:pt x="1005" y="311"/>
                </a:cubicBezTo>
                <a:cubicBezTo>
                  <a:pt x="1005" y="312"/>
                  <a:pt x="1004" y="312"/>
                  <a:pt x="1004" y="313"/>
                </a:cubicBezTo>
                <a:cubicBezTo>
                  <a:pt x="1005" y="313"/>
                  <a:pt x="1005" y="312"/>
                  <a:pt x="1006" y="312"/>
                </a:cubicBezTo>
                <a:cubicBezTo>
                  <a:pt x="1008" y="309"/>
                  <a:pt x="1012" y="307"/>
                  <a:pt x="1015" y="305"/>
                </a:cubicBezTo>
                <a:cubicBezTo>
                  <a:pt x="1015" y="305"/>
                  <a:pt x="1016" y="305"/>
                  <a:pt x="1016" y="305"/>
                </a:cubicBezTo>
                <a:cubicBezTo>
                  <a:pt x="1020" y="304"/>
                  <a:pt x="1022" y="301"/>
                  <a:pt x="1026" y="300"/>
                </a:cubicBezTo>
                <a:cubicBezTo>
                  <a:pt x="1028" y="299"/>
                  <a:pt x="1030" y="297"/>
                  <a:pt x="1032" y="300"/>
                </a:cubicBezTo>
                <a:cubicBezTo>
                  <a:pt x="1033" y="303"/>
                  <a:pt x="1031" y="303"/>
                  <a:pt x="1029" y="305"/>
                </a:cubicBezTo>
                <a:cubicBezTo>
                  <a:pt x="1028" y="305"/>
                  <a:pt x="1028" y="305"/>
                  <a:pt x="1027" y="306"/>
                </a:cubicBezTo>
                <a:cubicBezTo>
                  <a:pt x="1024" y="308"/>
                  <a:pt x="1021" y="310"/>
                  <a:pt x="1017" y="313"/>
                </a:cubicBezTo>
                <a:cubicBezTo>
                  <a:pt x="1020" y="311"/>
                  <a:pt x="1024" y="308"/>
                  <a:pt x="1027" y="306"/>
                </a:cubicBezTo>
                <a:cubicBezTo>
                  <a:pt x="1030" y="304"/>
                  <a:pt x="1033" y="302"/>
                  <a:pt x="1036" y="300"/>
                </a:cubicBezTo>
                <a:cubicBezTo>
                  <a:pt x="1036" y="300"/>
                  <a:pt x="1037" y="300"/>
                  <a:pt x="1037" y="300"/>
                </a:cubicBezTo>
                <a:cubicBezTo>
                  <a:pt x="1039" y="299"/>
                  <a:pt x="1041" y="298"/>
                  <a:pt x="1042" y="297"/>
                </a:cubicBezTo>
                <a:cubicBezTo>
                  <a:pt x="1043" y="296"/>
                  <a:pt x="1043" y="296"/>
                  <a:pt x="1044" y="295"/>
                </a:cubicBezTo>
                <a:cubicBezTo>
                  <a:pt x="1045" y="294"/>
                  <a:pt x="1045" y="294"/>
                  <a:pt x="1046" y="293"/>
                </a:cubicBezTo>
                <a:cubicBezTo>
                  <a:pt x="1048" y="292"/>
                  <a:pt x="1050" y="290"/>
                  <a:pt x="1052" y="288"/>
                </a:cubicBezTo>
                <a:cubicBezTo>
                  <a:pt x="1053" y="287"/>
                  <a:pt x="1053" y="287"/>
                  <a:pt x="1054" y="286"/>
                </a:cubicBezTo>
                <a:cubicBezTo>
                  <a:pt x="1055" y="286"/>
                  <a:pt x="1055" y="285"/>
                  <a:pt x="1056" y="285"/>
                </a:cubicBezTo>
                <a:cubicBezTo>
                  <a:pt x="1057" y="284"/>
                  <a:pt x="1058" y="283"/>
                  <a:pt x="1059" y="282"/>
                </a:cubicBezTo>
                <a:cubicBezTo>
                  <a:pt x="1059" y="281"/>
                  <a:pt x="1059" y="281"/>
                  <a:pt x="1059" y="281"/>
                </a:cubicBezTo>
                <a:cubicBezTo>
                  <a:pt x="1060" y="280"/>
                  <a:pt x="1060" y="280"/>
                  <a:pt x="1061" y="279"/>
                </a:cubicBezTo>
                <a:cubicBezTo>
                  <a:pt x="1061" y="279"/>
                  <a:pt x="1062" y="278"/>
                  <a:pt x="1063" y="278"/>
                </a:cubicBezTo>
                <a:cubicBezTo>
                  <a:pt x="1064" y="277"/>
                  <a:pt x="1065" y="277"/>
                  <a:pt x="1066" y="277"/>
                </a:cubicBezTo>
                <a:cubicBezTo>
                  <a:pt x="1068" y="279"/>
                  <a:pt x="1066" y="280"/>
                  <a:pt x="1066" y="281"/>
                </a:cubicBezTo>
                <a:cubicBezTo>
                  <a:pt x="1064" y="283"/>
                  <a:pt x="1062" y="285"/>
                  <a:pt x="1060" y="287"/>
                </a:cubicBezTo>
                <a:cubicBezTo>
                  <a:pt x="1061" y="288"/>
                  <a:pt x="1062" y="287"/>
                  <a:pt x="1062" y="287"/>
                </a:cubicBezTo>
                <a:cubicBezTo>
                  <a:pt x="1064" y="286"/>
                  <a:pt x="1065" y="284"/>
                  <a:pt x="1067" y="284"/>
                </a:cubicBezTo>
                <a:cubicBezTo>
                  <a:pt x="1068" y="283"/>
                  <a:pt x="1070" y="282"/>
                  <a:pt x="1071" y="281"/>
                </a:cubicBezTo>
                <a:cubicBezTo>
                  <a:pt x="1073" y="280"/>
                  <a:pt x="1075" y="281"/>
                  <a:pt x="1075" y="283"/>
                </a:cubicBezTo>
                <a:cubicBezTo>
                  <a:pt x="1075" y="285"/>
                  <a:pt x="1075" y="286"/>
                  <a:pt x="1074" y="286"/>
                </a:cubicBezTo>
                <a:cubicBezTo>
                  <a:pt x="1072" y="285"/>
                  <a:pt x="1071" y="287"/>
                  <a:pt x="1070" y="288"/>
                </a:cubicBezTo>
                <a:cubicBezTo>
                  <a:pt x="1068" y="289"/>
                  <a:pt x="1070" y="290"/>
                  <a:pt x="1070" y="291"/>
                </a:cubicBezTo>
                <a:cubicBezTo>
                  <a:pt x="1070" y="292"/>
                  <a:pt x="1070" y="292"/>
                  <a:pt x="1070" y="293"/>
                </a:cubicBezTo>
                <a:cubicBezTo>
                  <a:pt x="1070" y="294"/>
                  <a:pt x="1070" y="294"/>
                  <a:pt x="1069" y="295"/>
                </a:cubicBezTo>
                <a:cubicBezTo>
                  <a:pt x="1068" y="296"/>
                  <a:pt x="1066" y="297"/>
                  <a:pt x="1065" y="298"/>
                </a:cubicBezTo>
                <a:cubicBezTo>
                  <a:pt x="1064" y="299"/>
                  <a:pt x="1063" y="300"/>
                  <a:pt x="1062" y="301"/>
                </a:cubicBezTo>
                <a:cubicBezTo>
                  <a:pt x="1058" y="302"/>
                  <a:pt x="1058" y="306"/>
                  <a:pt x="1055" y="308"/>
                </a:cubicBezTo>
                <a:cubicBezTo>
                  <a:pt x="1054" y="308"/>
                  <a:pt x="1056" y="308"/>
                  <a:pt x="1056" y="308"/>
                </a:cubicBezTo>
                <a:cubicBezTo>
                  <a:pt x="1057" y="308"/>
                  <a:pt x="1057" y="309"/>
                  <a:pt x="1057" y="311"/>
                </a:cubicBezTo>
                <a:cubicBezTo>
                  <a:pt x="1056" y="312"/>
                  <a:pt x="1055" y="313"/>
                  <a:pt x="1055" y="315"/>
                </a:cubicBezTo>
                <a:cubicBezTo>
                  <a:pt x="1055" y="315"/>
                  <a:pt x="1054" y="316"/>
                  <a:pt x="1054" y="316"/>
                </a:cubicBezTo>
                <a:cubicBezTo>
                  <a:pt x="1053" y="316"/>
                  <a:pt x="1053" y="316"/>
                  <a:pt x="1053" y="316"/>
                </a:cubicBezTo>
                <a:cubicBezTo>
                  <a:pt x="1048" y="316"/>
                  <a:pt x="1045" y="319"/>
                  <a:pt x="1041" y="321"/>
                </a:cubicBezTo>
                <a:cubicBezTo>
                  <a:pt x="1039" y="321"/>
                  <a:pt x="1037" y="323"/>
                  <a:pt x="1035" y="323"/>
                </a:cubicBezTo>
                <a:cubicBezTo>
                  <a:pt x="1034" y="320"/>
                  <a:pt x="1036" y="318"/>
                  <a:pt x="1038" y="317"/>
                </a:cubicBezTo>
                <a:cubicBezTo>
                  <a:pt x="1039" y="316"/>
                  <a:pt x="1041" y="315"/>
                  <a:pt x="1043" y="313"/>
                </a:cubicBezTo>
                <a:cubicBezTo>
                  <a:pt x="1039" y="315"/>
                  <a:pt x="1036" y="318"/>
                  <a:pt x="1033" y="321"/>
                </a:cubicBezTo>
                <a:cubicBezTo>
                  <a:pt x="1029" y="325"/>
                  <a:pt x="1025" y="327"/>
                  <a:pt x="1020" y="331"/>
                </a:cubicBezTo>
                <a:cubicBezTo>
                  <a:pt x="1015" y="333"/>
                  <a:pt x="1010" y="335"/>
                  <a:pt x="1005" y="339"/>
                </a:cubicBezTo>
                <a:cubicBezTo>
                  <a:pt x="1007" y="337"/>
                  <a:pt x="1009" y="335"/>
                  <a:pt x="1011" y="338"/>
                </a:cubicBezTo>
                <a:cubicBezTo>
                  <a:pt x="1012" y="339"/>
                  <a:pt x="1010" y="340"/>
                  <a:pt x="1009" y="341"/>
                </a:cubicBezTo>
                <a:cubicBezTo>
                  <a:pt x="999" y="347"/>
                  <a:pt x="989" y="353"/>
                  <a:pt x="979" y="360"/>
                </a:cubicBezTo>
                <a:cubicBezTo>
                  <a:pt x="975" y="361"/>
                  <a:pt x="972" y="364"/>
                  <a:pt x="968" y="366"/>
                </a:cubicBezTo>
                <a:cubicBezTo>
                  <a:pt x="958" y="371"/>
                  <a:pt x="948" y="376"/>
                  <a:pt x="938" y="382"/>
                </a:cubicBezTo>
                <a:cubicBezTo>
                  <a:pt x="937" y="382"/>
                  <a:pt x="935" y="383"/>
                  <a:pt x="933" y="384"/>
                </a:cubicBezTo>
                <a:cubicBezTo>
                  <a:pt x="933" y="384"/>
                  <a:pt x="932" y="384"/>
                  <a:pt x="932" y="384"/>
                </a:cubicBezTo>
                <a:cubicBezTo>
                  <a:pt x="923" y="389"/>
                  <a:pt x="914" y="394"/>
                  <a:pt x="905" y="399"/>
                </a:cubicBezTo>
                <a:cubicBezTo>
                  <a:pt x="900" y="401"/>
                  <a:pt x="896" y="405"/>
                  <a:pt x="891" y="406"/>
                </a:cubicBezTo>
                <a:cubicBezTo>
                  <a:pt x="888" y="404"/>
                  <a:pt x="889" y="403"/>
                  <a:pt x="890" y="401"/>
                </a:cubicBezTo>
                <a:cubicBezTo>
                  <a:pt x="895" y="397"/>
                  <a:pt x="901" y="395"/>
                  <a:pt x="907" y="391"/>
                </a:cubicBezTo>
                <a:cubicBezTo>
                  <a:pt x="910" y="390"/>
                  <a:pt x="914" y="388"/>
                  <a:pt x="918" y="386"/>
                </a:cubicBezTo>
                <a:cubicBezTo>
                  <a:pt x="920" y="385"/>
                  <a:pt x="922" y="383"/>
                  <a:pt x="923" y="381"/>
                </a:cubicBezTo>
                <a:cubicBezTo>
                  <a:pt x="926" y="377"/>
                  <a:pt x="931" y="376"/>
                  <a:pt x="935" y="374"/>
                </a:cubicBezTo>
                <a:cubicBezTo>
                  <a:pt x="936" y="373"/>
                  <a:pt x="937" y="372"/>
                  <a:pt x="938" y="372"/>
                </a:cubicBezTo>
                <a:cubicBezTo>
                  <a:pt x="942" y="372"/>
                  <a:pt x="945" y="371"/>
                  <a:pt x="948" y="369"/>
                </a:cubicBezTo>
                <a:cubicBezTo>
                  <a:pt x="953" y="366"/>
                  <a:pt x="959" y="364"/>
                  <a:pt x="964" y="361"/>
                </a:cubicBezTo>
                <a:cubicBezTo>
                  <a:pt x="967" y="360"/>
                  <a:pt x="968" y="356"/>
                  <a:pt x="971" y="355"/>
                </a:cubicBezTo>
                <a:cubicBezTo>
                  <a:pt x="977" y="353"/>
                  <a:pt x="980" y="347"/>
                  <a:pt x="986" y="345"/>
                </a:cubicBezTo>
                <a:cubicBezTo>
                  <a:pt x="988" y="343"/>
                  <a:pt x="991" y="346"/>
                  <a:pt x="993" y="343"/>
                </a:cubicBezTo>
                <a:cubicBezTo>
                  <a:pt x="991" y="344"/>
                  <a:pt x="989" y="345"/>
                  <a:pt x="988" y="343"/>
                </a:cubicBezTo>
                <a:cubicBezTo>
                  <a:pt x="987" y="341"/>
                  <a:pt x="989" y="340"/>
                  <a:pt x="991" y="339"/>
                </a:cubicBezTo>
                <a:cubicBezTo>
                  <a:pt x="992" y="338"/>
                  <a:pt x="993" y="337"/>
                  <a:pt x="994" y="337"/>
                </a:cubicBezTo>
                <a:cubicBezTo>
                  <a:pt x="990" y="338"/>
                  <a:pt x="988" y="342"/>
                  <a:pt x="985" y="344"/>
                </a:cubicBezTo>
                <a:cubicBezTo>
                  <a:pt x="977" y="350"/>
                  <a:pt x="967" y="353"/>
                  <a:pt x="960" y="359"/>
                </a:cubicBezTo>
                <a:cubicBezTo>
                  <a:pt x="958" y="360"/>
                  <a:pt x="957" y="361"/>
                  <a:pt x="955" y="362"/>
                </a:cubicBezTo>
                <a:cubicBezTo>
                  <a:pt x="948" y="367"/>
                  <a:pt x="941" y="370"/>
                  <a:pt x="934" y="374"/>
                </a:cubicBezTo>
                <a:cubicBezTo>
                  <a:pt x="925" y="379"/>
                  <a:pt x="916" y="384"/>
                  <a:pt x="908" y="389"/>
                </a:cubicBezTo>
                <a:cubicBezTo>
                  <a:pt x="901" y="392"/>
                  <a:pt x="897" y="398"/>
                  <a:pt x="890" y="401"/>
                </a:cubicBezTo>
                <a:cubicBezTo>
                  <a:pt x="885" y="405"/>
                  <a:pt x="879" y="407"/>
                  <a:pt x="875" y="412"/>
                </a:cubicBezTo>
                <a:cubicBezTo>
                  <a:pt x="867" y="417"/>
                  <a:pt x="859" y="423"/>
                  <a:pt x="851" y="427"/>
                </a:cubicBezTo>
                <a:cubicBezTo>
                  <a:pt x="842" y="431"/>
                  <a:pt x="835" y="437"/>
                  <a:pt x="827" y="442"/>
                </a:cubicBezTo>
                <a:cubicBezTo>
                  <a:pt x="825" y="443"/>
                  <a:pt x="824" y="445"/>
                  <a:pt x="822" y="446"/>
                </a:cubicBezTo>
                <a:cubicBezTo>
                  <a:pt x="814" y="449"/>
                  <a:pt x="809" y="456"/>
                  <a:pt x="801" y="460"/>
                </a:cubicBezTo>
                <a:cubicBezTo>
                  <a:pt x="798" y="461"/>
                  <a:pt x="797" y="465"/>
                  <a:pt x="794" y="467"/>
                </a:cubicBezTo>
                <a:cubicBezTo>
                  <a:pt x="791" y="471"/>
                  <a:pt x="787" y="472"/>
                  <a:pt x="784" y="475"/>
                </a:cubicBezTo>
                <a:cubicBezTo>
                  <a:pt x="782" y="477"/>
                  <a:pt x="781" y="477"/>
                  <a:pt x="779" y="478"/>
                </a:cubicBezTo>
                <a:cubicBezTo>
                  <a:pt x="772" y="482"/>
                  <a:pt x="765" y="486"/>
                  <a:pt x="758" y="490"/>
                </a:cubicBezTo>
                <a:cubicBezTo>
                  <a:pt x="754" y="492"/>
                  <a:pt x="750" y="494"/>
                  <a:pt x="746" y="496"/>
                </a:cubicBezTo>
                <a:cubicBezTo>
                  <a:pt x="740" y="500"/>
                  <a:pt x="734" y="504"/>
                  <a:pt x="727" y="507"/>
                </a:cubicBezTo>
                <a:cubicBezTo>
                  <a:pt x="724" y="508"/>
                  <a:pt x="723" y="511"/>
                  <a:pt x="720" y="513"/>
                </a:cubicBezTo>
                <a:cubicBezTo>
                  <a:pt x="715" y="517"/>
                  <a:pt x="709" y="519"/>
                  <a:pt x="704" y="523"/>
                </a:cubicBezTo>
                <a:cubicBezTo>
                  <a:pt x="696" y="529"/>
                  <a:pt x="688" y="535"/>
                  <a:pt x="679" y="539"/>
                </a:cubicBezTo>
                <a:cubicBezTo>
                  <a:pt x="677" y="540"/>
                  <a:pt x="676" y="541"/>
                  <a:pt x="674" y="543"/>
                </a:cubicBezTo>
                <a:cubicBezTo>
                  <a:pt x="669" y="546"/>
                  <a:pt x="665" y="550"/>
                  <a:pt x="660" y="552"/>
                </a:cubicBezTo>
                <a:cubicBezTo>
                  <a:pt x="650" y="558"/>
                  <a:pt x="640" y="563"/>
                  <a:pt x="632" y="571"/>
                </a:cubicBezTo>
                <a:cubicBezTo>
                  <a:pt x="631" y="571"/>
                  <a:pt x="630" y="572"/>
                  <a:pt x="629" y="572"/>
                </a:cubicBezTo>
                <a:cubicBezTo>
                  <a:pt x="628" y="573"/>
                  <a:pt x="628" y="570"/>
                  <a:pt x="626" y="572"/>
                </a:cubicBezTo>
                <a:cubicBezTo>
                  <a:pt x="622" y="578"/>
                  <a:pt x="616" y="582"/>
                  <a:pt x="612" y="588"/>
                </a:cubicBezTo>
                <a:cubicBezTo>
                  <a:pt x="610" y="590"/>
                  <a:pt x="608" y="592"/>
                  <a:pt x="605" y="594"/>
                </a:cubicBezTo>
                <a:cubicBezTo>
                  <a:pt x="603" y="594"/>
                  <a:pt x="601" y="595"/>
                  <a:pt x="599" y="593"/>
                </a:cubicBezTo>
                <a:cubicBezTo>
                  <a:pt x="599" y="591"/>
                  <a:pt x="600" y="590"/>
                  <a:pt x="601" y="588"/>
                </a:cubicBezTo>
                <a:cubicBezTo>
                  <a:pt x="603" y="587"/>
                  <a:pt x="604" y="585"/>
                  <a:pt x="606" y="584"/>
                </a:cubicBezTo>
                <a:cubicBezTo>
                  <a:pt x="613" y="579"/>
                  <a:pt x="617" y="571"/>
                  <a:pt x="622" y="567"/>
                </a:cubicBezTo>
                <a:cubicBezTo>
                  <a:pt x="617" y="573"/>
                  <a:pt x="609" y="579"/>
                  <a:pt x="602" y="586"/>
                </a:cubicBezTo>
                <a:cubicBezTo>
                  <a:pt x="598" y="593"/>
                  <a:pt x="591" y="597"/>
                  <a:pt x="585" y="603"/>
                </a:cubicBezTo>
                <a:cubicBezTo>
                  <a:pt x="582" y="608"/>
                  <a:pt x="579" y="612"/>
                  <a:pt x="575" y="615"/>
                </a:cubicBezTo>
                <a:cubicBezTo>
                  <a:pt x="573" y="617"/>
                  <a:pt x="572" y="618"/>
                  <a:pt x="570" y="618"/>
                </a:cubicBezTo>
                <a:cubicBezTo>
                  <a:pt x="567" y="617"/>
                  <a:pt x="569" y="615"/>
                  <a:pt x="570" y="613"/>
                </a:cubicBezTo>
                <a:cubicBezTo>
                  <a:pt x="572" y="611"/>
                  <a:pt x="574" y="609"/>
                  <a:pt x="576" y="608"/>
                </a:cubicBezTo>
                <a:cubicBezTo>
                  <a:pt x="577" y="607"/>
                  <a:pt x="576" y="607"/>
                  <a:pt x="577" y="607"/>
                </a:cubicBezTo>
                <a:cubicBezTo>
                  <a:pt x="574" y="609"/>
                  <a:pt x="571" y="611"/>
                  <a:pt x="569" y="613"/>
                </a:cubicBezTo>
                <a:cubicBezTo>
                  <a:pt x="568" y="615"/>
                  <a:pt x="568" y="618"/>
                  <a:pt x="566" y="619"/>
                </a:cubicBezTo>
                <a:cubicBezTo>
                  <a:pt x="565" y="621"/>
                  <a:pt x="563" y="621"/>
                  <a:pt x="561" y="623"/>
                </a:cubicBezTo>
                <a:cubicBezTo>
                  <a:pt x="556" y="626"/>
                  <a:pt x="552" y="631"/>
                  <a:pt x="548" y="636"/>
                </a:cubicBezTo>
                <a:cubicBezTo>
                  <a:pt x="546" y="641"/>
                  <a:pt x="540" y="642"/>
                  <a:pt x="536" y="644"/>
                </a:cubicBezTo>
                <a:cubicBezTo>
                  <a:pt x="533" y="646"/>
                  <a:pt x="531" y="647"/>
                  <a:pt x="529" y="649"/>
                </a:cubicBezTo>
                <a:cubicBezTo>
                  <a:pt x="526" y="651"/>
                  <a:pt x="524" y="652"/>
                  <a:pt x="521" y="654"/>
                </a:cubicBezTo>
                <a:cubicBezTo>
                  <a:pt x="520" y="654"/>
                  <a:pt x="520" y="655"/>
                  <a:pt x="519" y="655"/>
                </a:cubicBezTo>
                <a:cubicBezTo>
                  <a:pt x="520" y="655"/>
                  <a:pt x="520" y="654"/>
                  <a:pt x="521" y="654"/>
                </a:cubicBezTo>
                <a:cubicBezTo>
                  <a:pt x="524" y="652"/>
                  <a:pt x="527" y="651"/>
                  <a:pt x="529" y="649"/>
                </a:cubicBezTo>
                <a:cubicBezTo>
                  <a:pt x="531" y="647"/>
                  <a:pt x="534" y="644"/>
                  <a:pt x="536" y="646"/>
                </a:cubicBezTo>
                <a:cubicBezTo>
                  <a:pt x="538" y="648"/>
                  <a:pt x="534" y="649"/>
                  <a:pt x="533" y="651"/>
                </a:cubicBezTo>
                <a:cubicBezTo>
                  <a:pt x="532" y="653"/>
                  <a:pt x="530" y="654"/>
                  <a:pt x="529" y="656"/>
                </a:cubicBezTo>
                <a:cubicBezTo>
                  <a:pt x="526" y="659"/>
                  <a:pt x="523" y="662"/>
                  <a:pt x="519" y="665"/>
                </a:cubicBezTo>
                <a:cubicBezTo>
                  <a:pt x="516" y="668"/>
                  <a:pt x="512" y="670"/>
                  <a:pt x="509" y="673"/>
                </a:cubicBezTo>
                <a:cubicBezTo>
                  <a:pt x="509" y="674"/>
                  <a:pt x="509" y="674"/>
                  <a:pt x="509" y="674"/>
                </a:cubicBezTo>
                <a:cubicBezTo>
                  <a:pt x="507" y="677"/>
                  <a:pt x="504" y="678"/>
                  <a:pt x="502" y="680"/>
                </a:cubicBezTo>
                <a:cubicBezTo>
                  <a:pt x="497" y="685"/>
                  <a:pt x="491" y="690"/>
                  <a:pt x="486" y="695"/>
                </a:cubicBezTo>
                <a:cubicBezTo>
                  <a:pt x="483" y="698"/>
                  <a:pt x="481" y="701"/>
                  <a:pt x="480" y="704"/>
                </a:cubicBezTo>
                <a:cubicBezTo>
                  <a:pt x="479" y="705"/>
                  <a:pt x="479" y="706"/>
                  <a:pt x="478" y="707"/>
                </a:cubicBezTo>
                <a:cubicBezTo>
                  <a:pt x="476" y="711"/>
                  <a:pt x="472" y="711"/>
                  <a:pt x="469" y="713"/>
                </a:cubicBezTo>
                <a:cubicBezTo>
                  <a:pt x="467" y="715"/>
                  <a:pt x="465" y="718"/>
                  <a:pt x="462" y="719"/>
                </a:cubicBezTo>
                <a:cubicBezTo>
                  <a:pt x="454" y="722"/>
                  <a:pt x="448" y="727"/>
                  <a:pt x="441" y="731"/>
                </a:cubicBezTo>
                <a:cubicBezTo>
                  <a:pt x="437" y="733"/>
                  <a:pt x="432" y="734"/>
                  <a:pt x="429" y="738"/>
                </a:cubicBezTo>
                <a:cubicBezTo>
                  <a:pt x="427" y="740"/>
                  <a:pt x="426" y="742"/>
                  <a:pt x="425" y="743"/>
                </a:cubicBezTo>
                <a:cubicBezTo>
                  <a:pt x="424" y="745"/>
                  <a:pt x="422" y="747"/>
                  <a:pt x="420" y="746"/>
                </a:cubicBezTo>
                <a:cubicBezTo>
                  <a:pt x="418" y="744"/>
                  <a:pt x="420" y="743"/>
                  <a:pt x="421" y="741"/>
                </a:cubicBezTo>
                <a:cubicBezTo>
                  <a:pt x="423" y="740"/>
                  <a:pt x="420" y="740"/>
                  <a:pt x="421" y="739"/>
                </a:cubicBezTo>
                <a:cubicBezTo>
                  <a:pt x="421" y="738"/>
                  <a:pt x="422" y="737"/>
                  <a:pt x="423" y="736"/>
                </a:cubicBezTo>
                <a:cubicBezTo>
                  <a:pt x="423" y="736"/>
                  <a:pt x="424" y="736"/>
                  <a:pt x="424" y="735"/>
                </a:cubicBezTo>
                <a:cubicBezTo>
                  <a:pt x="425" y="731"/>
                  <a:pt x="429" y="728"/>
                  <a:pt x="431" y="725"/>
                </a:cubicBezTo>
                <a:cubicBezTo>
                  <a:pt x="432" y="721"/>
                  <a:pt x="434" y="719"/>
                  <a:pt x="438" y="717"/>
                </a:cubicBezTo>
                <a:cubicBezTo>
                  <a:pt x="441" y="715"/>
                  <a:pt x="444" y="712"/>
                  <a:pt x="447" y="708"/>
                </a:cubicBezTo>
                <a:cubicBezTo>
                  <a:pt x="440" y="710"/>
                  <a:pt x="434" y="714"/>
                  <a:pt x="429" y="719"/>
                </a:cubicBezTo>
                <a:cubicBezTo>
                  <a:pt x="428" y="720"/>
                  <a:pt x="427" y="721"/>
                  <a:pt x="426" y="722"/>
                </a:cubicBezTo>
                <a:cubicBezTo>
                  <a:pt x="425" y="723"/>
                  <a:pt x="424" y="724"/>
                  <a:pt x="422" y="723"/>
                </a:cubicBezTo>
                <a:cubicBezTo>
                  <a:pt x="421" y="722"/>
                  <a:pt x="423" y="720"/>
                  <a:pt x="423" y="720"/>
                </a:cubicBezTo>
                <a:cubicBezTo>
                  <a:pt x="424" y="718"/>
                  <a:pt x="425" y="717"/>
                  <a:pt x="425" y="715"/>
                </a:cubicBezTo>
                <a:cubicBezTo>
                  <a:pt x="426" y="714"/>
                  <a:pt x="427" y="713"/>
                  <a:pt x="428" y="713"/>
                </a:cubicBezTo>
                <a:cubicBezTo>
                  <a:pt x="431" y="709"/>
                  <a:pt x="437" y="707"/>
                  <a:pt x="439" y="702"/>
                </a:cubicBezTo>
                <a:cubicBezTo>
                  <a:pt x="436" y="704"/>
                  <a:pt x="433" y="705"/>
                  <a:pt x="432" y="700"/>
                </a:cubicBezTo>
                <a:cubicBezTo>
                  <a:pt x="433" y="697"/>
                  <a:pt x="435" y="695"/>
                  <a:pt x="437" y="693"/>
                </a:cubicBezTo>
                <a:cubicBezTo>
                  <a:pt x="437" y="693"/>
                  <a:pt x="437" y="692"/>
                  <a:pt x="438" y="692"/>
                </a:cubicBezTo>
                <a:cubicBezTo>
                  <a:pt x="439" y="691"/>
                  <a:pt x="440" y="690"/>
                  <a:pt x="440" y="689"/>
                </a:cubicBezTo>
                <a:cubicBezTo>
                  <a:pt x="441" y="688"/>
                  <a:pt x="442" y="687"/>
                  <a:pt x="443" y="687"/>
                </a:cubicBezTo>
                <a:cubicBezTo>
                  <a:pt x="444" y="687"/>
                  <a:pt x="446" y="685"/>
                  <a:pt x="447" y="687"/>
                </a:cubicBezTo>
                <a:cubicBezTo>
                  <a:pt x="448" y="689"/>
                  <a:pt x="446" y="690"/>
                  <a:pt x="445" y="691"/>
                </a:cubicBezTo>
                <a:cubicBezTo>
                  <a:pt x="444" y="692"/>
                  <a:pt x="443" y="693"/>
                  <a:pt x="442" y="694"/>
                </a:cubicBezTo>
                <a:cubicBezTo>
                  <a:pt x="442" y="694"/>
                  <a:pt x="442" y="695"/>
                  <a:pt x="443" y="694"/>
                </a:cubicBezTo>
                <a:cubicBezTo>
                  <a:pt x="443" y="694"/>
                  <a:pt x="443" y="693"/>
                  <a:pt x="443" y="693"/>
                </a:cubicBezTo>
                <a:cubicBezTo>
                  <a:pt x="445" y="692"/>
                  <a:pt x="446" y="692"/>
                  <a:pt x="447" y="691"/>
                </a:cubicBezTo>
                <a:cubicBezTo>
                  <a:pt x="447" y="690"/>
                  <a:pt x="447" y="690"/>
                  <a:pt x="448" y="690"/>
                </a:cubicBezTo>
                <a:cubicBezTo>
                  <a:pt x="449" y="689"/>
                  <a:pt x="450" y="688"/>
                  <a:pt x="451" y="688"/>
                </a:cubicBezTo>
                <a:cubicBezTo>
                  <a:pt x="451" y="687"/>
                  <a:pt x="452" y="687"/>
                  <a:pt x="453" y="686"/>
                </a:cubicBezTo>
                <a:cubicBezTo>
                  <a:pt x="455" y="685"/>
                  <a:pt x="457" y="682"/>
                  <a:pt x="460" y="680"/>
                </a:cubicBezTo>
                <a:cubicBezTo>
                  <a:pt x="460" y="680"/>
                  <a:pt x="460" y="680"/>
                  <a:pt x="461" y="680"/>
                </a:cubicBezTo>
                <a:cubicBezTo>
                  <a:pt x="461" y="680"/>
                  <a:pt x="461" y="679"/>
                  <a:pt x="460" y="679"/>
                </a:cubicBezTo>
                <a:cubicBezTo>
                  <a:pt x="458" y="679"/>
                  <a:pt x="456" y="681"/>
                  <a:pt x="455" y="682"/>
                </a:cubicBezTo>
                <a:cubicBezTo>
                  <a:pt x="452" y="684"/>
                  <a:pt x="450" y="687"/>
                  <a:pt x="447" y="684"/>
                </a:cubicBezTo>
                <a:cubicBezTo>
                  <a:pt x="445" y="684"/>
                  <a:pt x="444" y="685"/>
                  <a:pt x="443" y="686"/>
                </a:cubicBezTo>
                <a:cubicBezTo>
                  <a:pt x="442" y="686"/>
                  <a:pt x="440" y="688"/>
                  <a:pt x="439" y="685"/>
                </a:cubicBezTo>
                <a:cubicBezTo>
                  <a:pt x="439" y="684"/>
                  <a:pt x="440" y="683"/>
                  <a:pt x="440" y="683"/>
                </a:cubicBezTo>
                <a:cubicBezTo>
                  <a:pt x="441" y="681"/>
                  <a:pt x="442" y="679"/>
                  <a:pt x="444" y="678"/>
                </a:cubicBezTo>
                <a:cubicBezTo>
                  <a:pt x="445" y="677"/>
                  <a:pt x="447" y="677"/>
                  <a:pt x="450" y="677"/>
                </a:cubicBezTo>
                <a:cubicBezTo>
                  <a:pt x="451" y="678"/>
                  <a:pt x="452" y="677"/>
                  <a:pt x="453" y="676"/>
                </a:cubicBezTo>
                <a:cubicBezTo>
                  <a:pt x="454" y="674"/>
                  <a:pt x="456" y="673"/>
                  <a:pt x="457" y="672"/>
                </a:cubicBezTo>
                <a:cubicBezTo>
                  <a:pt x="459" y="672"/>
                  <a:pt x="461" y="672"/>
                  <a:pt x="462" y="671"/>
                </a:cubicBezTo>
                <a:cubicBezTo>
                  <a:pt x="463" y="671"/>
                  <a:pt x="463" y="671"/>
                  <a:pt x="464" y="671"/>
                </a:cubicBezTo>
                <a:cubicBezTo>
                  <a:pt x="467" y="671"/>
                  <a:pt x="469" y="669"/>
                  <a:pt x="470" y="668"/>
                </a:cubicBezTo>
                <a:cubicBezTo>
                  <a:pt x="473" y="666"/>
                  <a:pt x="476" y="664"/>
                  <a:pt x="478" y="663"/>
                </a:cubicBezTo>
                <a:cubicBezTo>
                  <a:pt x="484" y="661"/>
                  <a:pt x="491" y="661"/>
                  <a:pt x="495" y="656"/>
                </a:cubicBezTo>
                <a:cubicBezTo>
                  <a:pt x="497" y="655"/>
                  <a:pt x="498" y="651"/>
                  <a:pt x="501" y="655"/>
                </a:cubicBezTo>
                <a:cubicBezTo>
                  <a:pt x="502" y="655"/>
                  <a:pt x="502" y="654"/>
                  <a:pt x="503" y="654"/>
                </a:cubicBezTo>
                <a:cubicBezTo>
                  <a:pt x="510" y="647"/>
                  <a:pt x="521" y="645"/>
                  <a:pt x="527" y="639"/>
                </a:cubicBezTo>
                <a:cubicBezTo>
                  <a:pt x="524" y="640"/>
                  <a:pt x="521" y="643"/>
                  <a:pt x="518" y="645"/>
                </a:cubicBezTo>
                <a:cubicBezTo>
                  <a:pt x="515" y="646"/>
                  <a:pt x="512" y="649"/>
                  <a:pt x="508" y="647"/>
                </a:cubicBezTo>
                <a:cubicBezTo>
                  <a:pt x="506" y="647"/>
                  <a:pt x="504" y="649"/>
                  <a:pt x="502" y="651"/>
                </a:cubicBezTo>
                <a:cubicBezTo>
                  <a:pt x="501" y="651"/>
                  <a:pt x="500" y="653"/>
                  <a:pt x="499" y="651"/>
                </a:cubicBezTo>
                <a:cubicBezTo>
                  <a:pt x="498" y="650"/>
                  <a:pt x="499" y="649"/>
                  <a:pt x="499" y="648"/>
                </a:cubicBezTo>
                <a:cubicBezTo>
                  <a:pt x="502" y="644"/>
                  <a:pt x="506" y="643"/>
                  <a:pt x="510" y="642"/>
                </a:cubicBezTo>
                <a:cubicBezTo>
                  <a:pt x="514" y="640"/>
                  <a:pt x="516" y="637"/>
                  <a:pt x="520" y="635"/>
                </a:cubicBezTo>
                <a:cubicBezTo>
                  <a:pt x="526" y="632"/>
                  <a:pt x="532" y="631"/>
                  <a:pt x="535" y="625"/>
                </a:cubicBezTo>
                <a:cubicBezTo>
                  <a:pt x="536" y="624"/>
                  <a:pt x="537" y="623"/>
                  <a:pt x="539" y="622"/>
                </a:cubicBezTo>
                <a:cubicBezTo>
                  <a:pt x="543" y="621"/>
                  <a:pt x="545" y="619"/>
                  <a:pt x="548" y="617"/>
                </a:cubicBezTo>
                <a:cubicBezTo>
                  <a:pt x="549" y="617"/>
                  <a:pt x="550" y="616"/>
                  <a:pt x="551" y="617"/>
                </a:cubicBezTo>
                <a:cubicBezTo>
                  <a:pt x="552" y="618"/>
                  <a:pt x="551" y="619"/>
                  <a:pt x="551" y="620"/>
                </a:cubicBezTo>
                <a:cubicBezTo>
                  <a:pt x="549" y="623"/>
                  <a:pt x="547" y="625"/>
                  <a:pt x="544" y="627"/>
                </a:cubicBezTo>
                <a:cubicBezTo>
                  <a:pt x="542" y="629"/>
                  <a:pt x="540" y="630"/>
                  <a:pt x="537" y="633"/>
                </a:cubicBezTo>
                <a:cubicBezTo>
                  <a:pt x="543" y="629"/>
                  <a:pt x="548" y="624"/>
                  <a:pt x="554" y="621"/>
                </a:cubicBezTo>
                <a:cubicBezTo>
                  <a:pt x="556" y="620"/>
                  <a:pt x="553" y="621"/>
                  <a:pt x="553" y="621"/>
                </a:cubicBezTo>
                <a:cubicBezTo>
                  <a:pt x="552" y="619"/>
                  <a:pt x="553" y="618"/>
                  <a:pt x="554" y="617"/>
                </a:cubicBezTo>
                <a:cubicBezTo>
                  <a:pt x="561" y="612"/>
                  <a:pt x="568" y="608"/>
                  <a:pt x="575" y="602"/>
                </a:cubicBezTo>
                <a:cubicBezTo>
                  <a:pt x="576" y="602"/>
                  <a:pt x="576" y="602"/>
                  <a:pt x="577" y="602"/>
                </a:cubicBezTo>
                <a:cubicBezTo>
                  <a:pt x="578" y="601"/>
                  <a:pt x="580" y="600"/>
                  <a:pt x="582" y="599"/>
                </a:cubicBezTo>
                <a:cubicBezTo>
                  <a:pt x="586" y="596"/>
                  <a:pt x="589" y="592"/>
                  <a:pt x="593" y="589"/>
                </a:cubicBezTo>
                <a:cubicBezTo>
                  <a:pt x="600" y="583"/>
                  <a:pt x="607" y="576"/>
                  <a:pt x="613" y="569"/>
                </a:cubicBezTo>
                <a:cubicBezTo>
                  <a:pt x="606" y="575"/>
                  <a:pt x="600" y="584"/>
                  <a:pt x="593" y="590"/>
                </a:cubicBezTo>
                <a:cubicBezTo>
                  <a:pt x="588" y="594"/>
                  <a:pt x="582" y="597"/>
                  <a:pt x="577" y="600"/>
                </a:cubicBezTo>
                <a:cubicBezTo>
                  <a:pt x="573" y="603"/>
                  <a:pt x="568" y="605"/>
                  <a:pt x="563" y="607"/>
                </a:cubicBezTo>
                <a:cubicBezTo>
                  <a:pt x="556" y="610"/>
                  <a:pt x="551" y="615"/>
                  <a:pt x="544" y="617"/>
                </a:cubicBezTo>
                <a:cubicBezTo>
                  <a:pt x="540" y="619"/>
                  <a:pt x="538" y="623"/>
                  <a:pt x="535" y="625"/>
                </a:cubicBezTo>
                <a:cubicBezTo>
                  <a:pt x="531" y="626"/>
                  <a:pt x="527" y="627"/>
                  <a:pt x="524" y="629"/>
                </a:cubicBezTo>
                <a:cubicBezTo>
                  <a:pt x="523" y="630"/>
                  <a:pt x="522" y="631"/>
                  <a:pt x="520" y="631"/>
                </a:cubicBezTo>
                <a:cubicBezTo>
                  <a:pt x="514" y="635"/>
                  <a:pt x="507" y="640"/>
                  <a:pt x="500" y="644"/>
                </a:cubicBezTo>
                <a:cubicBezTo>
                  <a:pt x="499" y="645"/>
                  <a:pt x="498" y="645"/>
                  <a:pt x="497" y="646"/>
                </a:cubicBezTo>
                <a:cubicBezTo>
                  <a:pt x="487" y="650"/>
                  <a:pt x="480" y="657"/>
                  <a:pt x="473" y="663"/>
                </a:cubicBezTo>
                <a:cubicBezTo>
                  <a:pt x="469" y="666"/>
                  <a:pt x="465" y="669"/>
                  <a:pt x="460" y="671"/>
                </a:cubicBezTo>
                <a:cubicBezTo>
                  <a:pt x="458" y="672"/>
                  <a:pt x="457" y="673"/>
                  <a:pt x="455" y="673"/>
                </a:cubicBezTo>
                <a:cubicBezTo>
                  <a:pt x="452" y="672"/>
                  <a:pt x="449" y="674"/>
                  <a:pt x="447" y="675"/>
                </a:cubicBezTo>
                <a:cubicBezTo>
                  <a:pt x="442" y="677"/>
                  <a:pt x="437" y="677"/>
                  <a:pt x="435" y="682"/>
                </a:cubicBezTo>
                <a:cubicBezTo>
                  <a:pt x="431" y="684"/>
                  <a:pt x="429" y="688"/>
                  <a:pt x="426" y="692"/>
                </a:cubicBezTo>
                <a:cubicBezTo>
                  <a:pt x="426" y="692"/>
                  <a:pt x="425" y="692"/>
                  <a:pt x="425" y="693"/>
                </a:cubicBezTo>
                <a:cubicBezTo>
                  <a:pt x="422" y="694"/>
                  <a:pt x="421" y="697"/>
                  <a:pt x="418" y="699"/>
                </a:cubicBezTo>
                <a:cubicBezTo>
                  <a:pt x="415" y="701"/>
                  <a:pt x="413" y="701"/>
                  <a:pt x="413" y="697"/>
                </a:cubicBezTo>
                <a:cubicBezTo>
                  <a:pt x="413" y="696"/>
                  <a:pt x="413" y="696"/>
                  <a:pt x="413" y="695"/>
                </a:cubicBezTo>
                <a:cubicBezTo>
                  <a:pt x="414" y="694"/>
                  <a:pt x="414" y="694"/>
                  <a:pt x="415" y="693"/>
                </a:cubicBezTo>
                <a:cubicBezTo>
                  <a:pt x="418" y="692"/>
                  <a:pt x="422" y="690"/>
                  <a:pt x="422" y="685"/>
                </a:cubicBezTo>
                <a:cubicBezTo>
                  <a:pt x="423" y="682"/>
                  <a:pt x="426" y="681"/>
                  <a:pt x="427" y="678"/>
                </a:cubicBezTo>
                <a:cubicBezTo>
                  <a:pt x="429" y="675"/>
                  <a:pt x="431" y="672"/>
                  <a:pt x="435" y="670"/>
                </a:cubicBezTo>
                <a:cubicBezTo>
                  <a:pt x="432" y="669"/>
                  <a:pt x="430" y="669"/>
                  <a:pt x="428" y="669"/>
                </a:cubicBezTo>
                <a:cubicBezTo>
                  <a:pt x="426" y="668"/>
                  <a:pt x="425" y="668"/>
                  <a:pt x="425" y="667"/>
                </a:cubicBezTo>
                <a:cubicBezTo>
                  <a:pt x="425" y="666"/>
                  <a:pt x="425" y="666"/>
                  <a:pt x="425" y="666"/>
                </a:cubicBezTo>
                <a:cubicBezTo>
                  <a:pt x="424" y="668"/>
                  <a:pt x="422" y="669"/>
                  <a:pt x="420" y="670"/>
                </a:cubicBezTo>
                <a:cubicBezTo>
                  <a:pt x="419" y="672"/>
                  <a:pt x="418" y="674"/>
                  <a:pt x="416" y="675"/>
                </a:cubicBezTo>
                <a:cubicBezTo>
                  <a:pt x="415" y="677"/>
                  <a:pt x="413" y="679"/>
                  <a:pt x="411" y="677"/>
                </a:cubicBezTo>
                <a:cubicBezTo>
                  <a:pt x="409" y="676"/>
                  <a:pt x="412" y="674"/>
                  <a:pt x="412" y="673"/>
                </a:cubicBezTo>
                <a:cubicBezTo>
                  <a:pt x="409" y="676"/>
                  <a:pt x="406" y="679"/>
                  <a:pt x="403" y="682"/>
                </a:cubicBezTo>
                <a:cubicBezTo>
                  <a:pt x="399" y="683"/>
                  <a:pt x="397" y="687"/>
                  <a:pt x="393" y="686"/>
                </a:cubicBezTo>
                <a:cubicBezTo>
                  <a:pt x="391" y="684"/>
                  <a:pt x="392" y="682"/>
                  <a:pt x="394" y="681"/>
                </a:cubicBezTo>
                <a:cubicBezTo>
                  <a:pt x="400" y="677"/>
                  <a:pt x="403" y="670"/>
                  <a:pt x="409" y="665"/>
                </a:cubicBezTo>
                <a:cubicBezTo>
                  <a:pt x="409" y="665"/>
                  <a:pt x="410" y="664"/>
                  <a:pt x="410" y="665"/>
                </a:cubicBezTo>
                <a:cubicBezTo>
                  <a:pt x="407" y="667"/>
                  <a:pt x="403" y="670"/>
                  <a:pt x="401" y="674"/>
                </a:cubicBezTo>
                <a:cubicBezTo>
                  <a:pt x="399" y="676"/>
                  <a:pt x="398" y="678"/>
                  <a:pt x="395" y="679"/>
                </a:cubicBezTo>
                <a:cubicBezTo>
                  <a:pt x="393" y="681"/>
                  <a:pt x="392" y="684"/>
                  <a:pt x="391" y="687"/>
                </a:cubicBezTo>
                <a:cubicBezTo>
                  <a:pt x="389" y="688"/>
                  <a:pt x="387" y="690"/>
                  <a:pt x="385" y="691"/>
                </a:cubicBezTo>
                <a:cubicBezTo>
                  <a:pt x="383" y="692"/>
                  <a:pt x="382" y="691"/>
                  <a:pt x="383" y="689"/>
                </a:cubicBezTo>
                <a:cubicBezTo>
                  <a:pt x="384" y="687"/>
                  <a:pt x="386" y="685"/>
                  <a:pt x="386" y="683"/>
                </a:cubicBezTo>
                <a:cubicBezTo>
                  <a:pt x="387" y="682"/>
                  <a:pt x="388" y="681"/>
                  <a:pt x="389" y="680"/>
                </a:cubicBezTo>
                <a:cubicBezTo>
                  <a:pt x="390" y="678"/>
                  <a:pt x="392" y="677"/>
                  <a:pt x="393" y="675"/>
                </a:cubicBezTo>
                <a:cubicBezTo>
                  <a:pt x="394" y="670"/>
                  <a:pt x="397" y="667"/>
                  <a:pt x="401" y="664"/>
                </a:cubicBezTo>
                <a:cubicBezTo>
                  <a:pt x="405" y="660"/>
                  <a:pt x="409" y="656"/>
                  <a:pt x="412" y="651"/>
                </a:cubicBezTo>
                <a:cubicBezTo>
                  <a:pt x="413" y="649"/>
                  <a:pt x="415" y="646"/>
                  <a:pt x="417" y="651"/>
                </a:cubicBezTo>
                <a:cubicBezTo>
                  <a:pt x="417" y="652"/>
                  <a:pt x="417" y="650"/>
                  <a:pt x="418" y="650"/>
                </a:cubicBezTo>
                <a:cubicBezTo>
                  <a:pt x="418" y="650"/>
                  <a:pt x="419" y="650"/>
                  <a:pt x="419" y="649"/>
                </a:cubicBezTo>
                <a:cubicBezTo>
                  <a:pt x="421" y="648"/>
                  <a:pt x="423" y="646"/>
                  <a:pt x="424" y="650"/>
                </a:cubicBezTo>
                <a:cubicBezTo>
                  <a:pt x="423" y="651"/>
                  <a:pt x="421" y="653"/>
                  <a:pt x="420" y="654"/>
                </a:cubicBezTo>
                <a:cubicBezTo>
                  <a:pt x="421" y="653"/>
                  <a:pt x="422" y="651"/>
                  <a:pt x="424" y="650"/>
                </a:cubicBezTo>
                <a:cubicBezTo>
                  <a:pt x="425" y="648"/>
                  <a:pt x="428" y="646"/>
                  <a:pt x="430" y="644"/>
                </a:cubicBezTo>
                <a:cubicBezTo>
                  <a:pt x="441" y="634"/>
                  <a:pt x="455" y="629"/>
                  <a:pt x="466" y="619"/>
                </a:cubicBezTo>
                <a:cubicBezTo>
                  <a:pt x="458" y="627"/>
                  <a:pt x="448" y="631"/>
                  <a:pt x="438" y="637"/>
                </a:cubicBezTo>
                <a:cubicBezTo>
                  <a:pt x="436" y="639"/>
                  <a:pt x="434" y="642"/>
                  <a:pt x="430" y="642"/>
                </a:cubicBezTo>
                <a:cubicBezTo>
                  <a:pt x="428" y="641"/>
                  <a:pt x="428" y="640"/>
                  <a:pt x="429" y="639"/>
                </a:cubicBezTo>
                <a:cubicBezTo>
                  <a:pt x="435" y="632"/>
                  <a:pt x="439" y="625"/>
                  <a:pt x="447" y="621"/>
                </a:cubicBezTo>
                <a:cubicBezTo>
                  <a:pt x="453" y="618"/>
                  <a:pt x="458" y="614"/>
                  <a:pt x="465" y="611"/>
                </a:cubicBezTo>
                <a:cubicBezTo>
                  <a:pt x="458" y="614"/>
                  <a:pt x="452" y="619"/>
                  <a:pt x="445" y="622"/>
                </a:cubicBezTo>
                <a:cubicBezTo>
                  <a:pt x="436" y="626"/>
                  <a:pt x="432" y="634"/>
                  <a:pt x="428" y="643"/>
                </a:cubicBezTo>
                <a:cubicBezTo>
                  <a:pt x="427" y="645"/>
                  <a:pt x="426" y="646"/>
                  <a:pt x="423" y="647"/>
                </a:cubicBezTo>
                <a:cubicBezTo>
                  <a:pt x="418" y="646"/>
                  <a:pt x="422" y="644"/>
                  <a:pt x="422" y="641"/>
                </a:cubicBezTo>
                <a:cubicBezTo>
                  <a:pt x="409" y="653"/>
                  <a:pt x="399" y="667"/>
                  <a:pt x="386" y="678"/>
                </a:cubicBezTo>
                <a:cubicBezTo>
                  <a:pt x="382" y="681"/>
                  <a:pt x="382" y="686"/>
                  <a:pt x="378" y="689"/>
                </a:cubicBezTo>
                <a:cubicBezTo>
                  <a:pt x="377" y="690"/>
                  <a:pt x="375" y="691"/>
                  <a:pt x="374" y="688"/>
                </a:cubicBezTo>
                <a:cubicBezTo>
                  <a:pt x="374" y="686"/>
                  <a:pt x="375" y="685"/>
                  <a:pt x="376" y="684"/>
                </a:cubicBezTo>
                <a:cubicBezTo>
                  <a:pt x="378" y="683"/>
                  <a:pt x="377" y="681"/>
                  <a:pt x="377" y="680"/>
                </a:cubicBezTo>
                <a:cubicBezTo>
                  <a:pt x="378" y="679"/>
                  <a:pt x="378" y="679"/>
                  <a:pt x="378" y="679"/>
                </a:cubicBezTo>
                <a:cubicBezTo>
                  <a:pt x="379" y="676"/>
                  <a:pt x="382" y="674"/>
                  <a:pt x="384" y="671"/>
                </a:cubicBezTo>
                <a:cubicBezTo>
                  <a:pt x="384" y="670"/>
                  <a:pt x="385" y="669"/>
                  <a:pt x="386" y="669"/>
                </a:cubicBezTo>
                <a:cubicBezTo>
                  <a:pt x="387" y="668"/>
                  <a:pt x="388" y="667"/>
                  <a:pt x="389" y="666"/>
                </a:cubicBezTo>
                <a:cubicBezTo>
                  <a:pt x="389" y="665"/>
                  <a:pt x="390" y="664"/>
                  <a:pt x="391" y="664"/>
                </a:cubicBezTo>
                <a:cubicBezTo>
                  <a:pt x="391" y="663"/>
                  <a:pt x="392" y="661"/>
                  <a:pt x="393" y="661"/>
                </a:cubicBezTo>
                <a:cubicBezTo>
                  <a:pt x="396" y="659"/>
                  <a:pt x="395" y="655"/>
                  <a:pt x="398" y="653"/>
                </a:cubicBezTo>
                <a:cubicBezTo>
                  <a:pt x="399" y="652"/>
                  <a:pt x="401" y="651"/>
                  <a:pt x="403" y="650"/>
                </a:cubicBezTo>
                <a:cubicBezTo>
                  <a:pt x="403" y="649"/>
                  <a:pt x="404" y="649"/>
                  <a:pt x="404" y="649"/>
                </a:cubicBezTo>
                <a:cubicBezTo>
                  <a:pt x="402" y="650"/>
                  <a:pt x="401" y="650"/>
                  <a:pt x="400" y="648"/>
                </a:cubicBezTo>
                <a:cubicBezTo>
                  <a:pt x="399" y="647"/>
                  <a:pt x="399" y="648"/>
                  <a:pt x="398" y="648"/>
                </a:cubicBezTo>
                <a:cubicBezTo>
                  <a:pt x="395" y="651"/>
                  <a:pt x="392" y="654"/>
                  <a:pt x="387" y="652"/>
                </a:cubicBezTo>
                <a:cubicBezTo>
                  <a:pt x="386" y="652"/>
                  <a:pt x="386" y="653"/>
                  <a:pt x="385" y="654"/>
                </a:cubicBezTo>
                <a:cubicBezTo>
                  <a:pt x="384" y="656"/>
                  <a:pt x="382" y="657"/>
                  <a:pt x="380" y="658"/>
                </a:cubicBezTo>
                <a:cubicBezTo>
                  <a:pt x="377" y="659"/>
                  <a:pt x="374" y="659"/>
                  <a:pt x="372" y="660"/>
                </a:cubicBezTo>
                <a:cubicBezTo>
                  <a:pt x="370" y="661"/>
                  <a:pt x="369" y="661"/>
                  <a:pt x="368" y="660"/>
                </a:cubicBezTo>
                <a:cubicBezTo>
                  <a:pt x="368" y="659"/>
                  <a:pt x="368" y="659"/>
                  <a:pt x="367" y="658"/>
                </a:cubicBezTo>
                <a:cubicBezTo>
                  <a:pt x="367" y="658"/>
                  <a:pt x="367" y="657"/>
                  <a:pt x="367" y="655"/>
                </a:cubicBezTo>
                <a:cubicBezTo>
                  <a:pt x="365" y="660"/>
                  <a:pt x="360" y="659"/>
                  <a:pt x="357" y="662"/>
                </a:cubicBezTo>
                <a:cubicBezTo>
                  <a:pt x="354" y="665"/>
                  <a:pt x="348" y="665"/>
                  <a:pt x="345" y="669"/>
                </a:cubicBezTo>
                <a:cubicBezTo>
                  <a:pt x="341" y="671"/>
                  <a:pt x="336" y="673"/>
                  <a:pt x="332" y="675"/>
                </a:cubicBezTo>
                <a:cubicBezTo>
                  <a:pt x="329" y="677"/>
                  <a:pt x="326" y="678"/>
                  <a:pt x="323" y="679"/>
                </a:cubicBezTo>
                <a:cubicBezTo>
                  <a:pt x="315" y="681"/>
                  <a:pt x="308" y="684"/>
                  <a:pt x="302" y="689"/>
                </a:cubicBezTo>
                <a:cubicBezTo>
                  <a:pt x="295" y="693"/>
                  <a:pt x="288" y="697"/>
                  <a:pt x="281" y="701"/>
                </a:cubicBezTo>
                <a:cubicBezTo>
                  <a:pt x="275" y="704"/>
                  <a:pt x="271" y="707"/>
                  <a:pt x="265" y="710"/>
                </a:cubicBezTo>
                <a:cubicBezTo>
                  <a:pt x="261" y="708"/>
                  <a:pt x="260" y="707"/>
                  <a:pt x="263" y="705"/>
                </a:cubicBezTo>
                <a:cubicBezTo>
                  <a:pt x="274" y="698"/>
                  <a:pt x="282" y="688"/>
                  <a:pt x="291" y="679"/>
                </a:cubicBezTo>
                <a:cubicBezTo>
                  <a:pt x="293" y="678"/>
                  <a:pt x="294" y="676"/>
                  <a:pt x="295" y="674"/>
                </a:cubicBezTo>
                <a:cubicBezTo>
                  <a:pt x="296" y="673"/>
                  <a:pt x="296" y="672"/>
                  <a:pt x="297" y="672"/>
                </a:cubicBezTo>
                <a:cubicBezTo>
                  <a:pt x="299" y="670"/>
                  <a:pt x="301" y="671"/>
                  <a:pt x="304" y="670"/>
                </a:cubicBezTo>
                <a:cubicBezTo>
                  <a:pt x="305" y="670"/>
                  <a:pt x="306" y="669"/>
                  <a:pt x="307" y="670"/>
                </a:cubicBezTo>
                <a:cubicBezTo>
                  <a:pt x="308" y="670"/>
                  <a:pt x="308" y="671"/>
                  <a:pt x="308" y="671"/>
                </a:cubicBezTo>
                <a:cubicBezTo>
                  <a:pt x="308" y="674"/>
                  <a:pt x="305" y="674"/>
                  <a:pt x="303" y="675"/>
                </a:cubicBezTo>
                <a:cubicBezTo>
                  <a:pt x="297" y="678"/>
                  <a:pt x="292" y="684"/>
                  <a:pt x="287" y="689"/>
                </a:cubicBezTo>
                <a:cubicBezTo>
                  <a:pt x="291" y="687"/>
                  <a:pt x="294" y="682"/>
                  <a:pt x="300" y="685"/>
                </a:cubicBezTo>
                <a:cubicBezTo>
                  <a:pt x="302" y="684"/>
                  <a:pt x="304" y="683"/>
                  <a:pt x="305" y="681"/>
                </a:cubicBezTo>
                <a:cubicBezTo>
                  <a:pt x="306" y="681"/>
                  <a:pt x="308" y="680"/>
                  <a:pt x="309" y="680"/>
                </a:cubicBezTo>
                <a:cubicBezTo>
                  <a:pt x="312" y="679"/>
                  <a:pt x="314" y="676"/>
                  <a:pt x="317" y="675"/>
                </a:cubicBezTo>
                <a:cubicBezTo>
                  <a:pt x="321" y="674"/>
                  <a:pt x="325" y="673"/>
                  <a:pt x="329" y="670"/>
                </a:cubicBezTo>
                <a:cubicBezTo>
                  <a:pt x="331" y="668"/>
                  <a:pt x="333" y="665"/>
                  <a:pt x="336" y="665"/>
                </a:cubicBezTo>
                <a:cubicBezTo>
                  <a:pt x="338" y="665"/>
                  <a:pt x="340" y="665"/>
                  <a:pt x="342" y="663"/>
                </a:cubicBezTo>
                <a:cubicBezTo>
                  <a:pt x="343" y="663"/>
                  <a:pt x="345" y="662"/>
                  <a:pt x="346" y="661"/>
                </a:cubicBezTo>
                <a:cubicBezTo>
                  <a:pt x="347" y="660"/>
                  <a:pt x="350" y="660"/>
                  <a:pt x="350" y="657"/>
                </a:cubicBezTo>
                <a:cubicBezTo>
                  <a:pt x="350" y="656"/>
                  <a:pt x="350" y="656"/>
                  <a:pt x="350" y="655"/>
                </a:cubicBezTo>
                <a:cubicBezTo>
                  <a:pt x="347" y="650"/>
                  <a:pt x="346" y="650"/>
                  <a:pt x="341" y="652"/>
                </a:cubicBezTo>
                <a:cubicBezTo>
                  <a:pt x="340" y="653"/>
                  <a:pt x="338" y="653"/>
                  <a:pt x="337" y="654"/>
                </a:cubicBezTo>
                <a:cubicBezTo>
                  <a:pt x="335" y="654"/>
                  <a:pt x="334" y="656"/>
                  <a:pt x="333" y="654"/>
                </a:cubicBezTo>
                <a:cubicBezTo>
                  <a:pt x="331" y="653"/>
                  <a:pt x="332" y="652"/>
                  <a:pt x="333" y="650"/>
                </a:cubicBezTo>
                <a:cubicBezTo>
                  <a:pt x="333" y="648"/>
                  <a:pt x="334" y="647"/>
                  <a:pt x="336" y="646"/>
                </a:cubicBezTo>
                <a:cubicBezTo>
                  <a:pt x="338" y="644"/>
                  <a:pt x="341" y="647"/>
                  <a:pt x="342" y="644"/>
                </a:cubicBezTo>
                <a:cubicBezTo>
                  <a:pt x="343" y="643"/>
                  <a:pt x="344" y="642"/>
                  <a:pt x="345" y="641"/>
                </a:cubicBezTo>
                <a:cubicBezTo>
                  <a:pt x="346" y="640"/>
                  <a:pt x="346" y="640"/>
                  <a:pt x="347" y="639"/>
                </a:cubicBezTo>
                <a:cubicBezTo>
                  <a:pt x="349" y="638"/>
                  <a:pt x="350" y="634"/>
                  <a:pt x="353" y="638"/>
                </a:cubicBezTo>
                <a:cubicBezTo>
                  <a:pt x="353" y="638"/>
                  <a:pt x="353" y="638"/>
                  <a:pt x="354" y="637"/>
                </a:cubicBezTo>
                <a:cubicBezTo>
                  <a:pt x="355" y="636"/>
                  <a:pt x="356" y="635"/>
                  <a:pt x="358" y="633"/>
                </a:cubicBezTo>
                <a:cubicBezTo>
                  <a:pt x="358" y="632"/>
                  <a:pt x="360" y="632"/>
                  <a:pt x="359" y="630"/>
                </a:cubicBezTo>
                <a:cubicBezTo>
                  <a:pt x="360" y="628"/>
                  <a:pt x="363" y="626"/>
                  <a:pt x="364" y="623"/>
                </a:cubicBezTo>
                <a:cubicBezTo>
                  <a:pt x="364" y="623"/>
                  <a:pt x="364" y="622"/>
                  <a:pt x="365" y="622"/>
                </a:cubicBezTo>
                <a:cubicBezTo>
                  <a:pt x="367" y="620"/>
                  <a:pt x="368" y="618"/>
                  <a:pt x="370" y="616"/>
                </a:cubicBezTo>
                <a:cubicBezTo>
                  <a:pt x="372" y="612"/>
                  <a:pt x="373" y="606"/>
                  <a:pt x="377" y="603"/>
                </a:cubicBezTo>
                <a:cubicBezTo>
                  <a:pt x="375" y="604"/>
                  <a:pt x="374" y="606"/>
                  <a:pt x="372" y="607"/>
                </a:cubicBezTo>
                <a:cubicBezTo>
                  <a:pt x="368" y="609"/>
                  <a:pt x="367" y="608"/>
                  <a:pt x="368" y="604"/>
                </a:cubicBezTo>
                <a:cubicBezTo>
                  <a:pt x="372" y="600"/>
                  <a:pt x="376" y="597"/>
                  <a:pt x="381" y="594"/>
                </a:cubicBezTo>
                <a:cubicBezTo>
                  <a:pt x="382" y="593"/>
                  <a:pt x="384" y="593"/>
                  <a:pt x="385" y="591"/>
                </a:cubicBezTo>
                <a:cubicBezTo>
                  <a:pt x="389" y="588"/>
                  <a:pt x="394" y="586"/>
                  <a:pt x="397" y="581"/>
                </a:cubicBezTo>
                <a:cubicBezTo>
                  <a:pt x="402" y="576"/>
                  <a:pt x="408" y="573"/>
                  <a:pt x="415" y="569"/>
                </a:cubicBezTo>
                <a:cubicBezTo>
                  <a:pt x="416" y="570"/>
                  <a:pt x="416" y="570"/>
                  <a:pt x="416" y="571"/>
                </a:cubicBezTo>
                <a:cubicBezTo>
                  <a:pt x="416" y="573"/>
                  <a:pt x="414" y="575"/>
                  <a:pt x="411" y="576"/>
                </a:cubicBezTo>
                <a:cubicBezTo>
                  <a:pt x="401" y="582"/>
                  <a:pt x="394" y="590"/>
                  <a:pt x="388" y="600"/>
                </a:cubicBezTo>
                <a:cubicBezTo>
                  <a:pt x="385" y="603"/>
                  <a:pt x="383" y="607"/>
                  <a:pt x="380" y="610"/>
                </a:cubicBezTo>
                <a:cubicBezTo>
                  <a:pt x="377" y="612"/>
                  <a:pt x="377" y="615"/>
                  <a:pt x="375" y="616"/>
                </a:cubicBezTo>
                <a:cubicBezTo>
                  <a:pt x="376" y="615"/>
                  <a:pt x="378" y="614"/>
                  <a:pt x="379" y="613"/>
                </a:cubicBezTo>
                <a:cubicBezTo>
                  <a:pt x="380" y="613"/>
                  <a:pt x="381" y="612"/>
                  <a:pt x="382" y="611"/>
                </a:cubicBezTo>
                <a:cubicBezTo>
                  <a:pt x="382" y="610"/>
                  <a:pt x="384" y="609"/>
                  <a:pt x="385" y="608"/>
                </a:cubicBezTo>
                <a:cubicBezTo>
                  <a:pt x="386" y="606"/>
                  <a:pt x="388" y="605"/>
                  <a:pt x="387" y="602"/>
                </a:cubicBezTo>
                <a:cubicBezTo>
                  <a:pt x="387" y="600"/>
                  <a:pt x="389" y="598"/>
                  <a:pt x="390" y="597"/>
                </a:cubicBezTo>
                <a:cubicBezTo>
                  <a:pt x="394" y="592"/>
                  <a:pt x="398" y="588"/>
                  <a:pt x="402" y="583"/>
                </a:cubicBezTo>
                <a:cubicBezTo>
                  <a:pt x="402" y="583"/>
                  <a:pt x="403" y="582"/>
                  <a:pt x="403" y="581"/>
                </a:cubicBezTo>
                <a:cubicBezTo>
                  <a:pt x="413" y="576"/>
                  <a:pt x="421" y="567"/>
                  <a:pt x="432" y="563"/>
                </a:cubicBezTo>
                <a:cubicBezTo>
                  <a:pt x="435" y="565"/>
                  <a:pt x="433" y="567"/>
                  <a:pt x="431" y="568"/>
                </a:cubicBezTo>
                <a:cubicBezTo>
                  <a:pt x="426" y="572"/>
                  <a:pt x="422" y="577"/>
                  <a:pt x="416" y="579"/>
                </a:cubicBezTo>
                <a:cubicBezTo>
                  <a:pt x="413" y="582"/>
                  <a:pt x="408" y="581"/>
                  <a:pt x="406" y="585"/>
                </a:cubicBezTo>
                <a:cubicBezTo>
                  <a:pt x="410" y="584"/>
                  <a:pt x="413" y="581"/>
                  <a:pt x="416" y="579"/>
                </a:cubicBezTo>
                <a:cubicBezTo>
                  <a:pt x="423" y="577"/>
                  <a:pt x="427" y="572"/>
                  <a:pt x="432" y="568"/>
                </a:cubicBezTo>
                <a:cubicBezTo>
                  <a:pt x="435" y="565"/>
                  <a:pt x="438" y="561"/>
                  <a:pt x="441" y="559"/>
                </a:cubicBezTo>
                <a:cubicBezTo>
                  <a:pt x="439" y="559"/>
                  <a:pt x="438" y="563"/>
                  <a:pt x="435" y="560"/>
                </a:cubicBezTo>
                <a:cubicBezTo>
                  <a:pt x="435" y="559"/>
                  <a:pt x="436" y="558"/>
                  <a:pt x="437" y="556"/>
                </a:cubicBezTo>
                <a:cubicBezTo>
                  <a:pt x="440" y="554"/>
                  <a:pt x="443" y="551"/>
                  <a:pt x="445" y="549"/>
                </a:cubicBezTo>
                <a:cubicBezTo>
                  <a:pt x="446" y="548"/>
                  <a:pt x="446" y="548"/>
                  <a:pt x="447" y="548"/>
                </a:cubicBezTo>
                <a:cubicBezTo>
                  <a:pt x="448" y="547"/>
                  <a:pt x="449" y="546"/>
                  <a:pt x="450" y="545"/>
                </a:cubicBezTo>
                <a:cubicBezTo>
                  <a:pt x="451" y="544"/>
                  <a:pt x="452" y="543"/>
                  <a:pt x="453" y="542"/>
                </a:cubicBezTo>
                <a:cubicBezTo>
                  <a:pt x="457" y="538"/>
                  <a:pt x="462" y="535"/>
                  <a:pt x="467" y="531"/>
                </a:cubicBezTo>
                <a:cubicBezTo>
                  <a:pt x="471" y="529"/>
                  <a:pt x="475" y="526"/>
                  <a:pt x="479" y="524"/>
                </a:cubicBezTo>
                <a:cubicBezTo>
                  <a:pt x="479" y="524"/>
                  <a:pt x="479" y="524"/>
                  <a:pt x="480" y="524"/>
                </a:cubicBezTo>
                <a:cubicBezTo>
                  <a:pt x="481" y="524"/>
                  <a:pt x="483" y="523"/>
                  <a:pt x="483" y="524"/>
                </a:cubicBezTo>
                <a:cubicBezTo>
                  <a:pt x="484" y="526"/>
                  <a:pt x="482" y="527"/>
                  <a:pt x="481" y="528"/>
                </a:cubicBezTo>
                <a:cubicBezTo>
                  <a:pt x="481" y="528"/>
                  <a:pt x="481" y="528"/>
                  <a:pt x="480" y="529"/>
                </a:cubicBezTo>
                <a:cubicBezTo>
                  <a:pt x="476" y="531"/>
                  <a:pt x="472" y="534"/>
                  <a:pt x="467" y="537"/>
                </a:cubicBezTo>
                <a:cubicBezTo>
                  <a:pt x="465" y="538"/>
                  <a:pt x="464" y="539"/>
                  <a:pt x="463" y="541"/>
                </a:cubicBezTo>
                <a:cubicBezTo>
                  <a:pt x="464" y="539"/>
                  <a:pt x="465" y="538"/>
                  <a:pt x="466" y="537"/>
                </a:cubicBezTo>
                <a:cubicBezTo>
                  <a:pt x="471" y="535"/>
                  <a:pt x="476" y="531"/>
                  <a:pt x="480" y="529"/>
                </a:cubicBezTo>
                <a:cubicBezTo>
                  <a:pt x="488" y="523"/>
                  <a:pt x="495" y="518"/>
                  <a:pt x="503" y="514"/>
                </a:cubicBezTo>
                <a:cubicBezTo>
                  <a:pt x="506" y="512"/>
                  <a:pt x="509" y="508"/>
                  <a:pt x="514" y="508"/>
                </a:cubicBezTo>
                <a:cubicBezTo>
                  <a:pt x="516" y="509"/>
                  <a:pt x="515" y="510"/>
                  <a:pt x="514" y="511"/>
                </a:cubicBezTo>
                <a:cubicBezTo>
                  <a:pt x="510" y="514"/>
                  <a:pt x="507" y="519"/>
                  <a:pt x="503" y="522"/>
                </a:cubicBezTo>
                <a:cubicBezTo>
                  <a:pt x="490" y="533"/>
                  <a:pt x="477" y="545"/>
                  <a:pt x="462" y="555"/>
                </a:cubicBezTo>
                <a:cubicBezTo>
                  <a:pt x="458" y="560"/>
                  <a:pt x="453" y="564"/>
                  <a:pt x="447" y="566"/>
                </a:cubicBezTo>
                <a:cubicBezTo>
                  <a:pt x="443" y="570"/>
                  <a:pt x="439" y="573"/>
                  <a:pt x="435" y="577"/>
                </a:cubicBezTo>
                <a:cubicBezTo>
                  <a:pt x="434" y="577"/>
                  <a:pt x="435" y="578"/>
                  <a:pt x="435" y="577"/>
                </a:cubicBezTo>
                <a:cubicBezTo>
                  <a:pt x="439" y="574"/>
                  <a:pt x="443" y="569"/>
                  <a:pt x="447" y="566"/>
                </a:cubicBezTo>
                <a:cubicBezTo>
                  <a:pt x="451" y="566"/>
                  <a:pt x="453" y="561"/>
                  <a:pt x="457" y="563"/>
                </a:cubicBezTo>
                <a:cubicBezTo>
                  <a:pt x="457" y="563"/>
                  <a:pt x="459" y="561"/>
                  <a:pt x="459" y="559"/>
                </a:cubicBezTo>
                <a:cubicBezTo>
                  <a:pt x="460" y="558"/>
                  <a:pt x="460" y="557"/>
                  <a:pt x="461" y="555"/>
                </a:cubicBezTo>
                <a:cubicBezTo>
                  <a:pt x="467" y="551"/>
                  <a:pt x="473" y="547"/>
                  <a:pt x="479" y="542"/>
                </a:cubicBezTo>
                <a:cubicBezTo>
                  <a:pt x="487" y="536"/>
                  <a:pt x="495" y="528"/>
                  <a:pt x="503" y="522"/>
                </a:cubicBezTo>
                <a:cubicBezTo>
                  <a:pt x="509" y="516"/>
                  <a:pt x="515" y="510"/>
                  <a:pt x="522" y="504"/>
                </a:cubicBezTo>
                <a:cubicBezTo>
                  <a:pt x="524" y="501"/>
                  <a:pt x="527" y="500"/>
                  <a:pt x="530" y="498"/>
                </a:cubicBezTo>
                <a:cubicBezTo>
                  <a:pt x="531" y="497"/>
                  <a:pt x="532" y="497"/>
                  <a:pt x="533" y="497"/>
                </a:cubicBezTo>
                <a:cubicBezTo>
                  <a:pt x="536" y="499"/>
                  <a:pt x="533" y="500"/>
                  <a:pt x="533" y="502"/>
                </a:cubicBezTo>
                <a:cubicBezTo>
                  <a:pt x="537" y="502"/>
                  <a:pt x="540" y="499"/>
                  <a:pt x="543" y="497"/>
                </a:cubicBezTo>
                <a:cubicBezTo>
                  <a:pt x="545" y="497"/>
                  <a:pt x="546" y="495"/>
                  <a:pt x="548" y="497"/>
                </a:cubicBezTo>
                <a:cubicBezTo>
                  <a:pt x="550" y="498"/>
                  <a:pt x="551" y="496"/>
                  <a:pt x="552" y="495"/>
                </a:cubicBezTo>
                <a:cubicBezTo>
                  <a:pt x="558" y="492"/>
                  <a:pt x="563" y="488"/>
                  <a:pt x="568" y="485"/>
                </a:cubicBezTo>
                <a:cubicBezTo>
                  <a:pt x="569" y="485"/>
                  <a:pt x="569" y="485"/>
                  <a:pt x="570" y="485"/>
                </a:cubicBezTo>
                <a:cubicBezTo>
                  <a:pt x="571" y="485"/>
                  <a:pt x="573" y="484"/>
                  <a:pt x="573" y="486"/>
                </a:cubicBezTo>
                <a:cubicBezTo>
                  <a:pt x="573" y="487"/>
                  <a:pt x="572" y="488"/>
                  <a:pt x="571" y="488"/>
                </a:cubicBezTo>
                <a:cubicBezTo>
                  <a:pt x="566" y="491"/>
                  <a:pt x="562" y="495"/>
                  <a:pt x="557" y="497"/>
                </a:cubicBezTo>
                <a:cubicBezTo>
                  <a:pt x="553" y="500"/>
                  <a:pt x="550" y="501"/>
                  <a:pt x="546" y="504"/>
                </a:cubicBezTo>
                <a:cubicBezTo>
                  <a:pt x="549" y="502"/>
                  <a:pt x="553" y="500"/>
                  <a:pt x="556" y="498"/>
                </a:cubicBezTo>
                <a:cubicBezTo>
                  <a:pt x="566" y="493"/>
                  <a:pt x="575" y="486"/>
                  <a:pt x="585" y="480"/>
                </a:cubicBezTo>
                <a:cubicBezTo>
                  <a:pt x="590" y="478"/>
                  <a:pt x="594" y="476"/>
                  <a:pt x="598" y="473"/>
                </a:cubicBezTo>
                <a:cubicBezTo>
                  <a:pt x="605" y="467"/>
                  <a:pt x="613" y="465"/>
                  <a:pt x="620" y="460"/>
                </a:cubicBezTo>
                <a:cubicBezTo>
                  <a:pt x="621" y="458"/>
                  <a:pt x="623" y="458"/>
                  <a:pt x="624" y="457"/>
                </a:cubicBezTo>
                <a:cubicBezTo>
                  <a:pt x="627" y="455"/>
                  <a:pt x="631" y="453"/>
                  <a:pt x="634" y="451"/>
                </a:cubicBezTo>
                <a:cubicBezTo>
                  <a:pt x="637" y="449"/>
                  <a:pt x="640" y="447"/>
                  <a:pt x="644" y="445"/>
                </a:cubicBezTo>
                <a:cubicBezTo>
                  <a:pt x="644" y="445"/>
                  <a:pt x="645" y="445"/>
                  <a:pt x="645" y="444"/>
                </a:cubicBezTo>
                <a:cubicBezTo>
                  <a:pt x="646" y="444"/>
                  <a:pt x="647" y="443"/>
                  <a:pt x="647" y="442"/>
                </a:cubicBezTo>
                <a:cubicBezTo>
                  <a:pt x="648" y="442"/>
                  <a:pt x="649" y="441"/>
                  <a:pt x="650" y="441"/>
                </a:cubicBezTo>
                <a:cubicBezTo>
                  <a:pt x="651" y="441"/>
                  <a:pt x="652" y="440"/>
                  <a:pt x="654" y="440"/>
                </a:cubicBezTo>
                <a:cubicBezTo>
                  <a:pt x="657" y="439"/>
                  <a:pt x="660" y="437"/>
                  <a:pt x="663" y="436"/>
                </a:cubicBezTo>
                <a:cubicBezTo>
                  <a:pt x="665" y="435"/>
                  <a:pt x="667" y="435"/>
                  <a:pt x="668" y="434"/>
                </a:cubicBezTo>
                <a:cubicBezTo>
                  <a:pt x="668" y="434"/>
                  <a:pt x="669" y="433"/>
                  <a:pt x="669" y="433"/>
                </a:cubicBezTo>
                <a:cubicBezTo>
                  <a:pt x="664" y="435"/>
                  <a:pt x="662" y="435"/>
                  <a:pt x="666" y="430"/>
                </a:cubicBezTo>
                <a:cubicBezTo>
                  <a:pt x="672" y="424"/>
                  <a:pt x="679" y="421"/>
                  <a:pt x="685" y="417"/>
                </a:cubicBezTo>
                <a:cubicBezTo>
                  <a:pt x="676" y="421"/>
                  <a:pt x="668" y="429"/>
                  <a:pt x="658" y="435"/>
                </a:cubicBezTo>
                <a:cubicBezTo>
                  <a:pt x="656" y="436"/>
                  <a:pt x="654" y="438"/>
                  <a:pt x="652" y="438"/>
                </a:cubicBezTo>
                <a:cubicBezTo>
                  <a:pt x="650" y="437"/>
                  <a:pt x="650" y="436"/>
                  <a:pt x="651" y="435"/>
                </a:cubicBezTo>
                <a:cubicBezTo>
                  <a:pt x="652" y="433"/>
                  <a:pt x="654" y="433"/>
                  <a:pt x="655" y="431"/>
                </a:cubicBezTo>
                <a:cubicBezTo>
                  <a:pt x="656" y="430"/>
                  <a:pt x="658" y="428"/>
                  <a:pt x="660" y="427"/>
                </a:cubicBezTo>
                <a:cubicBezTo>
                  <a:pt x="662" y="426"/>
                  <a:pt x="663" y="425"/>
                  <a:pt x="665" y="424"/>
                </a:cubicBezTo>
                <a:cubicBezTo>
                  <a:pt x="667" y="423"/>
                  <a:pt x="669" y="422"/>
                  <a:pt x="670" y="421"/>
                </a:cubicBezTo>
                <a:cubicBezTo>
                  <a:pt x="673" y="420"/>
                  <a:pt x="675" y="418"/>
                  <a:pt x="677" y="417"/>
                </a:cubicBezTo>
                <a:cubicBezTo>
                  <a:pt x="682" y="413"/>
                  <a:pt x="687" y="410"/>
                  <a:pt x="692" y="408"/>
                </a:cubicBezTo>
                <a:cubicBezTo>
                  <a:pt x="694" y="406"/>
                  <a:pt x="697" y="404"/>
                  <a:pt x="699" y="403"/>
                </a:cubicBezTo>
                <a:cubicBezTo>
                  <a:pt x="700" y="403"/>
                  <a:pt x="699" y="403"/>
                  <a:pt x="700" y="403"/>
                </a:cubicBezTo>
                <a:cubicBezTo>
                  <a:pt x="700" y="402"/>
                  <a:pt x="699" y="403"/>
                  <a:pt x="699" y="403"/>
                </a:cubicBezTo>
                <a:cubicBezTo>
                  <a:pt x="697" y="403"/>
                  <a:pt x="695" y="404"/>
                  <a:pt x="694" y="406"/>
                </a:cubicBezTo>
                <a:cubicBezTo>
                  <a:pt x="693" y="406"/>
                  <a:pt x="692" y="407"/>
                  <a:pt x="691" y="408"/>
                </a:cubicBezTo>
                <a:cubicBezTo>
                  <a:pt x="686" y="411"/>
                  <a:pt x="682" y="414"/>
                  <a:pt x="677" y="417"/>
                </a:cubicBezTo>
                <a:cubicBezTo>
                  <a:pt x="675" y="418"/>
                  <a:pt x="673" y="420"/>
                  <a:pt x="671" y="421"/>
                </a:cubicBezTo>
                <a:cubicBezTo>
                  <a:pt x="669" y="422"/>
                  <a:pt x="667" y="423"/>
                  <a:pt x="665" y="424"/>
                </a:cubicBezTo>
                <a:cubicBezTo>
                  <a:pt x="664" y="423"/>
                  <a:pt x="663" y="423"/>
                  <a:pt x="663" y="422"/>
                </a:cubicBezTo>
                <a:cubicBezTo>
                  <a:pt x="664" y="420"/>
                  <a:pt x="665" y="420"/>
                  <a:pt x="667" y="418"/>
                </a:cubicBezTo>
                <a:cubicBezTo>
                  <a:pt x="667" y="418"/>
                  <a:pt x="667" y="418"/>
                  <a:pt x="668" y="417"/>
                </a:cubicBezTo>
                <a:cubicBezTo>
                  <a:pt x="671" y="415"/>
                  <a:pt x="674" y="413"/>
                  <a:pt x="677" y="411"/>
                </a:cubicBezTo>
                <a:cubicBezTo>
                  <a:pt x="679" y="410"/>
                  <a:pt x="682" y="409"/>
                  <a:pt x="684" y="407"/>
                </a:cubicBezTo>
                <a:cubicBezTo>
                  <a:pt x="685" y="406"/>
                  <a:pt x="687" y="406"/>
                  <a:pt x="688" y="404"/>
                </a:cubicBezTo>
                <a:cubicBezTo>
                  <a:pt x="689" y="404"/>
                  <a:pt x="690" y="403"/>
                  <a:pt x="690" y="403"/>
                </a:cubicBezTo>
                <a:cubicBezTo>
                  <a:pt x="693" y="402"/>
                  <a:pt x="695" y="400"/>
                  <a:pt x="697" y="398"/>
                </a:cubicBezTo>
                <a:cubicBezTo>
                  <a:pt x="698" y="398"/>
                  <a:pt x="698" y="397"/>
                  <a:pt x="699" y="396"/>
                </a:cubicBezTo>
                <a:cubicBezTo>
                  <a:pt x="700" y="395"/>
                  <a:pt x="701" y="394"/>
                  <a:pt x="702" y="394"/>
                </a:cubicBezTo>
                <a:cubicBezTo>
                  <a:pt x="704" y="394"/>
                  <a:pt x="705" y="394"/>
                  <a:pt x="707" y="393"/>
                </a:cubicBezTo>
                <a:cubicBezTo>
                  <a:pt x="707" y="392"/>
                  <a:pt x="708" y="392"/>
                  <a:pt x="709" y="391"/>
                </a:cubicBezTo>
                <a:cubicBezTo>
                  <a:pt x="710" y="391"/>
                  <a:pt x="710" y="391"/>
                  <a:pt x="711" y="390"/>
                </a:cubicBezTo>
                <a:cubicBezTo>
                  <a:pt x="712" y="390"/>
                  <a:pt x="713" y="389"/>
                  <a:pt x="714" y="389"/>
                </a:cubicBezTo>
                <a:cubicBezTo>
                  <a:pt x="716" y="389"/>
                  <a:pt x="718" y="388"/>
                  <a:pt x="720" y="387"/>
                </a:cubicBezTo>
                <a:cubicBezTo>
                  <a:pt x="723" y="386"/>
                  <a:pt x="726" y="385"/>
                  <a:pt x="729" y="383"/>
                </a:cubicBezTo>
                <a:cubicBezTo>
                  <a:pt x="737" y="384"/>
                  <a:pt x="742" y="376"/>
                  <a:pt x="750" y="374"/>
                </a:cubicBezTo>
                <a:cubicBezTo>
                  <a:pt x="751" y="373"/>
                  <a:pt x="753" y="372"/>
                  <a:pt x="754" y="370"/>
                </a:cubicBezTo>
                <a:cubicBezTo>
                  <a:pt x="754" y="370"/>
                  <a:pt x="755" y="370"/>
                  <a:pt x="755" y="370"/>
                </a:cubicBezTo>
                <a:cubicBezTo>
                  <a:pt x="756" y="369"/>
                  <a:pt x="756" y="369"/>
                  <a:pt x="757" y="369"/>
                </a:cubicBezTo>
                <a:cubicBezTo>
                  <a:pt x="764" y="370"/>
                  <a:pt x="769" y="367"/>
                  <a:pt x="774" y="363"/>
                </a:cubicBezTo>
                <a:cubicBezTo>
                  <a:pt x="777" y="363"/>
                  <a:pt x="779" y="362"/>
                  <a:pt x="781" y="360"/>
                </a:cubicBezTo>
                <a:cubicBezTo>
                  <a:pt x="783" y="359"/>
                  <a:pt x="785" y="357"/>
                  <a:pt x="787" y="356"/>
                </a:cubicBezTo>
                <a:cubicBezTo>
                  <a:pt x="789" y="354"/>
                  <a:pt x="791" y="353"/>
                  <a:pt x="792" y="352"/>
                </a:cubicBezTo>
                <a:cubicBezTo>
                  <a:pt x="794" y="351"/>
                  <a:pt x="794" y="349"/>
                  <a:pt x="793" y="348"/>
                </a:cubicBezTo>
                <a:cubicBezTo>
                  <a:pt x="784" y="355"/>
                  <a:pt x="773" y="357"/>
                  <a:pt x="764" y="363"/>
                </a:cubicBezTo>
                <a:cubicBezTo>
                  <a:pt x="762" y="363"/>
                  <a:pt x="761" y="362"/>
                  <a:pt x="762" y="360"/>
                </a:cubicBezTo>
                <a:cubicBezTo>
                  <a:pt x="762" y="359"/>
                  <a:pt x="763" y="358"/>
                  <a:pt x="763" y="357"/>
                </a:cubicBezTo>
                <a:cubicBezTo>
                  <a:pt x="764" y="356"/>
                  <a:pt x="765" y="356"/>
                  <a:pt x="766" y="355"/>
                </a:cubicBezTo>
                <a:cubicBezTo>
                  <a:pt x="769" y="354"/>
                  <a:pt x="771" y="353"/>
                  <a:pt x="773" y="352"/>
                </a:cubicBezTo>
                <a:cubicBezTo>
                  <a:pt x="779" y="351"/>
                  <a:pt x="783" y="347"/>
                  <a:pt x="786" y="341"/>
                </a:cubicBezTo>
                <a:cubicBezTo>
                  <a:pt x="787" y="340"/>
                  <a:pt x="788" y="339"/>
                  <a:pt x="790" y="338"/>
                </a:cubicBezTo>
                <a:cubicBezTo>
                  <a:pt x="791" y="337"/>
                  <a:pt x="792" y="337"/>
                  <a:pt x="792" y="336"/>
                </a:cubicBezTo>
                <a:cubicBezTo>
                  <a:pt x="800" y="333"/>
                  <a:pt x="806" y="328"/>
                  <a:pt x="812" y="324"/>
                </a:cubicBezTo>
                <a:cubicBezTo>
                  <a:pt x="816" y="322"/>
                  <a:pt x="820" y="320"/>
                  <a:pt x="825" y="318"/>
                </a:cubicBezTo>
                <a:cubicBezTo>
                  <a:pt x="826" y="318"/>
                  <a:pt x="829" y="317"/>
                  <a:pt x="828" y="321"/>
                </a:cubicBezTo>
                <a:cubicBezTo>
                  <a:pt x="824" y="325"/>
                  <a:pt x="817" y="326"/>
                  <a:pt x="813" y="330"/>
                </a:cubicBezTo>
                <a:cubicBezTo>
                  <a:pt x="810" y="333"/>
                  <a:pt x="807" y="336"/>
                  <a:pt x="803" y="338"/>
                </a:cubicBezTo>
                <a:cubicBezTo>
                  <a:pt x="800" y="341"/>
                  <a:pt x="795" y="341"/>
                  <a:pt x="792" y="343"/>
                </a:cubicBezTo>
                <a:cubicBezTo>
                  <a:pt x="795" y="341"/>
                  <a:pt x="800" y="342"/>
                  <a:pt x="803" y="339"/>
                </a:cubicBezTo>
                <a:cubicBezTo>
                  <a:pt x="806" y="338"/>
                  <a:pt x="808" y="336"/>
                  <a:pt x="810" y="334"/>
                </a:cubicBezTo>
                <a:cubicBezTo>
                  <a:pt x="813" y="330"/>
                  <a:pt x="816" y="327"/>
                  <a:pt x="820" y="327"/>
                </a:cubicBezTo>
                <a:cubicBezTo>
                  <a:pt x="823" y="326"/>
                  <a:pt x="825" y="324"/>
                  <a:pt x="827" y="323"/>
                </a:cubicBezTo>
                <a:cubicBezTo>
                  <a:pt x="830" y="323"/>
                  <a:pt x="831" y="325"/>
                  <a:pt x="829" y="327"/>
                </a:cubicBezTo>
                <a:cubicBezTo>
                  <a:pt x="827" y="329"/>
                  <a:pt x="824" y="331"/>
                  <a:pt x="822" y="331"/>
                </a:cubicBezTo>
                <a:cubicBezTo>
                  <a:pt x="818" y="332"/>
                  <a:pt x="815" y="335"/>
                  <a:pt x="812" y="337"/>
                </a:cubicBezTo>
                <a:cubicBezTo>
                  <a:pt x="820" y="332"/>
                  <a:pt x="829" y="329"/>
                  <a:pt x="835" y="322"/>
                </a:cubicBezTo>
                <a:cubicBezTo>
                  <a:pt x="839" y="318"/>
                  <a:pt x="843" y="317"/>
                  <a:pt x="847" y="314"/>
                </a:cubicBezTo>
                <a:cubicBezTo>
                  <a:pt x="851" y="313"/>
                  <a:pt x="854" y="310"/>
                  <a:pt x="857" y="313"/>
                </a:cubicBezTo>
                <a:cubicBezTo>
                  <a:pt x="857" y="315"/>
                  <a:pt x="856" y="316"/>
                  <a:pt x="854" y="317"/>
                </a:cubicBezTo>
                <a:cubicBezTo>
                  <a:pt x="850" y="318"/>
                  <a:pt x="847" y="320"/>
                  <a:pt x="843" y="323"/>
                </a:cubicBezTo>
                <a:cubicBezTo>
                  <a:pt x="842" y="324"/>
                  <a:pt x="840" y="325"/>
                  <a:pt x="838" y="326"/>
                </a:cubicBezTo>
                <a:cubicBezTo>
                  <a:pt x="840" y="325"/>
                  <a:pt x="842" y="324"/>
                  <a:pt x="843" y="323"/>
                </a:cubicBezTo>
                <a:cubicBezTo>
                  <a:pt x="847" y="321"/>
                  <a:pt x="850" y="317"/>
                  <a:pt x="853" y="318"/>
                </a:cubicBezTo>
                <a:cubicBezTo>
                  <a:pt x="858" y="318"/>
                  <a:pt x="860" y="315"/>
                  <a:pt x="863" y="314"/>
                </a:cubicBezTo>
                <a:cubicBezTo>
                  <a:pt x="862" y="315"/>
                  <a:pt x="860" y="315"/>
                  <a:pt x="859" y="316"/>
                </a:cubicBezTo>
                <a:cubicBezTo>
                  <a:pt x="857" y="316"/>
                  <a:pt x="856" y="316"/>
                  <a:pt x="857" y="314"/>
                </a:cubicBezTo>
                <a:cubicBezTo>
                  <a:pt x="858" y="312"/>
                  <a:pt x="859" y="312"/>
                  <a:pt x="860" y="311"/>
                </a:cubicBezTo>
                <a:cubicBezTo>
                  <a:pt x="865" y="306"/>
                  <a:pt x="872" y="303"/>
                  <a:pt x="877" y="299"/>
                </a:cubicBezTo>
                <a:cubicBezTo>
                  <a:pt x="874" y="299"/>
                  <a:pt x="871" y="300"/>
                  <a:pt x="868" y="300"/>
                </a:cubicBezTo>
                <a:cubicBezTo>
                  <a:pt x="858" y="302"/>
                  <a:pt x="849" y="307"/>
                  <a:pt x="840" y="313"/>
                </a:cubicBezTo>
                <a:cubicBezTo>
                  <a:pt x="838" y="314"/>
                  <a:pt x="835" y="314"/>
                  <a:pt x="832" y="315"/>
                </a:cubicBezTo>
                <a:cubicBezTo>
                  <a:pt x="830" y="315"/>
                  <a:pt x="828" y="315"/>
                  <a:pt x="828" y="311"/>
                </a:cubicBezTo>
                <a:cubicBezTo>
                  <a:pt x="829" y="307"/>
                  <a:pt x="834" y="307"/>
                  <a:pt x="837" y="305"/>
                </a:cubicBezTo>
                <a:cubicBezTo>
                  <a:pt x="840" y="304"/>
                  <a:pt x="843" y="304"/>
                  <a:pt x="847" y="302"/>
                </a:cubicBezTo>
                <a:cubicBezTo>
                  <a:pt x="844" y="303"/>
                  <a:pt x="842" y="303"/>
                  <a:pt x="839" y="304"/>
                </a:cubicBezTo>
                <a:cubicBezTo>
                  <a:pt x="835" y="305"/>
                  <a:pt x="830" y="308"/>
                  <a:pt x="826" y="311"/>
                </a:cubicBezTo>
                <a:cubicBezTo>
                  <a:pt x="824" y="312"/>
                  <a:pt x="823" y="314"/>
                  <a:pt x="821" y="314"/>
                </a:cubicBezTo>
                <a:cubicBezTo>
                  <a:pt x="817" y="313"/>
                  <a:pt x="815" y="315"/>
                  <a:pt x="812" y="316"/>
                </a:cubicBezTo>
                <a:cubicBezTo>
                  <a:pt x="794" y="323"/>
                  <a:pt x="777" y="332"/>
                  <a:pt x="761" y="344"/>
                </a:cubicBezTo>
                <a:cubicBezTo>
                  <a:pt x="754" y="349"/>
                  <a:pt x="747" y="352"/>
                  <a:pt x="740" y="355"/>
                </a:cubicBezTo>
                <a:cubicBezTo>
                  <a:pt x="725" y="364"/>
                  <a:pt x="711" y="374"/>
                  <a:pt x="696" y="381"/>
                </a:cubicBezTo>
                <a:cubicBezTo>
                  <a:pt x="680" y="391"/>
                  <a:pt x="665" y="400"/>
                  <a:pt x="650" y="410"/>
                </a:cubicBezTo>
                <a:cubicBezTo>
                  <a:pt x="648" y="411"/>
                  <a:pt x="647" y="412"/>
                  <a:pt x="646" y="412"/>
                </a:cubicBezTo>
                <a:cubicBezTo>
                  <a:pt x="639" y="415"/>
                  <a:pt x="632" y="420"/>
                  <a:pt x="625" y="424"/>
                </a:cubicBezTo>
                <a:cubicBezTo>
                  <a:pt x="614" y="430"/>
                  <a:pt x="604" y="436"/>
                  <a:pt x="594" y="444"/>
                </a:cubicBezTo>
                <a:cubicBezTo>
                  <a:pt x="586" y="453"/>
                  <a:pt x="574" y="457"/>
                  <a:pt x="565" y="464"/>
                </a:cubicBezTo>
                <a:cubicBezTo>
                  <a:pt x="558" y="467"/>
                  <a:pt x="551" y="471"/>
                  <a:pt x="546" y="476"/>
                </a:cubicBezTo>
                <a:cubicBezTo>
                  <a:pt x="540" y="481"/>
                  <a:pt x="533" y="484"/>
                  <a:pt x="527" y="488"/>
                </a:cubicBezTo>
                <a:cubicBezTo>
                  <a:pt x="525" y="489"/>
                  <a:pt x="525" y="489"/>
                  <a:pt x="525" y="490"/>
                </a:cubicBezTo>
                <a:cubicBezTo>
                  <a:pt x="526" y="491"/>
                  <a:pt x="525" y="492"/>
                  <a:pt x="524" y="492"/>
                </a:cubicBezTo>
                <a:cubicBezTo>
                  <a:pt x="522" y="493"/>
                  <a:pt x="520" y="495"/>
                  <a:pt x="518" y="496"/>
                </a:cubicBezTo>
                <a:cubicBezTo>
                  <a:pt x="510" y="502"/>
                  <a:pt x="502" y="507"/>
                  <a:pt x="496" y="509"/>
                </a:cubicBezTo>
                <a:cubicBezTo>
                  <a:pt x="502" y="506"/>
                  <a:pt x="511" y="502"/>
                  <a:pt x="519" y="496"/>
                </a:cubicBezTo>
                <a:cubicBezTo>
                  <a:pt x="528" y="490"/>
                  <a:pt x="536" y="482"/>
                  <a:pt x="546" y="478"/>
                </a:cubicBezTo>
                <a:cubicBezTo>
                  <a:pt x="550" y="478"/>
                  <a:pt x="554" y="476"/>
                  <a:pt x="558" y="474"/>
                </a:cubicBezTo>
                <a:cubicBezTo>
                  <a:pt x="564" y="470"/>
                  <a:pt x="569" y="465"/>
                  <a:pt x="575" y="461"/>
                </a:cubicBezTo>
                <a:cubicBezTo>
                  <a:pt x="582" y="456"/>
                  <a:pt x="588" y="451"/>
                  <a:pt x="592" y="445"/>
                </a:cubicBezTo>
                <a:cubicBezTo>
                  <a:pt x="593" y="444"/>
                  <a:pt x="594" y="444"/>
                  <a:pt x="595" y="443"/>
                </a:cubicBezTo>
                <a:cubicBezTo>
                  <a:pt x="604" y="436"/>
                  <a:pt x="614" y="430"/>
                  <a:pt x="625" y="424"/>
                </a:cubicBezTo>
                <a:cubicBezTo>
                  <a:pt x="626" y="425"/>
                  <a:pt x="626" y="426"/>
                  <a:pt x="626" y="427"/>
                </a:cubicBezTo>
                <a:cubicBezTo>
                  <a:pt x="625" y="428"/>
                  <a:pt x="625" y="429"/>
                  <a:pt x="624" y="429"/>
                </a:cubicBezTo>
                <a:cubicBezTo>
                  <a:pt x="614" y="437"/>
                  <a:pt x="602" y="443"/>
                  <a:pt x="594" y="451"/>
                </a:cubicBezTo>
                <a:cubicBezTo>
                  <a:pt x="595" y="450"/>
                  <a:pt x="597" y="448"/>
                  <a:pt x="600" y="447"/>
                </a:cubicBezTo>
                <a:cubicBezTo>
                  <a:pt x="616" y="436"/>
                  <a:pt x="632" y="426"/>
                  <a:pt x="647" y="414"/>
                </a:cubicBezTo>
                <a:cubicBezTo>
                  <a:pt x="652" y="410"/>
                  <a:pt x="658" y="408"/>
                  <a:pt x="662" y="403"/>
                </a:cubicBezTo>
                <a:cubicBezTo>
                  <a:pt x="672" y="396"/>
                  <a:pt x="683" y="389"/>
                  <a:pt x="694" y="382"/>
                </a:cubicBezTo>
                <a:cubicBezTo>
                  <a:pt x="705" y="383"/>
                  <a:pt x="713" y="375"/>
                  <a:pt x="722" y="371"/>
                </a:cubicBezTo>
                <a:cubicBezTo>
                  <a:pt x="727" y="369"/>
                  <a:pt x="731" y="365"/>
                  <a:pt x="737" y="363"/>
                </a:cubicBezTo>
                <a:cubicBezTo>
                  <a:pt x="739" y="362"/>
                  <a:pt x="739" y="359"/>
                  <a:pt x="741" y="358"/>
                </a:cubicBezTo>
                <a:cubicBezTo>
                  <a:pt x="744" y="355"/>
                  <a:pt x="748" y="354"/>
                  <a:pt x="751" y="351"/>
                </a:cubicBezTo>
                <a:cubicBezTo>
                  <a:pt x="766" y="342"/>
                  <a:pt x="780" y="330"/>
                  <a:pt x="796" y="323"/>
                </a:cubicBezTo>
                <a:cubicBezTo>
                  <a:pt x="800" y="321"/>
                  <a:pt x="804" y="320"/>
                  <a:pt x="808" y="318"/>
                </a:cubicBezTo>
                <a:cubicBezTo>
                  <a:pt x="810" y="317"/>
                  <a:pt x="812" y="317"/>
                  <a:pt x="814" y="319"/>
                </a:cubicBezTo>
                <a:cubicBezTo>
                  <a:pt x="812" y="324"/>
                  <a:pt x="807" y="324"/>
                  <a:pt x="804" y="327"/>
                </a:cubicBezTo>
                <a:cubicBezTo>
                  <a:pt x="796" y="331"/>
                  <a:pt x="787" y="336"/>
                  <a:pt x="780" y="342"/>
                </a:cubicBezTo>
                <a:cubicBezTo>
                  <a:pt x="771" y="347"/>
                  <a:pt x="763" y="354"/>
                  <a:pt x="753" y="359"/>
                </a:cubicBezTo>
                <a:cubicBezTo>
                  <a:pt x="748" y="362"/>
                  <a:pt x="743" y="366"/>
                  <a:pt x="738" y="369"/>
                </a:cubicBezTo>
                <a:cubicBezTo>
                  <a:pt x="724" y="376"/>
                  <a:pt x="711" y="385"/>
                  <a:pt x="698" y="392"/>
                </a:cubicBezTo>
                <a:cubicBezTo>
                  <a:pt x="694" y="394"/>
                  <a:pt x="691" y="396"/>
                  <a:pt x="688" y="398"/>
                </a:cubicBezTo>
                <a:cubicBezTo>
                  <a:pt x="687" y="398"/>
                  <a:pt x="686" y="398"/>
                  <a:pt x="685" y="399"/>
                </a:cubicBezTo>
                <a:cubicBezTo>
                  <a:pt x="683" y="400"/>
                  <a:pt x="681" y="402"/>
                  <a:pt x="679" y="404"/>
                </a:cubicBezTo>
                <a:cubicBezTo>
                  <a:pt x="674" y="406"/>
                  <a:pt x="670" y="409"/>
                  <a:pt x="665" y="412"/>
                </a:cubicBezTo>
                <a:cubicBezTo>
                  <a:pt x="656" y="417"/>
                  <a:pt x="648" y="422"/>
                  <a:pt x="639" y="428"/>
                </a:cubicBezTo>
                <a:cubicBezTo>
                  <a:pt x="634" y="431"/>
                  <a:pt x="628" y="434"/>
                  <a:pt x="624" y="439"/>
                </a:cubicBezTo>
                <a:cubicBezTo>
                  <a:pt x="621" y="442"/>
                  <a:pt x="615" y="443"/>
                  <a:pt x="611" y="447"/>
                </a:cubicBezTo>
                <a:cubicBezTo>
                  <a:pt x="600" y="455"/>
                  <a:pt x="589" y="464"/>
                  <a:pt x="576" y="471"/>
                </a:cubicBezTo>
                <a:cubicBezTo>
                  <a:pt x="569" y="476"/>
                  <a:pt x="562" y="482"/>
                  <a:pt x="553" y="486"/>
                </a:cubicBezTo>
                <a:cubicBezTo>
                  <a:pt x="546" y="488"/>
                  <a:pt x="540" y="491"/>
                  <a:pt x="534" y="494"/>
                </a:cubicBezTo>
                <a:cubicBezTo>
                  <a:pt x="531" y="495"/>
                  <a:pt x="528" y="497"/>
                  <a:pt x="526" y="499"/>
                </a:cubicBezTo>
                <a:cubicBezTo>
                  <a:pt x="518" y="505"/>
                  <a:pt x="510" y="508"/>
                  <a:pt x="503" y="513"/>
                </a:cubicBezTo>
                <a:cubicBezTo>
                  <a:pt x="501" y="514"/>
                  <a:pt x="500" y="515"/>
                  <a:pt x="498" y="516"/>
                </a:cubicBezTo>
                <a:cubicBezTo>
                  <a:pt x="497" y="517"/>
                  <a:pt x="495" y="518"/>
                  <a:pt x="493" y="516"/>
                </a:cubicBezTo>
                <a:cubicBezTo>
                  <a:pt x="494" y="515"/>
                  <a:pt x="495" y="515"/>
                  <a:pt x="495" y="514"/>
                </a:cubicBezTo>
                <a:cubicBezTo>
                  <a:pt x="495" y="514"/>
                  <a:pt x="494" y="515"/>
                  <a:pt x="493" y="516"/>
                </a:cubicBezTo>
                <a:cubicBezTo>
                  <a:pt x="492" y="519"/>
                  <a:pt x="489" y="520"/>
                  <a:pt x="486" y="521"/>
                </a:cubicBezTo>
                <a:cubicBezTo>
                  <a:pt x="483" y="521"/>
                  <a:pt x="481" y="523"/>
                  <a:pt x="478" y="524"/>
                </a:cubicBezTo>
                <a:cubicBezTo>
                  <a:pt x="474" y="527"/>
                  <a:pt x="470" y="528"/>
                  <a:pt x="466" y="532"/>
                </a:cubicBezTo>
                <a:cubicBezTo>
                  <a:pt x="461" y="536"/>
                  <a:pt x="456" y="539"/>
                  <a:pt x="451" y="542"/>
                </a:cubicBezTo>
                <a:cubicBezTo>
                  <a:pt x="446" y="545"/>
                  <a:pt x="441" y="548"/>
                  <a:pt x="435" y="552"/>
                </a:cubicBezTo>
                <a:cubicBezTo>
                  <a:pt x="432" y="553"/>
                  <a:pt x="430" y="555"/>
                  <a:pt x="427" y="558"/>
                </a:cubicBezTo>
                <a:cubicBezTo>
                  <a:pt x="423" y="561"/>
                  <a:pt x="417" y="564"/>
                  <a:pt x="412" y="567"/>
                </a:cubicBezTo>
                <a:cubicBezTo>
                  <a:pt x="404" y="571"/>
                  <a:pt x="396" y="576"/>
                  <a:pt x="388" y="580"/>
                </a:cubicBezTo>
                <a:cubicBezTo>
                  <a:pt x="391" y="578"/>
                  <a:pt x="394" y="576"/>
                  <a:pt x="398" y="575"/>
                </a:cubicBezTo>
                <a:cubicBezTo>
                  <a:pt x="399" y="574"/>
                  <a:pt x="400" y="574"/>
                  <a:pt x="401" y="575"/>
                </a:cubicBezTo>
                <a:cubicBezTo>
                  <a:pt x="402" y="576"/>
                  <a:pt x="401" y="577"/>
                  <a:pt x="400" y="578"/>
                </a:cubicBezTo>
                <a:cubicBezTo>
                  <a:pt x="391" y="582"/>
                  <a:pt x="383" y="588"/>
                  <a:pt x="373" y="591"/>
                </a:cubicBezTo>
                <a:cubicBezTo>
                  <a:pt x="369" y="593"/>
                  <a:pt x="365" y="596"/>
                  <a:pt x="361" y="599"/>
                </a:cubicBezTo>
                <a:cubicBezTo>
                  <a:pt x="353" y="601"/>
                  <a:pt x="346" y="605"/>
                  <a:pt x="338" y="609"/>
                </a:cubicBezTo>
                <a:cubicBezTo>
                  <a:pt x="335" y="611"/>
                  <a:pt x="332" y="614"/>
                  <a:pt x="328" y="616"/>
                </a:cubicBezTo>
                <a:cubicBezTo>
                  <a:pt x="324" y="617"/>
                  <a:pt x="320" y="620"/>
                  <a:pt x="316" y="622"/>
                </a:cubicBezTo>
                <a:cubicBezTo>
                  <a:pt x="315" y="622"/>
                  <a:pt x="315" y="622"/>
                  <a:pt x="315" y="622"/>
                </a:cubicBezTo>
                <a:cubicBezTo>
                  <a:pt x="313" y="623"/>
                  <a:pt x="312" y="624"/>
                  <a:pt x="311" y="624"/>
                </a:cubicBezTo>
                <a:cubicBezTo>
                  <a:pt x="308" y="626"/>
                  <a:pt x="306" y="627"/>
                  <a:pt x="304" y="628"/>
                </a:cubicBezTo>
                <a:cubicBezTo>
                  <a:pt x="301" y="631"/>
                  <a:pt x="297" y="633"/>
                  <a:pt x="294" y="635"/>
                </a:cubicBezTo>
                <a:cubicBezTo>
                  <a:pt x="292" y="636"/>
                  <a:pt x="291" y="638"/>
                  <a:pt x="289" y="639"/>
                </a:cubicBezTo>
                <a:cubicBezTo>
                  <a:pt x="281" y="645"/>
                  <a:pt x="270" y="647"/>
                  <a:pt x="262" y="654"/>
                </a:cubicBezTo>
                <a:cubicBezTo>
                  <a:pt x="258" y="657"/>
                  <a:pt x="253" y="659"/>
                  <a:pt x="250" y="662"/>
                </a:cubicBezTo>
                <a:cubicBezTo>
                  <a:pt x="248" y="663"/>
                  <a:pt x="247" y="665"/>
                  <a:pt x="244" y="666"/>
                </a:cubicBezTo>
                <a:cubicBezTo>
                  <a:pt x="240" y="667"/>
                  <a:pt x="238" y="670"/>
                  <a:pt x="235" y="673"/>
                </a:cubicBezTo>
                <a:cubicBezTo>
                  <a:pt x="234" y="673"/>
                  <a:pt x="233" y="674"/>
                  <a:pt x="232" y="675"/>
                </a:cubicBezTo>
                <a:cubicBezTo>
                  <a:pt x="231" y="676"/>
                  <a:pt x="231" y="676"/>
                  <a:pt x="230" y="676"/>
                </a:cubicBezTo>
                <a:cubicBezTo>
                  <a:pt x="226" y="678"/>
                  <a:pt x="223" y="682"/>
                  <a:pt x="219" y="685"/>
                </a:cubicBezTo>
                <a:cubicBezTo>
                  <a:pt x="218" y="686"/>
                  <a:pt x="216" y="687"/>
                  <a:pt x="215" y="688"/>
                </a:cubicBezTo>
                <a:cubicBezTo>
                  <a:pt x="210" y="690"/>
                  <a:pt x="207" y="693"/>
                  <a:pt x="205" y="698"/>
                </a:cubicBezTo>
                <a:cubicBezTo>
                  <a:pt x="204" y="700"/>
                  <a:pt x="201" y="702"/>
                  <a:pt x="199" y="704"/>
                </a:cubicBezTo>
                <a:cubicBezTo>
                  <a:pt x="197" y="705"/>
                  <a:pt x="195" y="707"/>
                  <a:pt x="193" y="709"/>
                </a:cubicBezTo>
                <a:cubicBezTo>
                  <a:pt x="193" y="709"/>
                  <a:pt x="193" y="710"/>
                  <a:pt x="192" y="710"/>
                </a:cubicBezTo>
                <a:cubicBezTo>
                  <a:pt x="191" y="711"/>
                  <a:pt x="190" y="712"/>
                  <a:pt x="189" y="713"/>
                </a:cubicBezTo>
                <a:cubicBezTo>
                  <a:pt x="188" y="715"/>
                  <a:pt x="186" y="717"/>
                  <a:pt x="184" y="718"/>
                </a:cubicBezTo>
                <a:cubicBezTo>
                  <a:pt x="183" y="719"/>
                  <a:pt x="182" y="720"/>
                  <a:pt x="181" y="721"/>
                </a:cubicBezTo>
                <a:cubicBezTo>
                  <a:pt x="179" y="722"/>
                  <a:pt x="178" y="721"/>
                  <a:pt x="178" y="719"/>
                </a:cubicBezTo>
                <a:cubicBezTo>
                  <a:pt x="178" y="717"/>
                  <a:pt x="180" y="717"/>
                  <a:pt x="181" y="715"/>
                </a:cubicBezTo>
                <a:cubicBezTo>
                  <a:pt x="184" y="712"/>
                  <a:pt x="187" y="710"/>
                  <a:pt x="190" y="707"/>
                </a:cubicBezTo>
                <a:cubicBezTo>
                  <a:pt x="188" y="708"/>
                  <a:pt x="188" y="711"/>
                  <a:pt x="185" y="708"/>
                </a:cubicBezTo>
                <a:cubicBezTo>
                  <a:pt x="185" y="705"/>
                  <a:pt x="189" y="704"/>
                  <a:pt x="191" y="701"/>
                </a:cubicBezTo>
                <a:cubicBezTo>
                  <a:pt x="191" y="700"/>
                  <a:pt x="192" y="699"/>
                  <a:pt x="193" y="698"/>
                </a:cubicBezTo>
                <a:cubicBezTo>
                  <a:pt x="192" y="699"/>
                  <a:pt x="191" y="700"/>
                  <a:pt x="191" y="701"/>
                </a:cubicBezTo>
                <a:cubicBezTo>
                  <a:pt x="187" y="706"/>
                  <a:pt x="182" y="708"/>
                  <a:pt x="179" y="713"/>
                </a:cubicBezTo>
                <a:cubicBezTo>
                  <a:pt x="175" y="716"/>
                  <a:pt x="174" y="715"/>
                  <a:pt x="172" y="709"/>
                </a:cubicBezTo>
                <a:cubicBezTo>
                  <a:pt x="172" y="709"/>
                  <a:pt x="172" y="708"/>
                  <a:pt x="172" y="708"/>
                </a:cubicBezTo>
                <a:cubicBezTo>
                  <a:pt x="173" y="707"/>
                  <a:pt x="174" y="708"/>
                  <a:pt x="175" y="709"/>
                </a:cubicBezTo>
                <a:cubicBezTo>
                  <a:pt x="176" y="708"/>
                  <a:pt x="177" y="708"/>
                  <a:pt x="178" y="707"/>
                </a:cubicBezTo>
                <a:cubicBezTo>
                  <a:pt x="180" y="706"/>
                  <a:pt x="181" y="703"/>
                  <a:pt x="182" y="701"/>
                </a:cubicBezTo>
                <a:cubicBezTo>
                  <a:pt x="182" y="701"/>
                  <a:pt x="182" y="701"/>
                  <a:pt x="183" y="700"/>
                </a:cubicBezTo>
                <a:cubicBezTo>
                  <a:pt x="185" y="699"/>
                  <a:pt x="187" y="697"/>
                  <a:pt x="189" y="695"/>
                </a:cubicBezTo>
                <a:cubicBezTo>
                  <a:pt x="190" y="694"/>
                  <a:pt x="191" y="693"/>
                  <a:pt x="192" y="693"/>
                </a:cubicBezTo>
                <a:cubicBezTo>
                  <a:pt x="193" y="692"/>
                  <a:pt x="194" y="691"/>
                  <a:pt x="194" y="691"/>
                </a:cubicBezTo>
                <a:cubicBezTo>
                  <a:pt x="201" y="685"/>
                  <a:pt x="209" y="681"/>
                  <a:pt x="216" y="675"/>
                </a:cubicBezTo>
                <a:cubicBezTo>
                  <a:pt x="209" y="680"/>
                  <a:pt x="202" y="685"/>
                  <a:pt x="195" y="690"/>
                </a:cubicBezTo>
                <a:cubicBezTo>
                  <a:pt x="195" y="690"/>
                  <a:pt x="194" y="690"/>
                  <a:pt x="194" y="690"/>
                </a:cubicBezTo>
                <a:cubicBezTo>
                  <a:pt x="193" y="690"/>
                  <a:pt x="192" y="689"/>
                  <a:pt x="192" y="688"/>
                </a:cubicBezTo>
                <a:cubicBezTo>
                  <a:pt x="193" y="685"/>
                  <a:pt x="195" y="684"/>
                  <a:pt x="197" y="683"/>
                </a:cubicBezTo>
                <a:cubicBezTo>
                  <a:pt x="198" y="681"/>
                  <a:pt x="200" y="681"/>
                  <a:pt x="202" y="680"/>
                </a:cubicBezTo>
                <a:cubicBezTo>
                  <a:pt x="209" y="675"/>
                  <a:pt x="216" y="670"/>
                  <a:pt x="223" y="665"/>
                </a:cubicBezTo>
                <a:cubicBezTo>
                  <a:pt x="216" y="670"/>
                  <a:pt x="208" y="675"/>
                  <a:pt x="201" y="680"/>
                </a:cubicBezTo>
                <a:cubicBezTo>
                  <a:pt x="199" y="681"/>
                  <a:pt x="197" y="682"/>
                  <a:pt x="197" y="679"/>
                </a:cubicBezTo>
                <a:cubicBezTo>
                  <a:pt x="200" y="675"/>
                  <a:pt x="204" y="672"/>
                  <a:pt x="207" y="668"/>
                </a:cubicBezTo>
                <a:cubicBezTo>
                  <a:pt x="209" y="667"/>
                  <a:pt x="210" y="665"/>
                  <a:pt x="212" y="665"/>
                </a:cubicBezTo>
                <a:cubicBezTo>
                  <a:pt x="210" y="665"/>
                  <a:pt x="209" y="667"/>
                  <a:pt x="208" y="668"/>
                </a:cubicBezTo>
                <a:cubicBezTo>
                  <a:pt x="204" y="671"/>
                  <a:pt x="201" y="674"/>
                  <a:pt x="198" y="678"/>
                </a:cubicBezTo>
                <a:cubicBezTo>
                  <a:pt x="197" y="679"/>
                  <a:pt x="196" y="681"/>
                  <a:pt x="196" y="682"/>
                </a:cubicBezTo>
                <a:cubicBezTo>
                  <a:pt x="196" y="682"/>
                  <a:pt x="195" y="683"/>
                  <a:pt x="195" y="683"/>
                </a:cubicBezTo>
                <a:cubicBezTo>
                  <a:pt x="192" y="685"/>
                  <a:pt x="188" y="686"/>
                  <a:pt x="186" y="690"/>
                </a:cubicBezTo>
                <a:cubicBezTo>
                  <a:pt x="182" y="695"/>
                  <a:pt x="177" y="698"/>
                  <a:pt x="173" y="701"/>
                </a:cubicBezTo>
                <a:cubicBezTo>
                  <a:pt x="171" y="702"/>
                  <a:pt x="170" y="703"/>
                  <a:pt x="169" y="705"/>
                </a:cubicBezTo>
                <a:cubicBezTo>
                  <a:pt x="168" y="705"/>
                  <a:pt x="168" y="706"/>
                  <a:pt x="167" y="706"/>
                </a:cubicBezTo>
                <a:cubicBezTo>
                  <a:pt x="164" y="708"/>
                  <a:pt x="162" y="710"/>
                  <a:pt x="159" y="713"/>
                </a:cubicBezTo>
                <a:cubicBezTo>
                  <a:pt x="158" y="715"/>
                  <a:pt x="157" y="716"/>
                  <a:pt x="156" y="717"/>
                </a:cubicBezTo>
                <a:cubicBezTo>
                  <a:pt x="155" y="718"/>
                  <a:pt x="154" y="719"/>
                  <a:pt x="152" y="719"/>
                </a:cubicBezTo>
                <a:cubicBezTo>
                  <a:pt x="150" y="720"/>
                  <a:pt x="148" y="721"/>
                  <a:pt x="146" y="722"/>
                </a:cubicBezTo>
                <a:cubicBezTo>
                  <a:pt x="145" y="723"/>
                  <a:pt x="143" y="724"/>
                  <a:pt x="142" y="722"/>
                </a:cubicBezTo>
                <a:cubicBezTo>
                  <a:pt x="140" y="720"/>
                  <a:pt x="140" y="718"/>
                  <a:pt x="142" y="717"/>
                </a:cubicBezTo>
                <a:cubicBezTo>
                  <a:pt x="143" y="715"/>
                  <a:pt x="145" y="714"/>
                  <a:pt x="147" y="713"/>
                </a:cubicBezTo>
                <a:cubicBezTo>
                  <a:pt x="148" y="712"/>
                  <a:pt x="149" y="711"/>
                  <a:pt x="150" y="710"/>
                </a:cubicBezTo>
                <a:cubicBezTo>
                  <a:pt x="151" y="709"/>
                  <a:pt x="152" y="708"/>
                  <a:pt x="153" y="707"/>
                </a:cubicBezTo>
                <a:cubicBezTo>
                  <a:pt x="154" y="707"/>
                  <a:pt x="156" y="707"/>
                  <a:pt x="157" y="706"/>
                </a:cubicBezTo>
                <a:cubicBezTo>
                  <a:pt x="159" y="701"/>
                  <a:pt x="163" y="698"/>
                  <a:pt x="166" y="695"/>
                </a:cubicBezTo>
                <a:cubicBezTo>
                  <a:pt x="173" y="686"/>
                  <a:pt x="181" y="678"/>
                  <a:pt x="189" y="671"/>
                </a:cubicBezTo>
                <a:cubicBezTo>
                  <a:pt x="190" y="670"/>
                  <a:pt x="191" y="669"/>
                  <a:pt x="192" y="668"/>
                </a:cubicBezTo>
                <a:cubicBezTo>
                  <a:pt x="193" y="666"/>
                  <a:pt x="195" y="665"/>
                  <a:pt x="195" y="663"/>
                </a:cubicBezTo>
                <a:cubicBezTo>
                  <a:pt x="195" y="662"/>
                  <a:pt x="196" y="661"/>
                  <a:pt x="196" y="660"/>
                </a:cubicBezTo>
                <a:cubicBezTo>
                  <a:pt x="199" y="657"/>
                  <a:pt x="203" y="654"/>
                  <a:pt x="206" y="652"/>
                </a:cubicBezTo>
                <a:cubicBezTo>
                  <a:pt x="209" y="651"/>
                  <a:pt x="208" y="647"/>
                  <a:pt x="210" y="645"/>
                </a:cubicBezTo>
                <a:cubicBezTo>
                  <a:pt x="213" y="642"/>
                  <a:pt x="217" y="640"/>
                  <a:pt x="220" y="637"/>
                </a:cubicBezTo>
                <a:cubicBezTo>
                  <a:pt x="225" y="633"/>
                  <a:pt x="230" y="630"/>
                  <a:pt x="236" y="628"/>
                </a:cubicBezTo>
                <a:cubicBezTo>
                  <a:pt x="234" y="629"/>
                  <a:pt x="232" y="630"/>
                  <a:pt x="231" y="628"/>
                </a:cubicBezTo>
                <a:cubicBezTo>
                  <a:pt x="230" y="626"/>
                  <a:pt x="232" y="625"/>
                  <a:pt x="234" y="624"/>
                </a:cubicBezTo>
                <a:cubicBezTo>
                  <a:pt x="236" y="623"/>
                  <a:pt x="238" y="622"/>
                  <a:pt x="240" y="620"/>
                </a:cubicBezTo>
                <a:cubicBezTo>
                  <a:pt x="241" y="619"/>
                  <a:pt x="242" y="619"/>
                  <a:pt x="243" y="618"/>
                </a:cubicBezTo>
                <a:cubicBezTo>
                  <a:pt x="249" y="614"/>
                  <a:pt x="254" y="609"/>
                  <a:pt x="260" y="605"/>
                </a:cubicBezTo>
                <a:cubicBezTo>
                  <a:pt x="264" y="602"/>
                  <a:pt x="268" y="599"/>
                  <a:pt x="272" y="596"/>
                </a:cubicBezTo>
                <a:cubicBezTo>
                  <a:pt x="278" y="590"/>
                  <a:pt x="284" y="586"/>
                  <a:pt x="291" y="581"/>
                </a:cubicBezTo>
                <a:cubicBezTo>
                  <a:pt x="297" y="578"/>
                  <a:pt x="300" y="571"/>
                  <a:pt x="306" y="569"/>
                </a:cubicBezTo>
                <a:cubicBezTo>
                  <a:pt x="296" y="573"/>
                  <a:pt x="287" y="582"/>
                  <a:pt x="277" y="588"/>
                </a:cubicBezTo>
                <a:cubicBezTo>
                  <a:pt x="275" y="589"/>
                  <a:pt x="273" y="590"/>
                  <a:pt x="272" y="592"/>
                </a:cubicBezTo>
                <a:cubicBezTo>
                  <a:pt x="268" y="595"/>
                  <a:pt x="264" y="597"/>
                  <a:pt x="262" y="599"/>
                </a:cubicBezTo>
                <a:cubicBezTo>
                  <a:pt x="261" y="600"/>
                  <a:pt x="261" y="600"/>
                  <a:pt x="261" y="599"/>
                </a:cubicBezTo>
                <a:cubicBezTo>
                  <a:pt x="261" y="599"/>
                  <a:pt x="261" y="599"/>
                  <a:pt x="261" y="599"/>
                </a:cubicBezTo>
                <a:cubicBezTo>
                  <a:pt x="263" y="599"/>
                  <a:pt x="263" y="597"/>
                  <a:pt x="265" y="597"/>
                </a:cubicBezTo>
                <a:cubicBezTo>
                  <a:pt x="266" y="597"/>
                  <a:pt x="266" y="598"/>
                  <a:pt x="267" y="599"/>
                </a:cubicBezTo>
                <a:cubicBezTo>
                  <a:pt x="266" y="603"/>
                  <a:pt x="262" y="603"/>
                  <a:pt x="260" y="605"/>
                </a:cubicBezTo>
                <a:cubicBezTo>
                  <a:pt x="254" y="609"/>
                  <a:pt x="248" y="614"/>
                  <a:pt x="242" y="618"/>
                </a:cubicBezTo>
                <a:cubicBezTo>
                  <a:pt x="237" y="619"/>
                  <a:pt x="234" y="624"/>
                  <a:pt x="229" y="626"/>
                </a:cubicBezTo>
                <a:cubicBezTo>
                  <a:pt x="227" y="626"/>
                  <a:pt x="226" y="627"/>
                  <a:pt x="225" y="628"/>
                </a:cubicBezTo>
                <a:cubicBezTo>
                  <a:pt x="226" y="628"/>
                  <a:pt x="227" y="627"/>
                  <a:pt x="228" y="629"/>
                </a:cubicBezTo>
                <a:cubicBezTo>
                  <a:pt x="229" y="630"/>
                  <a:pt x="227" y="631"/>
                  <a:pt x="227" y="631"/>
                </a:cubicBezTo>
                <a:cubicBezTo>
                  <a:pt x="225" y="634"/>
                  <a:pt x="222" y="635"/>
                  <a:pt x="220" y="637"/>
                </a:cubicBezTo>
                <a:cubicBezTo>
                  <a:pt x="216" y="641"/>
                  <a:pt x="211" y="643"/>
                  <a:pt x="207" y="647"/>
                </a:cubicBezTo>
                <a:cubicBezTo>
                  <a:pt x="205" y="648"/>
                  <a:pt x="205" y="650"/>
                  <a:pt x="204" y="652"/>
                </a:cubicBezTo>
                <a:cubicBezTo>
                  <a:pt x="200" y="657"/>
                  <a:pt x="194" y="659"/>
                  <a:pt x="190" y="664"/>
                </a:cubicBezTo>
                <a:cubicBezTo>
                  <a:pt x="190" y="664"/>
                  <a:pt x="189" y="665"/>
                  <a:pt x="188" y="665"/>
                </a:cubicBezTo>
                <a:cubicBezTo>
                  <a:pt x="184" y="667"/>
                  <a:pt x="180" y="670"/>
                  <a:pt x="177" y="673"/>
                </a:cubicBezTo>
                <a:cubicBezTo>
                  <a:pt x="171" y="679"/>
                  <a:pt x="164" y="684"/>
                  <a:pt x="159" y="691"/>
                </a:cubicBezTo>
                <a:cubicBezTo>
                  <a:pt x="156" y="694"/>
                  <a:pt x="151" y="696"/>
                  <a:pt x="147" y="700"/>
                </a:cubicBezTo>
                <a:cubicBezTo>
                  <a:pt x="144" y="703"/>
                  <a:pt x="141" y="701"/>
                  <a:pt x="140" y="697"/>
                </a:cubicBezTo>
                <a:cubicBezTo>
                  <a:pt x="141" y="696"/>
                  <a:pt x="141" y="695"/>
                  <a:pt x="141" y="695"/>
                </a:cubicBezTo>
                <a:cubicBezTo>
                  <a:pt x="143" y="694"/>
                  <a:pt x="144" y="693"/>
                  <a:pt x="144" y="692"/>
                </a:cubicBezTo>
                <a:cubicBezTo>
                  <a:pt x="145" y="689"/>
                  <a:pt x="148" y="689"/>
                  <a:pt x="149" y="687"/>
                </a:cubicBezTo>
                <a:cubicBezTo>
                  <a:pt x="150" y="686"/>
                  <a:pt x="151" y="685"/>
                  <a:pt x="152" y="684"/>
                </a:cubicBezTo>
                <a:cubicBezTo>
                  <a:pt x="153" y="684"/>
                  <a:pt x="154" y="683"/>
                  <a:pt x="155" y="682"/>
                </a:cubicBezTo>
                <a:cubicBezTo>
                  <a:pt x="157" y="681"/>
                  <a:pt x="159" y="679"/>
                  <a:pt x="160" y="677"/>
                </a:cubicBezTo>
                <a:cubicBezTo>
                  <a:pt x="162" y="674"/>
                  <a:pt x="166" y="673"/>
                  <a:pt x="168" y="671"/>
                </a:cubicBezTo>
                <a:cubicBezTo>
                  <a:pt x="170" y="669"/>
                  <a:pt x="172" y="667"/>
                  <a:pt x="173" y="664"/>
                </a:cubicBezTo>
                <a:cubicBezTo>
                  <a:pt x="174" y="663"/>
                  <a:pt x="174" y="662"/>
                  <a:pt x="175" y="662"/>
                </a:cubicBezTo>
                <a:cubicBezTo>
                  <a:pt x="177" y="660"/>
                  <a:pt x="179" y="657"/>
                  <a:pt x="181" y="655"/>
                </a:cubicBezTo>
                <a:cubicBezTo>
                  <a:pt x="185" y="653"/>
                  <a:pt x="188" y="650"/>
                  <a:pt x="192" y="647"/>
                </a:cubicBezTo>
                <a:cubicBezTo>
                  <a:pt x="190" y="648"/>
                  <a:pt x="189" y="649"/>
                  <a:pt x="187" y="647"/>
                </a:cubicBezTo>
                <a:cubicBezTo>
                  <a:pt x="187" y="647"/>
                  <a:pt x="187" y="646"/>
                  <a:pt x="187" y="645"/>
                </a:cubicBezTo>
                <a:cubicBezTo>
                  <a:pt x="188" y="642"/>
                  <a:pt x="191" y="641"/>
                  <a:pt x="194" y="641"/>
                </a:cubicBezTo>
                <a:cubicBezTo>
                  <a:pt x="198" y="640"/>
                  <a:pt x="200" y="638"/>
                  <a:pt x="202" y="634"/>
                </a:cubicBezTo>
                <a:cubicBezTo>
                  <a:pt x="202" y="634"/>
                  <a:pt x="202" y="633"/>
                  <a:pt x="203" y="633"/>
                </a:cubicBezTo>
                <a:cubicBezTo>
                  <a:pt x="204" y="632"/>
                  <a:pt x="205" y="631"/>
                  <a:pt x="206" y="630"/>
                </a:cubicBezTo>
                <a:cubicBezTo>
                  <a:pt x="211" y="624"/>
                  <a:pt x="218" y="623"/>
                  <a:pt x="224" y="618"/>
                </a:cubicBezTo>
                <a:cubicBezTo>
                  <a:pt x="224" y="618"/>
                  <a:pt x="225" y="617"/>
                  <a:pt x="225" y="616"/>
                </a:cubicBezTo>
                <a:cubicBezTo>
                  <a:pt x="219" y="622"/>
                  <a:pt x="211" y="622"/>
                  <a:pt x="204" y="627"/>
                </a:cubicBezTo>
                <a:cubicBezTo>
                  <a:pt x="202" y="629"/>
                  <a:pt x="201" y="630"/>
                  <a:pt x="199" y="631"/>
                </a:cubicBezTo>
                <a:cubicBezTo>
                  <a:pt x="191" y="635"/>
                  <a:pt x="184" y="641"/>
                  <a:pt x="177" y="646"/>
                </a:cubicBezTo>
                <a:cubicBezTo>
                  <a:pt x="173" y="649"/>
                  <a:pt x="168" y="648"/>
                  <a:pt x="166" y="652"/>
                </a:cubicBezTo>
                <a:cubicBezTo>
                  <a:pt x="162" y="655"/>
                  <a:pt x="159" y="659"/>
                  <a:pt x="156" y="663"/>
                </a:cubicBezTo>
                <a:cubicBezTo>
                  <a:pt x="155" y="664"/>
                  <a:pt x="155" y="664"/>
                  <a:pt x="154" y="665"/>
                </a:cubicBezTo>
                <a:cubicBezTo>
                  <a:pt x="153" y="666"/>
                  <a:pt x="152" y="668"/>
                  <a:pt x="150" y="669"/>
                </a:cubicBezTo>
                <a:cubicBezTo>
                  <a:pt x="149" y="669"/>
                  <a:pt x="149" y="669"/>
                  <a:pt x="148" y="669"/>
                </a:cubicBezTo>
                <a:cubicBezTo>
                  <a:pt x="146" y="669"/>
                  <a:pt x="146" y="667"/>
                  <a:pt x="147" y="666"/>
                </a:cubicBezTo>
                <a:cubicBezTo>
                  <a:pt x="149" y="664"/>
                  <a:pt x="150" y="661"/>
                  <a:pt x="153" y="659"/>
                </a:cubicBezTo>
                <a:cubicBezTo>
                  <a:pt x="148" y="662"/>
                  <a:pt x="148" y="661"/>
                  <a:pt x="146" y="657"/>
                </a:cubicBezTo>
                <a:cubicBezTo>
                  <a:pt x="146" y="656"/>
                  <a:pt x="146" y="655"/>
                  <a:pt x="147" y="655"/>
                </a:cubicBezTo>
                <a:cubicBezTo>
                  <a:pt x="151" y="652"/>
                  <a:pt x="156" y="652"/>
                  <a:pt x="159" y="648"/>
                </a:cubicBezTo>
                <a:cubicBezTo>
                  <a:pt x="159" y="647"/>
                  <a:pt x="160" y="646"/>
                  <a:pt x="161" y="645"/>
                </a:cubicBezTo>
                <a:cubicBezTo>
                  <a:pt x="162" y="643"/>
                  <a:pt x="164" y="641"/>
                  <a:pt x="165" y="640"/>
                </a:cubicBezTo>
                <a:cubicBezTo>
                  <a:pt x="168" y="638"/>
                  <a:pt x="171" y="636"/>
                  <a:pt x="173" y="634"/>
                </a:cubicBezTo>
                <a:cubicBezTo>
                  <a:pt x="176" y="632"/>
                  <a:pt x="178" y="629"/>
                  <a:pt x="180" y="626"/>
                </a:cubicBezTo>
                <a:cubicBezTo>
                  <a:pt x="184" y="620"/>
                  <a:pt x="190" y="616"/>
                  <a:pt x="196" y="612"/>
                </a:cubicBezTo>
                <a:cubicBezTo>
                  <a:pt x="198" y="611"/>
                  <a:pt x="200" y="610"/>
                  <a:pt x="201" y="608"/>
                </a:cubicBezTo>
                <a:cubicBezTo>
                  <a:pt x="204" y="606"/>
                  <a:pt x="207" y="604"/>
                  <a:pt x="210" y="602"/>
                </a:cubicBezTo>
                <a:cubicBezTo>
                  <a:pt x="219" y="595"/>
                  <a:pt x="230" y="590"/>
                  <a:pt x="239" y="583"/>
                </a:cubicBezTo>
                <a:cubicBezTo>
                  <a:pt x="231" y="589"/>
                  <a:pt x="222" y="594"/>
                  <a:pt x="213" y="599"/>
                </a:cubicBezTo>
                <a:cubicBezTo>
                  <a:pt x="212" y="599"/>
                  <a:pt x="210" y="600"/>
                  <a:pt x="209" y="601"/>
                </a:cubicBezTo>
                <a:cubicBezTo>
                  <a:pt x="207" y="604"/>
                  <a:pt x="204" y="606"/>
                  <a:pt x="201" y="607"/>
                </a:cubicBezTo>
                <a:cubicBezTo>
                  <a:pt x="200" y="608"/>
                  <a:pt x="199" y="608"/>
                  <a:pt x="199" y="609"/>
                </a:cubicBezTo>
                <a:cubicBezTo>
                  <a:pt x="191" y="612"/>
                  <a:pt x="186" y="619"/>
                  <a:pt x="179" y="621"/>
                </a:cubicBezTo>
                <a:cubicBezTo>
                  <a:pt x="180" y="621"/>
                  <a:pt x="181" y="619"/>
                  <a:pt x="182" y="621"/>
                </a:cubicBezTo>
                <a:cubicBezTo>
                  <a:pt x="184" y="622"/>
                  <a:pt x="182" y="623"/>
                  <a:pt x="181" y="624"/>
                </a:cubicBezTo>
                <a:cubicBezTo>
                  <a:pt x="179" y="625"/>
                  <a:pt x="178" y="627"/>
                  <a:pt x="177" y="628"/>
                </a:cubicBezTo>
                <a:cubicBezTo>
                  <a:pt x="175" y="629"/>
                  <a:pt x="174" y="630"/>
                  <a:pt x="173" y="631"/>
                </a:cubicBezTo>
                <a:cubicBezTo>
                  <a:pt x="172" y="632"/>
                  <a:pt x="172" y="633"/>
                  <a:pt x="171" y="633"/>
                </a:cubicBezTo>
                <a:cubicBezTo>
                  <a:pt x="171" y="633"/>
                  <a:pt x="170" y="633"/>
                  <a:pt x="170" y="634"/>
                </a:cubicBezTo>
                <a:cubicBezTo>
                  <a:pt x="168" y="634"/>
                  <a:pt x="167" y="635"/>
                  <a:pt x="166" y="633"/>
                </a:cubicBezTo>
                <a:cubicBezTo>
                  <a:pt x="166" y="632"/>
                  <a:pt x="166" y="631"/>
                  <a:pt x="167" y="630"/>
                </a:cubicBezTo>
                <a:cubicBezTo>
                  <a:pt x="167" y="628"/>
                  <a:pt x="171" y="627"/>
                  <a:pt x="170" y="624"/>
                </a:cubicBezTo>
                <a:cubicBezTo>
                  <a:pt x="170" y="624"/>
                  <a:pt x="170" y="623"/>
                  <a:pt x="170" y="623"/>
                </a:cubicBezTo>
                <a:cubicBezTo>
                  <a:pt x="170" y="622"/>
                  <a:pt x="170" y="622"/>
                  <a:pt x="171" y="622"/>
                </a:cubicBezTo>
                <a:cubicBezTo>
                  <a:pt x="171" y="622"/>
                  <a:pt x="172" y="622"/>
                  <a:pt x="172" y="621"/>
                </a:cubicBezTo>
                <a:cubicBezTo>
                  <a:pt x="173" y="620"/>
                  <a:pt x="173" y="618"/>
                  <a:pt x="174" y="617"/>
                </a:cubicBezTo>
                <a:cubicBezTo>
                  <a:pt x="176" y="616"/>
                  <a:pt x="179" y="615"/>
                  <a:pt x="180" y="612"/>
                </a:cubicBezTo>
                <a:cubicBezTo>
                  <a:pt x="180" y="611"/>
                  <a:pt x="180" y="610"/>
                  <a:pt x="181" y="609"/>
                </a:cubicBezTo>
                <a:cubicBezTo>
                  <a:pt x="182" y="609"/>
                  <a:pt x="182" y="608"/>
                  <a:pt x="183" y="608"/>
                </a:cubicBezTo>
                <a:cubicBezTo>
                  <a:pt x="186" y="607"/>
                  <a:pt x="189" y="605"/>
                  <a:pt x="191" y="603"/>
                </a:cubicBezTo>
                <a:cubicBezTo>
                  <a:pt x="194" y="600"/>
                  <a:pt x="198" y="599"/>
                  <a:pt x="201" y="596"/>
                </a:cubicBezTo>
                <a:cubicBezTo>
                  <a:pt x="194" y="598"/>
                  <a:pt x="190" y="603"/>
                  <a:pt x="184" y="607"/>
                </a:cubicBezTo>
                <a:cubicBezTo>
                  <a:pt x="184" y="607"/>
                  <a:pt x="183" y="607"/>
                  <a:pt x="182" y="607"/>
                </a:cubicBezTo>
                <a:cubicBezTo>
                  <a:pt x="179" y="607"/>
                  <a:pt x="181" y="605"/>
                  <a:pt x="182" y="604"/>
                </a:cubicBezTo>
                <a:cubicBezTo>
                  <a:pt x="182" y="603"/>
                  <a:pt x="182" y="603"/>
                  <a:pt x="182" y="603"/>
                </a:cubicBezTo>
                <a:cubicBezTo>
                  <a:pt x="182" y="601"/>
                  <a:pt x="185" y="601"/>
                  <a:pt x="186" y="598"/>
                </a:cubicBezTo>
                <a:cubicBezTo>
                  <a:pt x="187" y="598"/>
                  <a:pt x="187" y="597"/>
                  <a:pt x="188" y="597"/>
                </a:cubicBezTo>
                <a:cubicBezTo>
                  <a:pt x="195" y="592"/>
                  <a:pt x="202" y="585"/>
                  <a:pt x="210" y="581"/>
                </a:cubicBezTo>
                <a:cubicBezTo>
                  <a:pt x="217" y="580"/>
                  <a:pt x="224" y="578"/>
                  <a:pt x="230" y="573"/>
                </a:cubicBezTo>
                <a:cubicBezTo>
                  <a:pt x="232" y="571"/>
                  <a:pt x="234" y="569"/>
                  <a:pt x="237" y="568"/>
                </a:cubicBezTo>
                <a:cubicBezTo>
                  <a:pt x="238" y="567"/>
                  <a:pt x="239" y="566"/>
                  <a:pt x="239" y="565"/>
                </a:cubicBezTo>
                <a:cubicBezTo>
                  <a:pt x="240" y="564"/>
                  <a:pt x="241" y="562"/>
                  <a:pt x="243" y="561"/>
                </a:cubicBezTo>
                <a:cubicBezTo>
                  <a:pt x="244" y="560"/>
                  <a:pt x="246" y="560"/>
                  <a:pt x="247" y="560"/>
                </a:cubicBezTo>
                <a:cubicBezTo>
                  <a:pt x="247" y="559"/>
                  <a:pt x="247" y="559"/>
                  <a:pt x="248" y="559"/>
                </a:cubicBezTo>
                <a:cubicBezTo>
                  <a:pt x="249" y="558"/>
                  <a:pt x="250" y="557"/>
                  <a:pt x="251" y="557"/>
                </a:cubicBezTo>
                <a:cubicBezTo>
                  <a:pt x="255" y="554"/>
                  <a:pt x="258" y="549"/>
                  <a:pt x="262" y="547"/>
                </a:cubicBezTo>
                <a:cubicBezTo>
                  <a:pt x="264" y="546"/>
                  <a:pt x="264" y="544"/>
                  <a:pt x="266" y="543"/>
                </a:cubicBezTo>
                <a:cubicBezTo>
                  <a:pt x="267" y="543"/>
                  <a:pt x="268" y="543"/>
                  <a:pt x="269" y="542"/>
                </a:cubicBezTo>
                <a:cubicBezTo>
                  <a:pt x="268" y="542"/>
                  <a:pt x="267" y="543"/>
                  <a:pt x="266" y="543"/>
                </a:cubicBezTo>
                <a:cubicBezTo>
                  <a:pt x="264" y="544"/>
                  <a:pt x="264" y="546"/>
                  <a:pt x="262" y="547"/>
                </a:cubicBezTo>
                <a:cubicBezTo>
                  <a:pt x="262" y="547"/>
                  <a:pt x="261" y="547"/>
                  <a:pt x="261" y="547"/>
                </a:cubicBezTo>
                <a:cubicBezTo>
                  <a:pt x="260" y="543"/>
                  <a:pt x="259" y="545"/>
                  <a:pt x="257" y="546"/>
                </a:cubicBezTo>
                <a:cubicBezTo>
                  <a:pt x="256" y="547"/>
                  <a:pt x="254" y="548"/>
                  <a:pt x="252" y="548"/>
                </a:cubicBezTo>
                <a:cubicBezTo>
                  <a:pt x="248" y="547"/>
                  <a:pt x="251" y="544"/>
                  <a:pt x="251" y="542"/>
                </a:cubicBezTo>
                <a:cubicBezTo>
                  <a:pt x="252" y="542"/>
                  <a:pt x="252" y="541"/>
                  <a:pt x="253" y="540"/>
                </a:cubicBezTo>
                <a:cubicBezTo>
                  <a:pt x="251" y="541"/>
                  <a:pt x="249" y="541"/>
                  <a:pt x="247" y="542"/>
                </a:cubicBezTo>
                <a:cubicBezTo>
                  <a:pt x="246" y="543"/>
                  <a:pt x="247" y="543"/>
                  <a:pt x="247" y="544"/>
                </a:cubicBezTo>
                <a:cubicBezTo>
                  <a:pt x="246" y="546"/>
                  <a:pt x="244" y="546"/>
                  <a:pt x="244" y="547"/>
                </a:cubicBezTo>
                <a:cubicBezTo>
                  <a:pt x="244" y="548"/>
                  <a:pt x="244" y="549"/>
                  <a:pt x="245" y="550"/>
                </a:cubicBezTo>
                <a:cubicBezTo>
                  <a:pt x="244" y="551"/>
                  <a:pt x="243" y="551"/>
                  <a:pt x="242" y="552"/>
                </a:cubicBezTo>
                <a:cubicBezTo>
                  <a:pt x="237" y="556"/>
                  <a:pt x="233" y="560"/>
                  <a:pt x="227" y="562"/>
                </a:cubicBezTo>
                <a:cubicBezTo>
                  <a:pt x="221" y="565"/>
                  <a:pt x="216" y="570"/>
                  <a:pt x="210" y="574"/>
                </a:cubicBezTo>
                <a:cubicBezTo>
                  <a:pt x="208" y="576"/>
                  <a:pt x="207" y="577"/>
                  <a:pt x="203" y="576"/>
                </a:cubicBezTo>
                <a:cubicBezTo>
                  <a:pt x="200" y="576"/>
                  <a:pt x="199" y="579"/>
                  <a:pt x="197" y="581"/>
                </a:cubicBezTo>
                <a:cubicBezTo>
                  <a:pt x="196" y="582"/>
                  <a:pt x="195" y="583"/>
                  <a:pt x="193" y="582"/>
                </a:cubicBezTo>
                <a:cubicBezTo>
                  <a:pt x="192" y="582"/>
                  <a:pt x="192" y="581"/>
                  <a:pt x="192" y="580"/>
                </a:cubicBezTo>
                <a:cubicBezTo>
                  <a:pt x="195" y="573"/>
                  <a:pt x="202" y="571"/>
                  <a:pt x="206" y="569"/>
                </a:cubicBezTo>
                <a:cubicBezTo>
                  <a:pt x="199" y="571"/>
                  <a:pt x="193" y="576"/>
                  <a:pt x="187" y="581"/>
                </a:cubicBezTo>
                <a:cubicBezTo>
                  <a:pt x="184" y="582"/>
                  <a:pt x="182" y="584"/>
                  <a:pt x="179" y="585"/>
                </a:cubicBezTo>
                <a:cubicBezTo>
                  <a:pt x="177" y="587"/>
                  <a:pt x="175" y="587"/>
                  <a:pt x="174" y="584"/>
                </a:cubicBezTo>
                <a:cubicBezTo>
                  <a:pt x="174" y="583"/>
                  <a:pt x="174" y="583"/>
                  <a:pt x="174" y="582"/>
                </a:cubicBezTo>
                <a:cubicBezTo>
                  <a:pt x="176" y="580"/>
                  <a:pt x="178" y="580"/>
                  <a:pt x="180" y="579"/>
                </a:cubicBezTo>
                <a:cubicBezTo>
                  <a:pt x="183" y="578"/>
                  <a:pt x="184" y="576"/>
                  <a:pt x="185" y="572"/>
                </a:cubicBezTo>
                <a:cubicBezTo>
                  <a:pt x="184" y="572"/>
                  <a:pt x="184" y="571"/>
                  <a:pt x="185" y="571"/>
                </a:cubicBezTo>
                <a:cubicBezTo>
                  <a:pt x="189" y="567"/>
                  <a:pt x="193" y="564"/>
                  <a:pt x="197" y="561"/>
                </a:cubicBezTo>
                <a:cubicBezTo>
                  <a:pt x="197" y="560"/>
                  <a:pt x="198" y="559"/>
                  <a:pt x="198" y="558"/>
                </a:cubicBezTo>
                <a:cubicBezTo>
                  <a:pt x="198" y="558"/>
                  <a:pt x="199" y="557"/>
                  <a:pt x="199" y="557"/>
                </a:cubicBezTo>
                <a:cubicBezTo>
                  <a:pt x="202" y="555"/>
                  <a:pt x="205" y="552"/>
                  <a:pt x="208" y="549"/>
                </a:cubicBezTo>
                <a:cubicBezTo>
                  <a:pt x="212" y="544"/>
                  <a:pt x="219" y="542"/>
                  <a:pt x="223" y="537"/>
                </a:cubicBezTo>
                <a:cubicBezTo>
                  <a:pt x="219" y="542"/>
                  <a:pt x="212" y="544"/>
                  <a:pt x="208" y="549"/>
                </a:cubicBezTo>
                <a:cubicBezTo>
                  <a:pt x="205" y="552"/>
                  <a:pt x="203" y="554"/>
                  <a:pt x="200" y="554"/>
                </a:cubicBezTo>
                <a:cubicBezTo>
                  <a:pt x="198" y="555"/>
                  <a:pt x="197" y="556"/>
                  <a:pt x="197" y="557"/>
                </a:cubicBezTo>
                <a:cubicBezTo>
                  <a:pt x="196" y="557"/>
                  <a:pt x="196" y="557"/>
                  <a:pt x="195" y="558"/>
                </a:cubicBezTo>
                <a:cubicBezTo>
                  <a:pt x="194" y="558"/>
                  <a:pt x="193" y="557"/>
                  <a:pt x="193" y="556"/>
                </a:cubicBezTo>
                <a:cubicBezTo>
                  <a:pt x="193" y="554"/>
                  <a:pt x="194" y="553"/>
                  <a:pt x="195" y="552"/>
                </a:cubicBezTo>
                <a:cubicBezTo>
                  <a:pt x="199" y="548"/>
                  <a:pt x="202" y="544"/>
                  <a:pt x="206" y="541"/>
                </a:cubicBezTo>
                <a:cubicBezTo>
                  <a:pt x="213" y="535"/>
                  <a:pt x="218" y="527"/>
                  <a:pt x="227" y="523"/>
                </a:cubicBezTo>
                <a:cubicBezTo>
                  <a:pt x="231" y="520"/>
                  <a:pt x="235" y="516"/>
                  <a:pt x="240" y="513"/>
                </a:cubicBezTo>
                <a:cubicBezTo>
                  <a:pt x="239" y="514"/>
                  <a:pt x="238" y="514"/>
                  <a:pt x="237" y="514"/>
                </a:cubicBezTo>
                <a:cubicBezTo>
                  <a:pt x="235" y="512"/>
                  <a:pt x="237" y="510"/>
                  <a:pt x="238" y="509"/>
                </a:cubicBezTo>
                <a:cubicBezTo>
                  <a:pt x="244" y="505"/>
                  <a:pt x="249" y="499"/>
                  <a:pt x="257" y="496"/>
                </a:cubicBezTo>
                <a:cubicBezTo>
                  <a:pt x="257" y="495"/>
                  <a:pt x="258" y="496"/>
                  <a:pt x="257" y="495"/>
                </a:cubicBezTo>
                <a:cubicBezTo>
                  <a:pt x="256" y="492"/>
                  <a:pt x="256" y="492"/>
                  <a:pt x="260" y="488"/>
                </a:cubicBezTo>
                <a:cubicBezTo>
                  <a:pt x="264" y="485"/>
                  <a:pt x="268" y="483"/>
                  <a:pt x="271" y="480"/>
                </a:cubicBezTo>
                <a:cubicBezTo>
                  <a:pt x="270" y="480"/>
                  <a:pt x="269" y="480"/>
                  <a:pt x="268" y="480"/>
                </a:cubicBezTo>
                <a:cubicBezTo>
                  <a:pt x="268" y="477"/>
                  <a:pt x="270" y="477"/>
                  <a:pt x="271" y="476"/>
                </a:cubicBezTo>
                <a:cubicBezTo>
                  <a:pt x="274" y="474"/>
                  <a:pt x="277" y="472"/>
                  <a:pt x="279" y="469"/>
                </a:cubicBezTo>
                <a:cubicBezTo>
                  <a:pt x="283" y="464"/>
                  <a:pt x="289" y="461"/>
                  <a:pt x="294" y="458"/>
                </a:cubicBezTo>
                <a:cubicBezTo>
                  <a:pt x="297" y="457"/>
                  <a:pt x="299" y="456"/>
                  <a:pt x="301" y="454"/>
                </a:cubicBezTo>
                <a:cubicBezTo>
                  <a:pt x="304" y="452"/>
                  <a:pt x="306" y="449"/>
                  <a:pt x="310" y="447"/>
                </a:cubicBezTo>
                <a:cubicBezTo>
                  <a:pt x="310" y="447"/>
                  <a:pt x="311" y="447"/>
                  <a:pt x="312" y="447"/>
                </a:cubicBezTo>
                <a:cubicBezTo>
                  <a:pt x="313" y="447"/>
                  <a:pt x="313" y="450"/>
                  <a:pt x="314" y="448"/>
                </a:cubicBezTo>
                <a:cubicBezTo>
                  <a:pt x="317" y="445"/>
                  <a:pt x="320" y="444"/>
                  <a:pt x="323" y="442"/>
                </a:cubicBezTo>
                <a:cubicBezTo>
                  <a:pt x="328" y="438"/>
                  <a:pt x="334" y="435"/>
                  <a:pt x="340" y="431"/>
                </a:cubicBezTo>
                <a:cubicBezTo>
                  <a:pt x="344" y="429"/>
                  <a:pt x="348" y="425"/>
                  <a:pt x="352" y="421"/>
                </a:cubicBezTo>
                <a:cubicBezTo>
                  <a:pt x="356" y="418"/>
                  <a:pt x="361" y="414"/>
                  <a:pt x="366" y="411"/>
                </a:cubicBezTo>
                <a:cubicBezTo>
                  <a:pt x="374" y="407"/>
                  <a:pt x="380" y="402"/>
                  <a:pt x="386" y="396"/>
                </a:cubicBezTo>
                <a:cubicBezTo>
                  <a:pt x="390" y="392"/>
                  <a:pt x="394" y="389"/>
                  <a:pt x="398" y="386"/>
                </a:cubicBezTo>
                <a:cubicBezTo>
                  <a:pt x="407" y="381"/>
                  <a:pt x="416" y="375"/>
                  <a:pt x="425" y="368"/>
                </a:cubicBezTo>
                <a:cubicBezTo>
                  <a:pt x="433" y="367"/>
                  <a:pt x="438" y="360"/>
                  <a:pt x="444" y="356"/>
                </a:cubicBezTo>
                <a:cubicBezTo>
                  <a:pt x="446" y="354"/>
                  <a:pt x="449" y="352"/>
                  <a:pt x="452" y="351"/>
                </a:cubicBezTo>
                <a:cubicBezTo>
                  <a:pt x="458" y="349"/>
                  <a:pt x="463" y="345"/>
                  <a:pt x="467" y="340"/>
                </a:cubicBezTo>
                <a:cubicBezTo>
                  <a:pt x="470" y="338"/>
                  <a:pt x="471" y="336"/>
                  <a:pt x="472" y="333"/>
                </a:cubicBezTo>
                <a:cubicBezTo>
                  <a:pt x="475" y="330"/>
                  <a:pt x="479" y="329"/>
                  <a:pt x="482" y="326"/>
                </a:cubicBezTo>
                <a:cubicBezTo>
                  <a:pt x="486" y="324"/>
                  <a:pt x="488" y="322"/>
                  <a:pt x="491" y="320"/>
                </a:cubicBezTo>
                <a:cubicBezTo>
                  <a:pt x="494" y="319"/>
                  <a:pt x="495" y="316"/>
                  <a:pt x="498" y="316"/>
                </a:cubicBezTo>
                <a:cubicBezTo>
                  <a:pt x="499" y="317"/>
                  <a:pt x="501" y="317"/>
                  <a:pt x="503" y="317"/>
                </a:cubicBezTo>
                <a:cubicBezTo>
                  <a:pt x="511" y="313"/>
                  <a:pt x="519" y="308"/>
                  <a:pt x="527" y="303"/>
                </a:cubicBezTo>
                <a:cubicBezTo>
                  <a:pt x="530" y="300"/>
                  <a:pt x="534" y="297"/>
                  <a:pt x="538" y="295"/>
                </a:cubicBezTo>
                <a:cubicBezTo>
                  <a:pt x="541" y="294"/>
                  <a:pt x="544" y="293"/>
                  <a:pt x="546" y="292"/>
                </a:cubicBezTo>
                <a:cubicBezTo>
                  <a:pt x="554" y="288"/>
                  <a:pt x="561" y="283"/>
                  <a:pt x="566" y="280"/>
                </a:cubicBezTo>
                <a:cubicBezTo>
                  <a:pt x="561" y="283"/>
                  <a:pt x="554" y="288"/>
                  <a:pt x="546" y="292"/>
                </a:cubicBezTo>
                <a:cubicBezTo>
                  <a:pt x="543" y="293"/>
                  <a:pt x="540" y="294"/>
                  <a:pt x="537" y="295"/>
                </a:cubicBezTo>
                <a:cubicBezTo>
                  <a:pt x="532" y="298"/>
                  <a:pt x="528" y="301"/>
                  <a:pt x="524" y="303"/>
                </a:cubicBezTo>
                <a:cubicBezTo>
                  <a:pt x="515" y="306"/>
                  <a:pt x="507" y="310"/>
                  <a:pt x="499" y="314"/>
                </a:cubicBezTo>
                <a:cubicBezTo>
                  <a:pt x="497" y="316"/>
                  <a:pt x="494" y="318"/>
                  <a:pt x="492" y="319"/>
                </a:cubicBezTo>
                <a:cubicBezTo>
                  <a:pt x="488" y="321"/>
                  <a:pt x="486" y="324"/>
                  <a:pt x="482" y="326"/>
                </a:cubicBezTo>
                <a:cubicBezTo>
                  <a:pt x="480" y="326"/>
                  <a:pt x="479" y="327"/>
                  <a:pt x="477" y="328"/>
                </a:cubicBezTo>
                <a:cubicBezTo>
                  <a:pt x="471" y="333"/>
                  <a:pt x="464" y="338"/>
                  <a:pt x="457" y="342"/>
                </a:cubicBezTo>
                <a:cubicBezTo>
                  <a:pt x="454" y="344"/>
                  <a:pt x="451" y="346"/>
                  <a:pt x="448" y="348"/>
                </a:cubicBezTo>
                <a:cubicBezTo>
                  <a:pt x="446" y="349"/>
                  <a:pt x="444" y="350"/>
                  <a:pt x="442" y="351"/>
                </a:cubicBezTo>
                <a:cubicBezTo>
                  <a:pt x="437" y="355"/>
                  <a:pt x="432" y="359"/>
                  <a:pt x="427" y="363"/>
                </a:cubicBezTo>
                <a:cubicBezTo>
                  <a:pt x="421" y="370"/>
                  <a:pt x="412" y="373"/>
                  <a:pt x="405" y="379"/>
                </a:cubicBezTo>
                <a:cubicBezTo>
                  <a:pt x="396" y="387"/>
                  <a:pt x="386" y="394"/>
                  <a:pt x="376" y="401"/>
                </a:cubicBezTo>
                <a:cubicBezTo>
                  <a:pt x="375" y="403"/>
                  <a:pt x="373" y="404"/>
                  <a:pt x="371" y="405"/>
                </a:cubicBezTo>
                <a:cubicBezTo>
                  <a:pt x="369" y="406"/>
                  <a:pt x="367" y="407"/>
                  <a:pt x="365" y="409"/>
                </a:cubicBezTo>
                <a:cubicBezTo>
                  <a:pt x="365" y="409"/>
                  <a:pt x="364" y="410"/>
                  <a:pt x="363" y="410"/>
                </a:cubicBezTo>
                <a:cubicBezTo>
                  <a:pt x="356" y="414"/>
                  <a:pt x="349" y="419"/>
                  <a:pt x="343" y="424"/>
                </a:cubicBezTo>
                <a:cubicBezTo>
                  <a:pt x="334" y="431"/>
                  <a:pt x="325" y="436"/>
                  <a:pt x="316" y="442"/>
                </a:cubicBezTo>
                <a:cubicBezTo>
                  <a:pt x="313" y="444"/>
                  <a:pt x="311" y="446"/>
                  <a:pt x="309" y="448"/>
                </a:cubicBezTo>
                <a:cubicBezTo>
                  <a:pt x="306" y="449"/>
                  <a:pt x="305" y="451"/>
                  <a:pt x="302" y="452"/>
                </a:cubicBezTo>
                <a:cubicBezTo>
                  <a:pt x="300" y="453"/>
                  <a:pt x="299" y="455"/>
                  <a:pt x="297" y="455"/>
                </a:cubicBezTo>
                <a:cubicBezTo>
                  <a:pt x="296" y="455"/>
                  <a:pt x="296" y="454"/>
                  <a:pt x="294" y="455"/>
                </a:cubicBezTo>
                <a:cubicBezTo>
                  <a:pt x="291" y="457"/>
                  <a:pt x="287" y="459"/>
                  <a:pt x="284" y="462"/>
                </a:cubicBezTo>
                <a:cubicBezTo>
                  <a:pt x="278" y="468"/>
                  <a:pt x="271" y="471"/>
                  <a:pt x="264" y="474"/>
                </a:cubicBezTo>
                <a:cubicBezTo>
                  <a:pt x="261" y="475"/>
                  <a:pt x="259" y="478"/>
                  <a:pt x="257" y="480"/>
                </a:cubicBezTo>
                <a:cubicBezTo>
                  <a:pt x="251" y="485"/>
                  <a:pt x="246" y="491"/>
                  <a:pt x="240" y="495"/>
                </a:cubicBezTo>
                <a:cubicBezTo>
                  <a:pt x="237" y="497"/>
                  <a:pt x="236" y="500"/>
                  <a:pt x="233" y="501"/>
                </a:cubicBezTo>
                <a:cubicBezTo>
                  <a:pt x="231" y="501"/>
                  <a:pt x="231" y="500"/>
                  <a:pt x="231" y="499"/>
                </a:cubicBezTo>
                <a:cubicBezTo>
                  <a:pt x="231" y="499"/>
                  <a:pt x="231" y="498"/>
                  <a:pt x="231" y="498"/>
                </a:cubicBezTo>
                <a:cubicBezTo>
                  <a:pt x="231" y="498"/>
                  <a:pt x="232" y="497"/>
                  <a:pt x="232" y="497"/>
                </a:cubicBezTo>
                <a:cubicBezTo>
                  <a:pt x="232" y="497"/>
                  <a:pt x="232" y="497"/>
                  <a:pt x="231" y="497"/>
                </a:cubicBezTo>
                <a:cubicBezTo>
                  <a:pt x="223" y="504"/>
                  <a:pt x="217" y="511"/>
                  <a:pt x="207" y="516"/>
                </a:cubicBezTo>
                <a:cubicBezTo>
                  <a:pt x="204" y="518"/>
                  <a:pt x="203" y="523"/>
                  <a:pt x="201" y="526"/>
                </a:cubicBezTo>
                <a:cubicBezTo>
                  <a:pt x="194" y="532"/>
                  <a:pt x="188" y="539"/>
                  <a:pt x="180" y="543"/>
                </a:cubicBezTo>
                <a:cubicBezTo>
                  <a:pt x="177" y="541"/>
                  <a:pt x="179" y="540"/>
                  <a:pt x="180" y="539"/>
                </a:cubicBezTo>
                <a:cubicBezTo>
                  <a:pt x="184" y="534"/>
                  <a:pt x="189" y="531"/>
                  <a:pt x="193" y="527"/>
                </a:cubicBezTo>
                <a:cubicBezTo>
                  <a:pt x="187" y="532"/>
                  <a:pt x="181" y="537"/>
                  <a:pt x="176" y="544"/>
                </a:cubicBezTo>
                <a:cubicBezTo>
                  <a:pt x="174" y="546"/>
                  <a:pt x="171" y="548"/>
                  <a:pt x="169" y="550"/>
                </a:cubicBezTo>
                <a:cubicBezTo>
                  <a:pt x="166" y="552"/>
                  <a:pt x="164" y="554"/>
                  <a:pt x="162" y="556"/>
                </a:cubicBezTo>
                <a:cubicBezTo>
                  <a:pt x="160" y="557"/>
                  <a:pt x="158" y="559"/>
                  <a:pt x="157" y="560"/>
                </a:cubicBezTo>
                <a:cubicBezTo>
                  <a:pt x="156" y="560"/>
                  <a:pt x="155" y="560"/>
                  <a:pt x="155" y="561"/>
                </a:cubicBezTo>
                <a:cubicBezTo>
                  <a:pt x="153" y="562"/>
                  <a:pt x="151" y="564"/>
                  <a:pt x="149" y="566"/>
                </a:cubicBezTo>
                <a:cubicBezTo>
                  <a:pt x="143" y="571"/>
                  <a:pt x="136" y="574"/>
                  <a:pt x="129" y="578"/>
                </a:cubicBezTo>
                <a:cubicBezTo>
                  <a:pt x="126" y="578"/>
                  <a:pt x="125" y="580"/>
                  <a:pt x="124" y="581"/>
                </a:cubicBezTo>
                <a:cubicBezTo>
                  <a:pt x="123" y="581"/>
                  <a:pt x="123" y="581"/>
                  <a:pt x="123" y="581"/>
                </a:cubicBezTo>
                <a:cubicBezTo>
                  <a:pt x="118" y="583"/>
                  <a:pt x="113" y="586"/>
                  <a:pt x="110" y="590"/>
                </a:cubicBezTo>
                <a:cubicBezTo>
                  <a:pt x="98" y="599"/>
                  <a:pt x="86" y="609"/>
                  <a:pt x="74" y="619"/>
                </a:cubicBezTo>
                <a:cubicBezTo>
                  <a:pt x="73" y="620"/>
                  <a:pt x="72" y="622"/>
                  <a:pt x="71" y="623"/>
                </a:cubicBezTo>
                <a:cubicBezTo>
                  <a:pt x="67" y="628"/>
                  <a:pt x="63" y="631"/>
                  <a:pt x="56" y="634"/>
                </a:cubicBezTo>
                <a:cubicBezTo>
                  <a:pt x="51" y="636"/>
                  <a:pt x="47" y="641"/>
                  <a:pt x="43" y="646"/>
                </a:cubicBezTo>
                <a:cubicBezTo>
                  <a:pt x="42" y="647"/>
                  <a:pt x="41" y="648"/>
                  <a:pt x="40" y="648"/>
                </a:cubicBezTo>
                <a:cubicBezTo>
                  <a:pt x="39" y="648"/>
                  <a:pt x="39" y="648"/>
                  <a:pt x="38" y="647"/>
                </a:cubicBezTo>
                <a:cubicBezTo>
                  <a:pt x="38" y="646"/>
                  <a:pt x="38" y="645"/>
                  <a:pt x="36" y="647"/>
                </a:cubicBezTo>
                <a:cubicBezTo>
                  <a:pt x="33" y="649"/>
                  <a:pt x="33" y="649"/>
                  <a:pt x="32" y="644"/>
                </a:cubicBezTo>
                <a:cubicBezTo>
                  <a:pt x="34" y="643"/>
                  <a:pt x="36" y="643"/>
                  <a:pt x="37" y="641"/>
                </a:cubicBezTo>
                <a:cubicBezTo>
                  <a:pt x="38" y="640"/>
                  <a:pt x="39" y="639"/>
                  <a:pt x="40" y="639"/>
                </a:cubicBezTo>
                <a:cubicBezTo>
                  <a:pt x="43" y="637"/>
                  <a:pt x="45" y="634"/>
                  <a:pt x="47" y="632"/>
                </a:cubicBezTo>
                <a:cubicBezTo>
                  <a:pt x="50" y="630"/>
                  <a:pt x="52" y="628"/>
                  <a:pt x="52" y="625"/>
                </a:cubicBezTo>
                <a:cubicBezTo>
                  <a:pt x="52" y="623"/>
                  <a:pt x="54" y="622"/>
                  <a:pt x="55" y="621"/>
                </a:cubicBezTo>
                <a:cubicBezTo>
                  <a:pt x="59" y="615"/>
                  <a:pt x="64" y="611"/>
                  <a:pt x="70" y="608"/>
                </a:cubicBezTo>
                <a:cubicBezTo>
                  <a:pt x="73" y="605"/>
                  <a:pt x="78" y="604"/>
                  <a:pt x="81" y="601"/>
                </a:cubicBezTo>
                <a:cubicBezTo>
                  <a:pt x="84" y="600"/>
                  <a:pt x="85" y="598"/>
                  <a:pt x="88" y="596"/>
                </a:cubicBezTo>
                <a:cubicBezTo>
                  <a:pt x="89" y="595"/>
                  <a:pt x="89" y="595"/>
                  <a:pt x="87" y="594"/>
                </a:cubicBezTo>
                <a:cubicBezTo>
                  <a:pt x="86" y="593"/>
                  <a:pt x="88" y="591"/>
                  <a:pt x="89" y="590"/>
                </a:cubicBezTo>
                <a:cubicBezTo>
                  <a:pt x="93" y="587"/>
                  <a:pt x="98" y="584"/>
                  <a:pt x="101" y="580"/>
                </a:cubicBezTo>
                <a:cubicBezTo>
                  <a:pt x="101" y="579"/>
                  <a:pt x="101" y="579"/>
                  <a:pt x="102" y="578"/>
                </a:cubicBezTo>
                <a:cubicBezTo>
                  <a:pt x="105" y="575"/>
                  <a:pt x="109" y="572"/>
                  <a:pt x="112" y="569"/>
                </a:cubicBezTo>
                <a:cubicBezTo>
                  <a:pt x="113" y="568"/>
                  <a:pt x="114" y="567"/>
                  <a:pt x="115" y="566"/>
                </a:cubicBezTo>
                <a:cubicBezTo>
                  <a:pt x="117" y="565"/>
                  <a:pt x="118" y="563"/>
                  <a:pt x="120" y="561"/>
                </a:cubicBezTo>
                <a:cubicBezTo>
                  <a:pt x="122" y="560"/>
                  <a:pt x="124" y="558"/>
                  <a:pt x="126" y="557"/>
                </a:cubicBezTo>
                <a:cubicBezTo>
                  <a:pt x="127" y="556"/>
                  <a:pt x="129" y="555"/>
                  <a:pt x="130" y="554"/>
                </a:cubicBezTo>
                <a:cubicBezTo>
                  <a:pt x="132" y="554"/>
                  <a:pt x="133" y="553"/>
                  <a:pt x="134" y="552"/>
                </a:cubicBezTo>
                <a:cubicBezTo>
                  <a:pt x="135" y="551"/>
                  <a:pt x="136" y="550"/>
                  <a:pt x="136" y="549"/>
                </a:cubicBezTo>
                <a:cubicBezTo>
                  <a:pt x="137" y="549"/>
                  <a:pt x="138" y="548"/>
                  <a:pt x="139" y="547"/>
                </a:cubicBezTo>
                <a:cubicBezTo>
                  <a:pt x="140" y="546"/>
                  <a:pt x="141" y="545"/>
                  <a:pt x="143" y="544"/>
                </a:cubicBezTo>
                <a:cubicBezTo>
                  <a:pt x="147" y="545"/>
                  <a:pt x="148" y="542"/>
                  <a:pt x="150" y="540"/>
                </a:cubicBezTo>
                <a:cubicBezTo>
                  <a:pt x="150" y="539"/>
                  <a:pt x="151" y="538"/>
                  <a:pt x="151" y="538"/>
                </a:cubicBezTo>
                <a:cubicBezTo>
                  <a:pt x="151" y="538"/>
                  <a:pt x="151" y="537"/>
                  <a:pt x="152" y="537"/>
                </a:cubicBezTo>
                <a:cubicBezTo>
                  <a:pt x="152" y="537"/>
                  <a:pt x="152" y="537"/>
                  <a:pt x="152" y="537"/>
                </a:cubicBezTo>
                <a:cubicBezTo>
                  <a:pt x="150" y="538"/>
                  <a:pt x="149" y="538"/>
                  <a:pt x="148" y="537"/>
                </a:cubicBezTo>
                <a:cubicBezTo>
                  <a:pt x="146" y="535"/>
                  <a:pt x="146" y="537"/>
                  <a:pt x="145" y="538"/>
                </a:cubicBezTo>
                <a:cubicBezTo>
                  <a:pt x="144" y="539"/>
                  <a:pt x="142" y="540"/>
                  <a:pt x="141" y="540"/>
                </a:cubicBezTo>
                <a:cubicBezTo>
                  <a:pt x="140" y="541"/>
                  <a:pt x="138" y="542"/>
                  <a:pt x="137" y="543"/>
                </a:cubicBezTo>
                <a:cubicBezTo>
                  <a:pt x="135" y="543"/>
                  <a:pt x="134" y="543"/>
                  <a:pt x="132" y="544"/>
                </a:cubicBezTo>
                <a:cubicBezTo>
                  <a:pt x="130" y="545"/>
                  <a:pt x="127" y="547"/>
                  <a:pt x="125" y="547"/>
                </a:cubicBezTo>
                <a:cubicBezTo>
                  <a:pt x="124" y="548"/>
                  <a:pt x="123" y="548"/>
                  <a:pt x="122" y="547"/>
                </a:cubicBezTo>
                <a:cubicBezTo>
                  <a:pt x="122" y="546"/>
                  <a:pt x="122" y="545"/>
                  <a:pt x="123" y="545"/>
                </a:cubicBezTo>
                <a:cubicBezTo>
                  <a:pt x="125" y="543"/>
                  <a:pt x="126" y="542"/>
                  <a:pt x="129" y="541"/>
                </a:cubicBezTo>
                <a:cubicBezTo>
                  <a:pt x="129" y="541"/>
                  <a:pt x="129" y="540"/>
                  <a:pt x="130" y="540"/>
                </a:cubicBezTo>
                <a:cubicBezTo>
                  <a:pt x="131" y="540"/>
                  <a:pt x="131" y="539"/>
                  <a:pt x="133" y="539"/>
                </a:cubicBezTo>
                <a:cubicBezTo>
                  <a:pt x="134" y="539"/>
                  <a:pt x="135" y="538"/>
                  <a:pt x="134" y="537"/>
                </a:cubicBezTo>
                <a:cubicBezTo>
                  <a:pt x="135" y="535"/>
                  <a:pt x="136" y="534"/>
                  <a:pt x="138" y="534"/>
                </a:cubicBezTo>
                <a:cubicBezTo>
                  <a:pt x="139" y="534"/>
                  <a:pt x="140" y="534"/>
                  <a:pt x="142" y="532"/>
                </a:cubicBezTo>
                <a:cubicBezTo>
                  <a:pt x="143" y="531"/>
                  <a:pt x="145" y="530"/>
                  <a:pt x="147" y="528"/>
                </a:cubicBezTo>
                <a:cubicBezTo>
                  <a:pt x="148" y="527"/>
                  <a:pt x="151" y="527"/>
                  <a:pt x="149" y="524"/>
                </a:cubicBezTo>
                <a:cubicBezTo>
                  <a:pt x="148" y="522"/>
                  <a:pt x="149" y="520"/>
                  <a:pt x="151" y="519"/>
                </a:cubicBezTo>
                <a:cubicBezTo>
                  <a:pt x="159" y="513"/>
                  <a:pt x="166" y="506"/>
                  <a:pt x="173" y="499"/>
                </a:cubicBezTo>
                <a:cubicBezTo>
                  <a:pt x="176" y="498"/>
                  <a:pt x="178" y="497"/>
                  <a:pt x="180" y="495"/>
                </a:cubicBezTo>
                <a:cubicBezTo>
                  <a:pt x="184" y="491"/>
                  <a:pt x="188" y="488"/>
                  <a:pt x="192" y="485"/>
                </a:cubicBezTo>
                <a:cubicBezTo>
                  <a:pt x="201" y="477"/>
                  <a:pt x="210" y="470"/>
                  <a:pt x="218" y="463"/>
                </a:cubicBezTo>
                <a:cubicBezTo>
                  <a:pt x="218" y="462"/>
                  <a:pt x="219" y="462"/>
                  <a:pt x="219" y="462"/>
                </a:cubicBezTo>
                <a:cubicBezTo>
                  <a:pt x="220" y="461"/>
                  <a:pt x="222" y="460"/>
                  <a:pt x="222" y="458"/>
                </a:cubicBezTo>
                <a:cubicBezTo>
                  <a:pt x="223" y="457"/>
                  <a:pt x="223" y="456"/>
                  <a:pt x="224" y="456"/>
                </a:cubicBezTo>
                <a:cubicBezTo>
                  <a:pt x="228" y="453"/>
                  <a:pt x="231" y="450"/>
                  <a:pt x="235" y="447"/>
                </a:cubicBezTo>
                <a:cubicBezTo>
                  <a:pt x="236" y="446"/>
                  <a:pt x="237" y="445"/>
                  <a:pt x="239" y="444"/>
                </a:cubicBezTo>
                <a:cubicBezTo>
                  <a:pt x="241" y="442"/>
                  <a:pt x="243" y="441"/>
                  <a:pt x="245" y="439"/>
                </a:cubicBezTo>
                <a:cubicBezTo>
                  <a:pt x="248" y="437"/>
                  <a:pt x="251" y="435"/>
                  <a:pt x="255" y="433"/>
                </a:cubicBezTo>
                <a:cubicBezTo>
                  <a:pt x="256" y="434"/>
                  <a:pt x="257" y="434"/>
                  <a:pt x="256" y="436"/>
                </a:cubicBezTo>
                <a:cubicBezTo>
                  <a:pt x="253" y="441"/>
                  <a:pt x="247" y="445"/>
                  <a:pt x="243" y="449"/>
                </a:cubicBezTo>
                <a:cubicBezTo>
                  <a:pt x="238" y="453"/>
                  <a:pt x="234" y="457"/>
                  <a:pt x="229" y="461"/>
                </a:cubicBezTo>
                <a:cubicBezTo>
                  <a:pt x="234" y="457"/>
                  <a:pt x="238" y="453"/>
                  <a:pt x="243" y="449"/>
                </a:cubicBezTo>
                <a:cubicBezTo>
                  <a:pt x="247" y="445"/>
                  <a:pt x="253" y="442"/>
                  <a:pt x="256" y="436"/>
                </a:cubicBezTo>
                <a:cubicBezTo>
                  <a:pt x="258" y="433"/>
                  <a:pt x="260" y="431"/>
                  <a:pt x="263" y="428"/>
                </a:cubicBezTo>
                <a:cubicBezTo>
                  <a:pt x="265" y="427"/>
                  <a:pt x="267" y="425"/>
                  <a:pt x="268" y="423"/>
                </a:cubicBezTo>
                <a:cubicBezTo>
                  <a:pt x="270" y="421"/>
                  <a:pt x="272" y="420"/>
                  <a:pt x="274" y="419"/>
                </a:cubicBezTo>
                <a:cubicBezTo>
                  <a:pt x="277" y="416"/>
                  <a:pt x="280" y="413"/>
                  <a:pt x="283" y="410"/>
                </a:cubicBezTo>
                <a:cubicBezTo>
                  <a:pt x="286" y="409"/>
                  <a:pt x="288" y="406"/>
                  <a:pt x="290" y="403"/>
                </a:cubicBezTo>
                <a:cubicBezTo>
                  <a:pt x="289" y="406"/>
                  <a:pt x="287" y="406"/>
                  <a:pt x="285" y="408"/>
                </a:cubicBezTo>
                <a:cubicBezTo>
                  <a:pt x="284" y="408"/>
                  <a:pt x="284" y="408"/>
                  <a:pt x="283" y="409"/>
                </a:cubicBezTo>
                <a:cubicBezTo>
                  <a:pt x="281" y="408"/>
                  <a:pt x="280" y="410"/>
                  <a:pt x="279" y="411"/>
                </a:cubicBezTo>
                <a:cubicBezTo>
                  <a:pt x="277" y="413"/>
                  <a:pt x="277" y="417"/>
                  <a:pt x="273" y="419"/>
                </a:cubicBezTo>
                <a:cubicBezTo>
                  <a:pt x="269" y="422"/>
                  <a:pt x="264" y="425"/>
                  <a:pt x="260" y="428"/>
                </a:cubicBezTo>
                <a:cubicBezTo>
                  <a:pt x="255" y="431"/>
                  <a:pt x="251" y="434"/>
                  <a:pt x="246" y="437"/>
                </a:cubicBezTo>
                <a:cubicBezTo>
                  <a:pt x="243" y="440"/>
                  <a:pt x="240" y="442"/>
                  <a:pt x="237" y="444"/>
                </a:cubicBezTo>
                <a:cubicBezTo>
                  <a:pt x="236" y="445"/>
                  <a:pt x="236" y="445"/>
                  <a:pt x="235" y="446"/>
                </a:cubicBezTo>
                <a:cubicBezTo>
                  <a:pt x="232" y="448"/>
                  <a:pt x="228" y="451"/>
                  <a:pt x="225" y="454"/>
                </a:cubicBezTo>
                <a:cubicBezTo>
                  <a:pt x="224" y="455"/>
                  <a:pt x="222" y="457"/>
                  <a:pt x="221" y="458"/>
                </a:cubicBezTo>
                <a:cubicBezTo>
                  <a:pt x="218" y="458"/>
                  <a:pt x="217" y="459"/>
                  <a:pt x="215" y="461"/>
                </a:cubicBezTo>
                <a:cubicBezTo>
                  <a:pt x="215" y="461"/>
                  <a:pt x="215" y="461"/>
                  <a:pt x="214" y="462"/>
                </a:cubicBezTo>
                <a:cubicBezTo>
                  <a:pt x="211" y="466"/>
                  <a:pt x="205" y="468"/>
                  <a:pt x="201" y="471"/>
                </a:cubicBezTo>
                <a:cubicBezTo>
                  <a:pt x="198" y="474"/>
                  <a:pt x="194" y="478"/>
                  <a:pt x="191" y="481"/>
                </a:cubicBezTo>
                <a:cubicBezTo>
                  <a:pt x="190" y="483"/>
                  <a:pt x="189" y="484"/>
                  <a:pt x="188" y="485"/>
                </a:cubicBezTo>
                <a:cubicBezTo>
                  <a:pt x="183" y="488"/>
                  <a:pt x="178" y="491"/>
                  <a:pt x="175" y="496"/>
                </a:cubicBezTo>
                <a:cubicBezTo>
                  <a:pt x="169" y="502"/>
                  <a:pt x="164" y="508"/>
                  <a:pt x="157" y="513"/>
                </a:cubicBezTo>
                <a:cubicBezTo>
                  <a:pt x="152" y="516"/>
                  <a:pt x="149" y="521"/>
                  <a:pt x="146" y="526"/>
                </a:cubicBezTo>
                <a:cubicBezTo>
                  <a:pt x="144" y="527"/>
                  <a:pt x="142" y="529"/>
                  <a:pt x="140" y="530"/>
                </a:cubicBezTo>
                <a:cubicBezTo>
                  <a:pt x="136" y="533"/>
                  <a:pt x="132" y="536"/>
                  <a:pt x="129" y="540"/>
                </a:cubicBezTo>
                <a:cubicBezTo>
                  <a:pt x="124" y="544"/>
                  <a:pt x="119" y="549"/>
                  <a:pt x="114" y="553"/>
                </a:cubicBezTo>
                <a:cubicBezTo>
                  <a:pt x="111" y="556"/>
                  <a:pt x="108" y="558"/>
                  <a:pt x="105" y="561"/>
                </a:cubicBezTo>
                <a:cubicBezTo>
                  <a:pt x="102" y="562"/>
                  <a:pt x="102" y="566"/>
                  <a:pt x="98" y="567"/>
                </a:cubicBezTo>
                <a:cubicBezTo>
                  <a:pt x="97" y="568"/>
                  <a:pt x="95" y="566"/>
                  <a:pt x="94" y="567"/>
                </a:cubicBezTo>
                <a:cubicBezTo>
                  <a:pt x="93" y="568"/>
                  <a:pt x="92" y="570"/>
                  <a:pt x="91" y="571"/>
                </a:cubicBezTo>
                <a:cubicBezTo>
                  <a:pt x="90" y="571"/>
                  <a:pt x="90" y="571"/>
                  <a:pt x="90" y="572"/>
                </a:cubicBezTo>
                <a:cubicBezTo>
                  <a:pt x="86" y="570"/>
                  <a:pt x="85" y="568"/>
                  <a:pt x="88" y="565"/>
                </a:cubicBezTo>
                <a:cubicBezTo>
                  <a:pt x="91" y="563"/>
                  <a:pt x="94" y="561"/>
                  <a:pt x="97" y="559"/>
                </a:cubicBezTo>
                <a:cubicBezTo>
                  <a:pt x="98" y="558"/>
                  <a:pt x="100" y="558"/>
                  <a:pt x="101" y="557"/>
                </a:cubicBezTo>
                <a:cubicBezTo>
                  <a:pt x="101" y="557"/>
                  <a:pt x="103" y="557"/>
                  <a:pt x="102" y="555"/>
                </a:cubicBezTo>
                <a:cubicBezTo>
                  <a:pt x="102" y="554"/>
                  <a:pt x="102" y="554"/>
                  <a:pt x="101" y="555"/>
                </a:cubicBezTo>
                <a:cubicBezTo>
                  <a:pt x="101" y="555"/>
                  <a:pt x="101" y="556"/>
                  <a:pt x="100" y="556"/>
                </a:cubicBezTo>
                <a:cubicBezTo>
                  <a:pt x="93" y="562"/>
                  <a:pt x="86" y="567"/>
                  <a:pt x="77" y="571"/>
                </a:cubicBezTo>
                <a:cubicBezTo>
                  <a:pt x="74" y="571"/>
                  <a:pt x="74" y="569"/>
                  <a:pt x="76" y="568"/>
                </a:cubicBezTo>
                <a:cubicBezTo>
                  <a:pt x="77" y="566"/>
                  <a:pt x="79" y="565"/>
                  <a:pt x="80" y="563"/>
                </a:cubicBezTo>
                <a:cubicBezTo>
                  <a:pt x="90" y="557"/>
                  <a:pt x="99" y="550"/>
                  <a:pt x="108" y="542"/>
                </a:cubicBezTo>
                <a:cubicBezTo>
                  <a:pt x="109" y="541"/>
                  <a:pt x="111" y="540"/>
                  <a:pt x="111" y="539"/>
                </a:cubicBezTo>
                <a:cubicBezTo>
                  <a:pt x="118" y="533"/>
                  <a:pt x="125" y="527"/>
                  <a:pt x="132" y="521"/>
                </a:cubicBezTo>
                <a:cubicBezTo>
                  <a:pt x="138" y="518"/>
                  <a:pt x="139" y="512"/>
                  <a:pt x="143" y="508"/>
                </a:cubicBezTo>
                <a:cubicBezTo>
                  <a:pt x="150" y="500"/>
                  <a:pt x="159" y="494"/>
                  <a:pt x="167" y="486"/>
                </a:cubicBezTo>
                <a:cubicBezTo>
                  <a:pt x="159" y="494"/>
                  <a:pt x="150" y="500"/>
                  <a:pt x="143" y="508"/>
                </a:cubicBezTo>
                <a:cubicBezTo>
                  <a:pt x="140" y="512"/>
                  <a:pt x="136" y="515"/>
                  <a:pt x="133" y="519"/>
                </a:cubicBezTo>
                <a:cubicBezTo>
                  <a:pt x="129" y="525"/>
                  <a:pt x="122" y="527"/>
                  <a:pt x="117" y="531"/>
                </a:cubicBezTo>
                <a:cubicBezTo>
                  <a:pt x="112" y="534"/>
                  <a:pt x="108" y="537"/>
                  <a:pt x="104" y="540"/>
                </a:cubicBezTo>
                <a:cubicBezTo>
                  <a:pt x="105" y="540"/>
                  <a:pt x="106" y="539"/>
                  <a:pt x="107" y="540"/>
                </a:cubicBezTo>
                <a:cubicBezTo>
                  <a:pt x="108" y="541"/>
                  <a:pt x="107" y="542"/>
                  <a:pt x="106" y="543"/>
                </a:cubicBezTo>
                <a:cubicBezTo>
                  <a:pt x="101" y="548"/>
                  <a:pt x="96" y="552"/>
                  <a:pt x="90" y="555"/>
                </a:cubicBezTo>
                <a:cubicBezTo>
                  <a:pt x="87" y="557"/>
                  <a:pt x="84" y="560"/>
                  <a:pt x="80" y="562"/>
                </a:cubicBezTo>
                <a:cubicBezTo>
                  <a:pt x="78" y="566"/>
                  <a:pt x="73" y="568"/>
                  <a:pt x="71" y="573"/>
                </a:cubicBezTo>
                <a:cubicBezTo>
                  <a:pt x="70" y="575"/>
                  <a:pt x="69" y="575"/>
                  <a:pt x="68" y="576"/>
                </a:cubicBezTo>
                <a:cubicBezTo>
                  <a:pt x="59" y="578"/>
                  <a:pt x="52" y="584"/>
                  <a:pt x="46" y="592"/>
                </a:cubicBezTo>
                <a:cubicBezTo>
                  <a:pt x="43" y="596"/>
                  <a:pt x="40" y="601"/>
                  <a:pt x="35" y="602"/>
                </a:cubicBezTo>
                <a:cubicBezTo>
                  <a:pt x="34" y="602"/>
                  <a:pt x="33" y="602"/>
                  <a:pt x="33" y="601"/>
                </a:cubicBezTo>
                <a:cubicBezTo>
                  <a:pt x="33" y="600"/>
                  <a:pt x="33" y="600"/>
                  <a:pt x="33" y="599"/>
                </a:cubicBezTo>
                <a:cubicBezTo>
                  <a:pt x="36" y="596"/>
                  <a:pt x="37" y="593"/>
                  <a:pt x="40" y="592"/>
                </a:cubicBezTo>
                <a:cubicBezTo>
                  <a:pt x="41" y="591"/>
                  <a:pt x="44" y="590"/>
                  <a:pt x="41" y="589"/>
                </a:cubicBezTo>
                <a:cubicBezTo>
                  <a:pt x="40" y="588"/>
                  <a:pt x="41" y="587"/>
                  <a:pt x="41" y="587"/>
                </a:cubicBezTo>
                <a:cubicBezTo>
                  <a:pt x="42" y="585"/>
                  <a:pt x="43" y="584"/>
                  <a:pt x="44" y="583"/>
                </a:cubicBezTo>
                <a:cubicBezTo>
                  <a:pt x="48" y="579"/>
                  <a:pt x="52" y="575"/>
                  <a:pt x="57" y="572"/>
                </a:cubicBezTo>
                <a:cubicBezTo>
                  <a:pt x="53" y="575"/>
                  <a:pt x="50" y="578"/>
                  <a:pt x="46" y="580"/>
                </a:cubicBezTo>
                <a:cubicBezTo>
                  <a:pt x="43" y="581"/>
                  <a:pt x="43" y="583"/>
                  <a:pt x="42" y="585"/>
                </a:cubicBezTo>
                <a:cubicBezTo>
                  <a:pt x="41" y="586"/>
                  <a:pt x="40" y="589"/>
                  <a:pt x="38" y="585"/>
                </a:cubicBezTo>
                <a:cubicBezTo>
                  <a:pt x="37" y="583"/>
                  <a:pt x="36" y="584"/>
                  <a:pt x="35" y="585"/>
                </a:cubicBezTo>
                <a:cubicBezTo>
                  <a:pt x="33" y="585"/>
                  <a:pt x="32" y="586"/>
                  <a:pt x="30" y="584"/>
                </a:cubicBezTo>
                <a:cubicBezTo>
                  <a:pt x="30" y="583"/>
                  <a:pt x="30" y="582"/>
                  <a:pt x="31" y="582"/>
                </a:cubicBezTo>
                <a:cubicBezTo>
                  <a:pt x="32" y="581"/>
                  <a:pt x="33" y="580"/>
                  <a:pt x="34" y="580"/>
                </a:cubicBezTo>
                <a:cubicBezTo>
                  <a:pt x="35" y="580"/>
                  <a:pt x="35" y="579"/>
                  <a:pt x="36" y="579"/>
                </a:cubicBezTo>
                <a:cubicBezTo>
                  <a:pt x="38" y="577"/>
                  <a:pt x="41" y="575"/>
                  <a:pt x="44" y="575"/>
                </a:cubicBezTo>
                <a:cubicBezTo>
                  <a:pt x="48" y="575"/>
                  <a:pt x="49" y="571"/>
                  <a:pt x="52" y="569"/>
                </a:cubicBezTo>
                <a:cubicBezTo>
                  <a:pt x="54" y="567"/>
                  <a:pt x="55" y="566"/>
                  <a:pt x="57" y="565"/>
                </a:cubicBezTo>
                <a:cubicBezTo>
                  <a:pt x="59" y="565"/>
                  <a:pt x="60" y="563"/>
                  <a:pt x="61" y="562"/>
                </a:cubicBezTo>
                <a:cubicBezTo>
                  <a:pt x="63" y="561"/>
                  <a:pt x="64" y="560"/>
                  <a:pt x="65" y="559"/>
                </a:cubicBezTo>
                <a:cubicBezTo>
                  <a:pt x="61" y="562"/>
                  <a:pt x="56" y="564"/>
                  <a:pt x="53" y="567"/>
                </a:cubicBezTo>
                <a:cubicBezTo>
                  <a:pt x="51" y="568"/>
                  <a:pt x="50" y="570"/>
                  <a:pt x="48" y="570"/>
                </a:cubicBezTo>
                <a:cubicBezTo>
                  <a:pt x="47" y="570"/>
                  <a:pt x="47" y="569"/>
                  <a:pt x="46" y="568"/>
                </a:cubicBezTo>
                <a:cubicBezTo>
                  <a:pt x="47" y="564"/>
                  <a:pt x="52" y="562"/>
                  <a:pt x="55" y="559"/>
                </a:cubicBezTo>
                <a:cubicBezTo>
                  <a:pt x="56" y="558"/>
                  <a:pt x="58" y="557"/>
                  <a:pt x="59" y="556"/>
                </a:cubicBezTo>
                <a:cubicBezTo>
                  <a:pt x="72" y="545"/>
                  <a:pt x="84" y="535"/>
                  <a:pt x="98" y="525"/>
                </a:cubicBezTo>
                <a:cubicBezTo>
                  <a:pt x="103" y="521"/>
                  <a:pt x="107" y="515"/>
                  <a:pt x="113" y="513"/>
                </a:cubicBezTo>
                <a:cubicBezTo>
                  <a:pt x="114" y="512"/>
                  <a:pt x="116" y="511"/>
                  <a:pt x="117" y="510"/>
                </a:cubicBezTo>
                <a:cubicBezTo>
                  <a:pt x="119" y="510"/>
                  <a:pt x="122" y="510"/>
                  <a:pt x="121" y="506"/>
                </a:cubicBezTo>
                <a:cubicBezTo>
                  <a:pt x="121" y="505"/>
                  <a:pt x="123" y="504"/>
                  <a:pt x="124" y="503"/>
                </a:cubicBezTo>
                <a:cubicBezTo>
                  <a:pt x="126" y="501"/>
                  <a:pt x="129" y="499"/>
                  <a:pt x="132" y="496"/>
                </a:cubicBezTo>
                <a:cubicBezTo>
                  <a:pt x="135" y="494"/>
                  <a:pt x="137" y="492"/>
                  <a:pt x="139" y="490"/>
                </a:cubicBezTo>
                <a:cubicBezTo>
                  <a:pt x="140" y="488"/>
                  <a:pt x="142" y="486"/>
                  <a:pt x="144" y="484"/>
                </a:cubicBezTo>
                <a:cubicBezTo>
                  <a:pt x="147" y="480"/>
                  <a:pt x="152" y="477"/>
                  <a:pt x="155" y="473"/>
                </a:cubicBezTo>
                <a:cubicBezTo>
                  <a:pt x="152" y="477"/>
                  <a:pt x="147" y="480"/>
                  <a:pt x="144" y="484"/>
                </a:cubicBezTo>
                <a:cubicBezTo>
                  <a:pt x="142" y="486"/>
                  <a:pt x="140" y="487"/>
                  <a:pt x="139" y="490"/>
                </a:cubicBezTo>
                <a:cubicBezTo>
                  <a:pt x="137" y="492"/>
                  <a:pt x="135" y="494"/>
                  <a:pt x="132" y="496"/>
                </a:cubicBezTo>
                <a:cubicBezTo>
                  <a:pt x="126" y="501"/>
                  <a:pt x="120" y="507"/>
                  <a:pt x="113" y="512"/>
                </a:cubicBezTo>
                <a:cubicBezTo>
                  <a:pt x="107" y="515"/>
                  <a:pt x="104" y="520"/>
                  <a:pt x="99" y="524"/>
                </a:cubicBezTo>
                <a:cubicBezTo>
                  <a:pt x="93" y="529"/>
                  <a:pt x="86" y="534"/>
                  <a:pt x="80" y="539"/>
                </a:cubicBezTo>
                <a:cubicBezTo>
                  <a:pt x="73" y="544"/>
                  <a:pt x="66" y="550"/>
                  <a:pt x="59" y="556"/>
                </a:cubicBezTo>
                <a:cubicBezTo>
                  <a:pt x="51" y="562"/>
                  <a:pt x="43" y="570"/>
                  <a:pt x="34" y="576"/>
                </a:cubicBezTo>
                <a:cubicBezTo>
                  <a:pt x="34" y="577"/>
                  <a:pt x="33" y="577"/>
                  <a:pt x="33" y="577"/>
                </a:cubicBezTo>
                <a:cubicBezTo>
                  <a:pt x="27" y="579"/>
                  <a:pt x="22" y="582"/>
                  <a:pt x="20" y="588"/>
                </a:cubicBezTo>
                <a:cubicBezTo>
                  <a:pt x="19" y="589"/>
                  <a:pt x="19" y="589"/>
                  <a:pt x="18" y="590"/>
                </a:cubicBezTo>
                <a:cubicBezTo>
                  <a:pt x="18" y="591"/>
                  <a:pt x="16" y="591"/>
                  <a:pt x="17" y="592"/>
                </a:cubicBezTo>
                <a:cubicBezTo>
                  <a:pt x="21" y="595"/>
                  <a:pt x="17" y="595"/>
                  <a:pt x="16" y="597"/>
                </a:cubicBezTo>
                <a:cubicBezTo>
                  <a:pt x="14" y="598"/>
                  <a:pt x="12" y="598"/>
                  <a:pt x="11" y="599"/>
                </a:cubicBezTo>
                <a:cubicBezTo>
                  <a:pt x="11" y="600"/>
                  <a:pt x="11" y="601"/>
                  <a:pt x="10" y="601"/>
                </a:cubicBezTo>
                <a:cubicBezTo>
                  <a:pt x="10" y="602"/>
                  <a:pt x="9" y="603"/>
                  <a:pt x="8" y="603"/>
                </a:cubicBezTo>
                <a:cubicBezTo>
                  <a:pt x="5" y="604"/>
                  <a:pt x="3" y="605"/>
                  <a:pt x="1" y="605"/>
                </a:cubicBezTo>
                <a:cubicBezTo>
                  <a:pt x="0" y="604"/>
                  <a:pt x="0" y="603"/>
                  <a:pt x="0" y="602"/>
                </a:cubicBezTo>
                <a:cubicBezTo>
                  <a:pt x="0" y="601"/>
                  <a:pt x="0" y="601"/>
                  <a:pt x="0" y="600"/>
                </a:cubicBezTo>
                <a:cubicBezTo>
                  <a:pt x="2" y="599"/>
                  <a:pt x="3" y="597"/>
                  <a:pt x="4" y="596"/>
                </a:cubicBezTo>
                <a:cubicBezTo>
                  <a:pt x="4" y="595"/>
                  <a:pt x="4" y="595"/>
                  <a:pt x="4" y="595"/>
                </a:cubicBezTo>
                <a:cubicBezTo>
                  <a:pt x="5" y="594"/>
                  <a:pt x="6" y="593"/>
                  <a:pt x="7" y="592"/>
                </a:cubicBezTo>
                <a:cubicBezTo>
                  <a:pt x="7" y="592"/>
                  <a:pt x="7" y="592"/>
                  <a:pt x="8" y="592"/>
                </a:cubicBezTo>
                <a:cubicBezTo>
                  <a:pt x="8" y="592"/>
                  <a:pt x="9" y="592"/>
                  <a:pt x="10" y="591"/>
                </a:cubicBezTo>
                <a:cubicBezTo>
                  <a:pt x="12" y="590"/>
                  <a:pt x="15" y="587"/>
                  <a:pt x="14" y="584"/>
                </a:cubicBezTo>
                <a:cubicBezTo>
                  <a:pt x="15" y="580"/>
                  <a:pt x="18" y="579"/>
                  <a:pt x="19" y="577"/>
                </a:cubicBezTo>
                <a:cubicBezTo>
                  <a:pt x="24" y="572"/>
                  <a:pt x="29" y="567"/>
                  <a:pt x="34" y="564"/>
                </a:cubicBezTo>
                <a:cubicBezTo>
                  <a:pt x="35" y="563"/>
                  <a:pt x="35" y="564"/>
                  <a:pt x="35" y="563"/>
                </a:cubicBezTo>
                <a:cubicBezTo>
                  <a:pt x="35" y="563"/>
                  <a:pt x="35" y="563"/>
                  <a:pt x="35" y="563"/>
                </a:cubicBezTo>
                <a:cubicBezTo>
                  <a:pt x="29" y="567"/>
                  <a:pt x="24" y="572"/>
                  <a:pt x="18" y="578"/>
                </a:cubicBezTo>
                <a:cubicBezTo>
                  <a:pt x="16" y="580"/>
                  <a:pt x="14" y="582"/>
                  <a:pt x="11" y="585"/>
                </a:cubicBezTo>
                <a:cubicBezTo>
                  <a:pt x="11" y="586"/>
                  <a:pt x="10" y="586"/>
                  <a:pt x="9" y="587"/>
                </a:cubicBezTo>
                <a:cubicBezTo>
                  <a:pt x="8" y="588"/>
                  <a:pt x="7" y="590"/>
                  <a:pt x="5" y="589"/>
                </a:cubicBezTo>
                <a:cubicBezTo>
                  <a:pt x="3" y="588"/>
                  <a:pt x="6" y="586"/>
                  <a:pt x="6" y="585"/>
                </a:cubicBezTo>
                <a:cubicBezTo>
                  <a:pt x="6" y="584"/>
                  <a:pt x="7" y="584"/>
                  <a:pt x="7" y="583"/>
                </a:cubicBezTo>
                <a:cubicBezTo>
                  <a:pt x="11" y="580"/>
                  <a:pt x="13" y="574"/>
                  <a:pt x="19" y="572"/>
                </a:cubicBezTo>
                <a:cubicBezTo>
                  <a:pt x="17" y="572"/>
                  <a:pt x="16" y="573"/>
                  <a:pt x="16" y="570"/>
                </a:cubicBezTo>
                <a:cubicBezTo>
                  <a:pt x="18" y="569"/>
                  <a:pt x="19" y="568"/>
                  <a:pt x="21" y="566"/>
                </a:cubicBezTo>
                <a:cubicBezTo>
                  <a:pt x="29" y="560"/>
                  <a:pt x="37" y="554"/>
                  <a:pt x="45" y="547"/>
                </a:cubicBezTo>
                <a:cubicBezTo>
                  <a:pt x="48" y="544"/>
                  <a:pt x="52" y="542"/>
                  <a:pt x="55" y="539"/>
                </a:cubicBezTo>
                <a:cubicBezTo>
                  <a:pt x="62" y="533"/>
                  <a:pt x="69" y="526"/>
                  <a:pt x="77" y="519"/>
                </a:cubicBezTo>
                <a:cubicBezTo>
                  <a:pt x="80" y="517"/>
                  <a:pt x="83" y="517"/>
                  <a:pt x="86" y="515"/>
                </a:cubicBezTo>
                <a:cubicBezTo>
                  <a:pt x="88" y="514"/>
                  <a:pt x="90" y="512"/>
                  <a:pt x="91" y="510"/>
                </a:cubicBezTo>
                <a:cubicBezTo>
                  <a:pt x="93" y="509"/>
                  <a:pt x="94" y="507"/>
                  <a:pt x="96" y="505"/>
                </a:cubicBezTo>
                <a:cubicBezTo>
                  <a:pt x="96" y="505"/>
                  <a:pt x="96" y="505"/>
                  <a:pt x="97" y="505"/>
                </a:cubicBezTo>
                <a:cubicBezTo>
                  <a:pt x="98" y="504"/>
                  <a:pt x="99" y="504"/>
                  <a:pt x="100" y="503"/>
                </a:cubicBezTo>
                <a:cubicBezTo>
                  <a:pt x="101" y="502"/>
                  <a:pt x="102" y="501"/>
                  <a:pt x="103" y="500"/>
                </a:cubicBezTo>
                <a:cubicBezTo>
                  <a:pt x="104" y="499"/>
                  <a:pt x="105" y="499"/>
                  <a:pt x="105" y="498"/>
                </a:cubicBezTo>
                <a:cubicBezTo>
                  <a:pt x="105" y="497"/>
                  <a:pt x="106" y="497"/>
                  <a:pt x="106" y="496"/>
                </a:cubicBezTo>
                <a:cubicBezTo>
                  <a:pt x="107" y="496"/>
                  <a:pt x="108" y="496"/>
                  <a:pt x="109" y="496"/>
                </a:cubicBezTo>
                <a:cubicBezTo>
                  <a:pt x="110" y="495"/>
                  <a:pt x="112" y="494"/>
                  <a:pt x="112" y="493"/>
                </a:cubicBezTo>
                <a:cubicBezTo>
                  <a:pt x="113" y="491"/>
                  <a:pt x="113" y="489"/>
                  <a:pt x="116" y="488"/>
                </a:cubicBezTo>
                <a:cubicBezTo>
                  <a:pt x="118" y="489"/>
                  <a:pt x="117" y="487"/>
                  <a:pt x="118" y="486"/>
                </a:cubicBezTo>
                <a:cubicBezTo>
                  <a:pt x="119" y="484"/>
                  <a:pt x="121" y="483"/>
                  <a:pt x="122" y="482"/>
                </a:cubicBezTo>
                <a:cubicBezTo>
                  <a:pt x="125" y="477"/>
                  <a:pt x="130" y="475"/>
                  <a:pt x="134" y="472"/>
                </a:cubicBezTo>
                <a:cubicBezTo>
                  <a:pt x="136" y="470"/>
                  <a:pt x="138" y="469"/>
                  <a:pt x="139" y="468"/>
                </a:cubicBezTo>
                <a:cubicBezTo>
                  <a:pt x="134" y="473"/>
                  <a:pt x="126" y="476"/>
                  <a:pt x="121" y="483"/>
                </a:cubicBezTo>
                <a:cubicBezTo>
                  <a:pt x="119" y="485"/>
                  <a:pt x="117" y="488"/>
                  <a:pt x="114" y="488"/>
                </a:cubicBezTo>
                <a:cubicBezTo>
                  <a:pt x="112" y="488"/>
                  <a:pt x="112" y="487"/>
                  <a:pt x="112" y="485"/>
                </a:cubicBezTo>
                <a:cubicBezTo>
                  <a:pt x="113" y="483"/>
                  <a:pt x="114" y="481"/>
                  <a:pt x="116" y="480"/>
                </a:cubicBezTo>
                <a:cubicBezTo>
                  <a:pt x="119" y="478"/>
                  <a:pt x="119" y="476"/>
                  <a:pt x="119" y="473"/>
                </a:cubicBezTo>
                <a:cubicBezTo>
                  <a:pt x="119" y="471"/>
                  <a:pt x="120" y="470"/>
                  <a:pt x="121" y="469"/>
                </a:cubicBezTo>
                <a:cubicBezTo>
                  <a:pt x="123" y="467"/>
                  <a:pt x="124" y="464"/>
                  <a:pt x="127" y="463"/>
                </a:cubicBezTo>
                <a:cubicBezTo>
                  <a:pt x="127" y="463"/>
                  <a:pt x="127" y="463"/>
                  <a:pt x="128" y="462"/>
                </a:cubicBezTo>
                <a:cubicBezTo>
                  <a:pt x="130" y="460"/>
                  <a:pt x="133" y="460"/>
                  <a:pt x="135" y="457"/>
                </a:cubicBezTo>
                <a:cubicBezTo>
                  <a:pt x="134" y="458"/>
                  <a:pt x="133" y="459"/>
                  <a:pt x="132" y="458"/>
                </a:cubicBezTo>
                <a:cubicBezTo>
                  <a:pt x="128" y="458"/>
                  <a:pt x="129" y="456"/>
                  <a:pt x="131" y="454"/>
                </a:cubicBezTo>
                <a:cubicBezTo>
                  <a:pt x="134" y="450"/>
                  <a:pt x="139" y="447"/>
                  <a:pt x="142" y="443"/>
                </a:cubicBezTo>
                <a:cubicBezTo>
                  <a:pt x="140" y="445"/>
                  <a:pt x="138" y="448"/>
                  <a:pt x="135" y="449"/>
                </a:cubicBezTo>
                <a:cubicBezTo>
                  <a:pt x="131" y="450"/>
                  <a:pt x="129" y="453"/>
                  <a:pt x="125" y="456"/>
                </a:cubicBezTo>
                <a:cubicBezTo>
                  <a:pt x="127" y="455"/>
                  <a:pt x="127" y="453"/>
                  <a:pt x="129" y="454"/>
                </a:cubicBezTo>
                <a:cubicBezTo>
                  <a:pt x="130" y="455"/>
                  <a:pt x="129" y="456"/>
                  <a:pt x="129" y="457"/>
                </a:cubicBezTo>
                <a:cubicBezTo>
                  <a:pt x="128" y="460"/>
                  <a:pt x="126" y="461"/>
                  <a:pt x="124" y="463"/>
                </a:cubicBezTo>
                <a:cubicBezTo>
                  <a:pt x="123" y="464"/>
                  <a:pt x="122" y="465"/>
                  <a:pt x="120" y="466"/>
                </a:cubicBezTo>
                <a:cubicBezTo>
                  <a:pt x="120" y="466"/>
                  <a:pt x="119" y="467"/>
                  <a:pt x="119" y="467"/>
                </a:cubicBezTo>
                <a:cubicBezTo>
                  <a:pt x="115" y="469"/>
                  <a:pt x="111" y="472"/>
                  <a:pt x="108" y="476"/>
                </a:cubicBezTo>
                <a:cubicBezTo>
                  <a:pt x="107" y="477"/>
                  <a:pt x="106" y="478"/>
                  <a:pt x="105" y="478"/>
                </a:cubicBezTo>
                <a:cubicBezTo>
                  <a:pt x="104" y="478"/>
                  <a:pt x="103" y="478"/>
                  <a:pt x="103" y="477"/>
                </a:cubicBezTo>
                <a:cubicBezTo>
                  <a:pt x="102" y="475"/>
                  <a:pt x="104" y="474"/>
                  <a:pt x="104" y="473"/>
                </a:cubicBezTo>
                <a:cubicBezTo>
                  <a:pt x="106" y="470"/>
                  <a:pt x="109" y="468"/>
                  <a:pt x="112" y="467"/>
                </a:cubicBezTo>
                <a:cubicBezTo>
                  <a:pt x="113" y="466"/>
                  <a:pt x="114" y="465"/>
                  <a:pt x="114" y="464"/>
                </a:cubicBezTo>
                <a:cubicBezTo>
                  <a:pt x="114" y="465"/>
                  <a:pt x="115" y="464"/>
                  <a:pt x="115" y="464"/>
                </a:cubicBezTo>
                <a:cubicBezTo>
                  <a:pt x="115" y="464"/>
                  <a:pt x="114" y="465"/>
                  <a:pt x="114" y="465"/>
                </a:cubicBezTo>
                <a:cubicBezTo>
                  <a:pt x="114" y="465"/>
                  <a:pt x="113" y="466"/>
                  <a:pt x="112" y="466"/>
                </a:cubicBezTo>
                <a:cubicBezTo>
                  <a:pt x="111" y="467"/>
                  <a:pt x="110" y="468"/>
                  <a:pt x="109" y="467"/>
                </a:cubicBezTo>
                <a:cubicBezTo>
                  <a:pt x="109" y="463"/>
                  <a:pt x="113" y="462"/>
                  <a:pt x="113" y="459"/>
                </a:cubicBezTo>
                <a:cubicBezTo>
                  <a:pt x="114" y="458"/>
                  <a:pt x="114" y="456"/>
                  <a:pt x="115" y="456"/>
                </a:cubicBezTo>
                <a:cubicBezTo>
                  <a:pt x="118" y="456"/>
                  <a:pt x="119" y="453"/>
                  <a:pt x="121" y="452"/>
                </a:cubicBezTo>
                <a:cubicBezTo>
                  <a:pt x="128" y="447"/>
                  <a:pt x="134" y="440"/>
                  <a:pt x="140" y="435"/>
                </a:cubicBezTo>
                <a:cubicBezTo>
                  <a:pt x="141" y="435"/>
                  <a:pt x="141" y="433"/>
                  <a:pt x="142" y="433"/>
                </a:cubicBezTo>
                <a:cubicBezTo>
                  <a:pt x="143" y="432"/>
                  <a:pt x="143" y="430"/>
                  <a:pt x="145" y="429"/>
                </a:cubicBezTo>
                <a:cubicBezTo>
                  <a:pt x="145" y="429"/>
                  <a:pt x="145" y="429"/>
                  <a:pt x="146" y="429"/>
                </a:cubicBezTo>
                <a:cubicBezTo>
                  <a:pt x="148" y="428"/>
                  <a:pt x="150" y="427"/>
                  <a:pt x="151" y="425"/>
                </a:cubicBezTo>
                <a:cubicBezTo>
                  <a:pt x="149" y="420"/>
                  <a:pt x="154" y="418"/>
                  <a:pt x="156" y="414"/>
                </a:cubicBezTo>
                <a:cubicBezTo>
                  <a:pt x="157" y="412"/>
                  <a:pt x="158" y="410"/>
                  <a:pt x="160" y="409"/>
                </a:cubicBezTo>
                <a:cubicBezTo>
                  <a:pt x="162" y="407"/>
                  <a:pt x="163" y="406"/>
                  <a:pt x="164" y="405"/>
                </a:cubicBezTo>
                <a:cubicBezTo>
                  <a:pt x="165" y="404"/>
                  <a:pt x="166" y="403"/>
                  <a:pt x="168" y="402"/>
                </a:cubicBezTo>
                <a:cubicBezTo>
                  <a:pt x="168" y="402"/>
                  <a:pt x="168" y="402"/>
                  <a:pt x="169" y="402"/>
                </a:cubicBezTo>
                <a:cubicBezTo>
                  <a:pt x="174" y="401"/>
                  <a:pt x="175" y="396"/>
                  <a:pt x="178" y="393"/>
                </a:cubicBezTo>
                <a:cubicBezTo>
                  <a:pt x="178" y="392"/>
                  <a:pt x="179" y="391"/>
                  <a:pt x="180" y="391"/>
                </a:cubicBezTo>
                <a:cubicBezTo>
                  <a:pt x="181" y="390"/>
                  <a:pt x="182" y="389"/>
                  <a:pt x="182" y="389"/>
                </a:cubicBezTo>
                <a:cubicBezTo>
                  <a:pt x="183" y="388"/>
                  <a:pt x="184" y="386"/>
                  <a:pt x="185" y="385"/>
                </a:cubicBezTo>
                <a:cubicBezTo>
                  <a:pt x="192" y="380"/>
                  <a:pt x="197" y="372"/>
                  <a:pt x="205" y="369"/>
                </a:cubicBezTo>
                <a:cubicBezTo>
                  <a:pt x="196" y="372"/>
                  <a:pt x="191" y="381"/>
                  <a:pt x="183" y="386"/>
                </a:cubicBezTo>
                <a:cubicBezTo>
                  <a:pt x="181" y="387"/>
                  <a:pt x="180" y="389"/>
                  <a:pt x="177" y="389"/>
                </a:cubicBezTo>
                <a:cubicBezTo>
                  <a:pt x="176" y="387"/>
                  <a:pt x="175" y="388"/>
                  <a:pt x="174" y="390"/>
                </a:cubicBezTo>
                <a:cubicBezTo>
                  <a:pt x="173" y="391"/>
                  <a:pt x="172" y="392"/>
                  <a:pt x="171" y="393"/>
                </a:cubicBezTo>
                <a:cubicBezTo>
                  <a:pt x="171" y="393"/>
                  <a:pt x="170" y="393"/>
                  <a:pt x="170" y="394"/>
                </a:cubicBezTo>
                <a:cubicBezTo>
                  <a:pt x="169" y="394"/>
                  <a:pt x="168" y="394"/>
                  <a:pt x="167" y="393"/>
                </a:cubicBezTo>
                <a:cubicBezTo>
                  <a:pt x="167" y="392"/>
                  <a:pt x="167" y="392"/>
                  <a:pt x="167" y="391"/>
                </a:cubicBezTo>
                <a:cubicBezTo>
                  <a:pt x="167" y="390"/>
                  <a:pt x="168" y="390"/>
                  <a:pt x="168" y="389"/>
                </a:cubicBezTo>
                <a:cubicBezTo>
                  <a:pt x="169" y="387"/>
                  <a:pt x="171" y="386"/>
                  <a:pt x="172" y="385"/>
                </a:cubicBezTo>
                <a:cubicBezTo>
                  <a:pt x="173" y="383"/>
                  <a:pt x="175" y="383"/>
                  <a:pt x="176" y="381"/>
                </a:cubicBezTo>
                <a:cubicBezTo>
                  <a:pt x="179" y="378"/>
                  <a:pt x="183" y="376"/>
                  <a:pt x="185" y="373"/>
                </a:cubicBezTo>
                <a:cubicBezTo>
                  <a:pt x="186" y="371"/>
                  <a:pt x="187" y="370"/>
                  <a:pt x="188" y="370"/>
                </a:cubicBezTo>
                <a:cubicBezTo>
                  <a:pt x="189" y="369"/>
                  <a:pt x="190" y="369"/>
                  <a:pt x="191" y="369"/>
                </a:cubicBezTo>
                <a:cubicBezTo>
                  <a:pt x="192" y="368"/>
                  <a:pt x="191" y="373"/>
                  <a:pt x="193" y="370"/>
                </a:cubicBezTo>
                <a:cubicBezTo>
                  <a:pt x="195" y="369"/>
                  <a:pt x="196" y="368"/>
                  <a:pt x="197" y="367"/>
                </a:cubicBezTo>
                <a:cubicBezTo>
                  <a:pt x="200" y="365"/>
                  <a:pt x="203" y="363"/>
                  <a:pt x="205" y="360"/>
                </a:cubicBezTo>
                <a:cubicBezTo>
                  <a:pt x="207" y="359"/>
                  <a:pt x="208" y="357"/>
                  <a:pt x="209" y="356"/>
                </a:cubicBezTo>
                <a:cubicBezTo>
                  <a:pt x="207" y="358"/>
                  <a:pt x="205" y="360"/>
                  <a:pt x="202" y="361"/>
                </a:cubicBezTo>
                <a:cubicBezTo>
                  <a:pt x="201" y="362"/>
                  <a:pt x="199" y="362"/>
                  <a:pt x="199" y="361"/>
                </a:cubicBezTo>
                <a:cubicBezTo>
                  <a:pt x="198" y="360"/>
                  <a:pt x="199" y="359"/>
                  <a:pt x="199" y="358"/>
                </a:cubicBezTo>
                <a:cubicBezTo>
                  <a:pt x="201" y="356"/>
                  <a:pt x="203" y="355"/>
                  <a:pt x="204" y="354"/>
                </a:cubicBezTo>
                <a:cubicBezTo>
                  <a:pt x="208" y="350"/>
                  <a:pt x="212" y="345"/>
                  <a:pt x="217" y="343"/>
                </a:cubicBezTo>
                <a:cubicBezTo>
                  <a:pt x="218" y="342"/>
                  <a:pt x="220" y="341"/>
                  <a:pt x="221" y="340"/>
                </a:cubicBezTo>
                <a:cubicBezTo>
                  <a:pt x="219" y="341"/>
                  <a:pt x="218" y="342"/>
                  <a:pt x="217" y="342"/>
                </a:cubicBezTo>
                <a:cubicBezTo>
                  <a:pt x="214" y="344"/>
                  <a:pt x="211" y="347"/>
                  <a:pt x="207" y="348"/>
                </a:cubicBezTo>
                <a:cubicBezTo>
                  <a:pt x="206" y="348"/>
                  <a:pt x="205" y="345"/>
                  <a:pt x="204" y="348"/>
                </a:cubicBezTo>
                <a:cubicBezTo>
                  <a:pt x="204" y="349"/>
                  <a:pt x="203" y="349"/>
                  <a:pt x="202" y="350"/>
                </a:cubicBezTo>
                <a:cubicBezTo>
                  <a:pt x="197" y="355"/>
                  <a:pt x="191" y="358"/>
                  <a:pt x="186" y="364"/>
                </a:cubicBezTo>
                <a:cubicBezTo>
                  <a:pt x="183" y="368"/>
                  <a:pt x="179" y="371"/>
                  <a:pt x="176" y="375"/>
                </a:cubicBezTo>
                <a:cubicBezTo>
                  <a:pt x="176" y="376"/>
                  <a:pt x="175" y="377"/>
                  <a:pt x="174" y="378"/>
                </a:cubicBezTo>
                <a:cubicBezTo>
                  <a:pt x="168" y="384"/>
                  <a:pt x="161" y="389"/>
                  <a:pt x="155" y="395"/>
                </a:cubicBezTo>
                <a:cubicBezTo>
                  <a:pt x="154" y="397"/>
                  <a:pt x="152" y="398"/>
                  <a:pt x="151" y="397"/>
                </a:cubicBezTo>
                <a:cubicBezTo>
                  <a:pt x="149" y="396"/>
                  <a:pt x="151" y="394"/>
                  <a:pt x="152" y="393"/>
                </a:cubicBezTo>
                <a:cubicBezTo>
                  <a:pt x="152" y="392"/>
                  <a:pt x="153" y="392"/>
                  <a:pt x="153" y="391"/>
                </a:cubicBezTo>
                <a:cubicBezTo>
                  <a:pt x="155" y="390"/>
                  <a:pt x="156" y="388"/>
                  <a:pt x="158" y="386"/>
                </a:cubicBezTo>
                <a:cubicBezTo>
                  <a:pt x="158" y="386"/>
                  <a:pt x="159" y="385"/>
                  <a:pt x="159" y="385"/>
                </a:cubicBezTo>
                <a:cubicBezTo>
                  <a:pt x="160" y="384"/>
                  <a:pt x="160" y="384"/>
                  <a:pt x="160" y="384"/>
                </a:cubicBezTo>
                <a:cubicBezTo>
                  <a:pt x="163" y="382"/>
                  <a:pt x="161" y="378"/>
                  <a:pt x="163" y="377"/>
                </a:cubicBezTo>
                <a:cubicBezTo>
                  <a:pt x="161" y="378"/>
                  <a:pt x="157" y="380"/>
                  <a:pt x="153" y="380"/>
                </a:cubicBezTo>
                <a:cubicBezTo>
                  <a:pt x="150" y="381"/>
                  <a:pt x="149" y="383"/>
                  <a:pt x="146" y="385"/>
                </a:cubicBezTo>
                <a:cubicBezTo>
                  <a:pt x="145" y="386"/>
                  <a:pt x="144" y="387"/>
                  <a:pt x="143" y="386"/>
                </a:cubicBezTo>
                <a:cubicBezTo>
                  <a:pt x="142" y="385"/>
                  <a:pt x="141" y="384"/>
                  <a:pt x="141" y="383"/>
                </a:cubicBezTo>
                <a:cubicBezTo>
                  <a:pt x="141" y="381"/>
                  <a:pt x="142" y="381"/>
                  <a:pt x="144" y="380"/>
                </a:cubicBezTo>
                <a:cubicBezTo>
                  <a:pt x="146" y="380"/>
                  <a:pt x="147" y="379"/>
                  <a:pt x="148" y="377"/>
                </a:cubicBezTo>
                <a:cubicBezTo>
                  <a:pt x="151" y="375"/>
                  <a:pt x="154" y="375"/>
                  <a:pt x="157" y="374"/>
                </a:cubicBezTo>
                <a:cubicBezTo>
                  <a:pt x="162" y="373"/>
                  <a:pt x="164" y="369"/>
                  <a:pt x="167" y="366"/>
                </a:cubicBezTo>
                <a:cubicBezTo>
                  <a:pt x="168" y="365"/>
                  <a:pt x="170" y="363"/>
                  <a:pt x="171" y="361"/>
                </a:cubicBezTo>
                <a:cubicBezTo>
                  <a:pt x="172" y="359"/>
                  <a:pt x="176" y="358"/>
                  <a:pt x="177" y="355"/>
                </a:cubicBezTo>
                <a:cubicBezTo>
                  <a:pt x="175" y="357"/>
                  <a:pt x="174" y="359"/>
                  <a:pt x="172" y="360"/>
                </a:cubicBezTo>
                <a:cubicBezTo>
                  <a:pt x="171" y="361"/>
                  <a:pt x="169" y="362"/>
                  <a:pt x="168" y="361"/>
                </a:cubicBezTo>
                <a:cubicBezTo>
                  <a:pt x="166" y="359"/>
                  <a:pt x="167" y="357"/>
                  <a:pt x="168" y="356"/>
                </a:cubicBezTo>
                <a:cubicBezTo>
                  <a:pt x="169" y="355"/>
                  <a:pt x="170" y="354"/>
                  <a:pt x="171" y="353"/>
                </a:cubicBezTo>
                <a:cubicBezTo>
                  <a:pt x="173" y="351"/>
                  <a:pt x="175" y="349"/>
                  <a:pt x="176" y="348"/>
                </a:cubicBezTo>
                <a:cubicBezTo>
                  <a:pt x="179" y="346"/>
                  <a:pt x="181" y="344"/>
                  <a:pt x="185" y="346"/>
                </a:cubicBezTo>
                <a:cubicBezTo>
                  <a:pt x="186" y="346"/>
                  <a:pt x="187" y="345"/>
                  <a:pt x="188" y="344"/>
                </a:cubicBezTo>
                <a:cubicBezTo>
                  <a:pt x="190" y="343"/>
                  <a:pt x="191" y="341"/>
                  <a:pt x="193" y="340"/>
                </a:cubicBezTo>
                <a:cubicBezTo>
                  <a:pt x="195" y="339"/>
                  <a:pt x="196" y="337"/>
                  <a:pt x="198" y="335"/>
                </a:cubicBezTo>
                <a:cubicBezTo>
                  <a:pt x="199" y="333"/>
                  <a:pt x="201" y="331"/>
                  <a:pt x="203" y="330"/>
                </a:cubicBezTo>
                <a:cubicBezTo>
                  <a:pt x="212" y="327"/>
                  <a:pt x="220" y="323"/>
                  <a:pt x="225" y="315"/>
                </a:cubicBezTo>
                <a:cubicBezTo>
                  <a:pt x="220" y="323"/>
                  <a:pt x="213" y="326"/>
                  <a:pt x="204" y="329"/>
                </a:cubicBezTo>
                <a:cubicBezTo>
                  <a:pt x="203" y="330"/>
                  <a:pt x="201" y="331"/>
                  <a:pt x="199" y="333"/>
                </a:cubicBezTo>
                <a:cubicBezTo>
                  <a:pt x="196" y="333"/>
                  <a:pt x="195" y="337"/>
                  <a:pt x="191" y="335"/>
                </a:cubicBezTo>
                <a:cubicBezTo>
                  <a:pt x="191" y="335"/>
                  <a:pt x="189" y="338"/>
                  <a:pt x="187" y="339"/>
                </a:cubicBezTo>
                <a:cubicBezTo>
                  <a:pt x="182" y="343"/>
                  <a:pt x="176" y="346"/>
                  <a:pt x="171" y="352"/>
                </a:cubicBezTo>
                <a:cubicBezTo>
                  <a:pt x="170" y="353"/>
                  <a:pt x="170" y="355"/>
                  <a:pt x="168" y="355"/>
                </a:cubicBezTo>
                <a:cubicBezTo>
                  <a:pt x="167" y="355"/>
                  <a:pt x="166" y="354"/>
                  <a:pt x="166" y="354"/>
                </a:cubicBezTo>
                <a:cubicBezTo>
                  <a:pt x="165" y="353"/>
                  <a:pt x="165" y="353"/>
                  <a:pt x="166" y="352"/>
                </a:cubicBezTo>
                <a:cubicBezTo>
                  <a:pt x="167" y="351"/>
                  <a:pt x="168" y="350"/>
                  <a:pt x="168" y="349"/>
                </a:cubicBezTo>
                <a:cubicBezTo>
                  <a:pt x="169" y="347"/>
                  <a:pt x="170" y="346"/>
                  <a:pt x="170" y="346"/>
                </a:cubicBezTo>
                <a:cubicBezTo>
                  <a:pt x="168" y="348"/>
                  <a:pt x="165" y="351"/>
                  <a:pt x="162" y="353"/>
                </a:cubicBezTo>
                <a:cubicBezTo>
                  <a:pt x="159" y="355"/>
                  <a:pt x="157" y="357"/>
                  <a:pt x="154" y="358"/>
                </a:cubicBezTo>
                <a:cubicBezTo>
                  <a:pt x="153" y="358"/>
                  <a:pt x="152" y="357"/>
                  <a:pt x="151" y="358"/>
                </a:cubicBezTo>
                <a:cubicBezTo>
                  <a:pt x="147" y="361"/>
                  <a:pt x="144" y="365"/>
                  <a:pt x="140" y="369"/>
                </a:cubicBezTo>
                <a:cubicBezTo>
                  <a:pt x="138" y="371"/>
                  <a:pt x="136" y="373"/>
                  <a:pt x="133" y="373"/>
                </a:cubicBezTo>
                <a:cubicBezTo>
                  <a:pt x="131" y="373"/>
                  <a:pt x="130" y="372"/>
                  <a:pt x="131" y="369"/>
                </a:cubicBezTo>
                <a:cubicBezTo>
                  <a:pt x="133" y="368"/>
                  <a:pt x="134" y="366"/>
                  <a:pt x="136" y="364"/>
                </a:cubicBezTo>
                <a:cubicBezTo>
                  <a:pt x="138" y="362"/>
                  <a:pt x="140" y="361"/>
                  <a:pt x="141" y="358"/>
                </a:cubicBezTo>
                <a:cubicBezTo>
                  <a:pt x="141" y="357"/>
                  <a:pt x="142" y="356"/>
                  <a:pt x="143" y="355"/>
                </a:cubicBezTo>
                <a:cubicBezTo>
                  <a:pt x="149" y="352"/>
                  <a:pt x="153" y="346"/>
                  <a:pt x="159" y="342"/>
                </a:cubicBezTo>
                <a:cubicBezTo>
                  <a:pt x="163" y="340"/>
                  <a:pt x="167" y="337"/>
                  <a:pt x="169" y="332"/>
                </a:cubicBezTo>
                <a:cubicBezTo>
                  <a:pt x="170" y="329"/>
                  <a:pt x="173" y="327"/>
                  <a:pt x="176" y="326"/>
                </a:cubicBezTo>
                <a:cubicBezTo>
                  <a:pt x="184" y="320"/>
                  <a:pt x="191" y="313"/>
                  <a:pt x="199" y="307"/>
                </a:cubicBezTo>
                <a:cubicBezTo>
                  <a:pt x="187" y="317"/>
                  <a:pt x="173" y="324"/>
                  <a:pt x="163" y="336"/>
                </a:cubicBezTo>
                <a:cubicBezTo>
                  <a:pt x="156" y="342"/>
                  <a:pt x="152" y="349"/>
                  <a:pt x="144" y="353"/>
                </a:cubicBezTo>
                <a:cubicBezTo>
                  <a:pt x="140" y="355"/>
                  <a:pt x="138" y="360"/>
                  <a:pt x="136" y="364"/>
                </a:cubicBezTo>
                <a:cubicBezTo>
                  <a:pt x="134" y="366"/>
                  <a:pt x="133" y="368"/>
                  <a:pt x="130" y="370"/>
                </a:cubicBezTo>
                <a:cubicBezTo>
                  <a:pt x="129" y="371"/>
                  <a:pt x="127" y="375"/>
                  <a:pt x="125" y="373"/>
                </a:cubicBezTo>
                <a:cubicBezTo>
                  <a:pt x="122" y="371"/>
                  <a:pt x="123" y="368"/>
                  <a:pt x="126" y="366"/>
                </a:cubicBezTo>
                <a:cubicBezTo>
                  <a:pt x="128" y="364"/>
                  <a:pt x="124" y="364"/>
                  <a:pt x="124" y="364"/>
                </a:cubicBezTo>
                <a:cubicBezTo>
                  <a:pt x="123" y="361"/>
                  <a:pt x="126" y="361"/>
                  <a:pt x="127" y="359"/>
                </a:cubicBezTo>
                <a:cubicBezTo>
                  <a:pt x="130" y="355"/>
                  <a:pt x="134" y="351"/>
                  <a:pt x="138" y="347"/>
                </a:cubicBezTo>
                <a:cubicBezTo>
                  <a:pt x="139" y="345"/>
                  <a:pt x="141" y="345"/>
                  <a:pt x="142" y="344"/>
                </a:cubicBezTo>
                <a:cubicBezTo>
                  <a:pt x="143" y="344"/>
                  <a:pt x="144" y="343"/>
                  <a:pt x="144" y="343"/>
                </a:cubicBezTo>
                <a:cubicBezTo>
                  <a:pt x="145" y="342"/>
                  <a:pt x="146" y="341"/>
                  <a:pt x="146" y="341"/>
                </a:cubicBezTo>
                <a:cubicBezTo>
                  <a:pt x="148" y="339"/>
                  <a:pt x="149" y="338"/>
                  <a:pt x="150" y="336"/>
                </a:cubicBezTo>
                <a:cubicBezTo>
                  <a:pt x="151" y="335"/>
                  <a:pt x="152" y="334"/>
                  <a:pt x="153" y="333"/>
                </a:cubicBezTo>
                <a:cubicBezTo>
                  <a:pt x="154" y="333"/>
                  <a:pt x="155" y="332"/>
                  <a:pt x="155" y="331"/>
                </a:cubicBezTo>
                <a:cubicBezTo>
                  <a:pt x="153" y="332"/>
                  <a:pt x="152" y="334"/>
                  <a:pt x="150" y="336"/>
                </a:cubicBezTo>
                <a:cubicBezTo>
                  <a:pt x="149" y="338"/>
                  <a:pt x="148" y="339"/>
                  <a:pt x="146" y="340"/>
                </a:cubicBezTo>
                <a:cubicBezTo>
                  <a:pt x="143" y="341"/>
                  <a:pt x="143" y="340"/>
                  <a:pt x="144" y="338"/>
                </a:cubicBezTo>
                <a:cubicBezTo>
                  <a:pt x="148" y="332"/>
                  <a:pt x="151" y="327"/>
                  <a:pt x="158" y="325"/>
                </a:cubicBezTo>
                <a:cubicBezTo>
                  <a:pt x="160" y="324"/>
                  <a:pt x="161" y="323"/>
                  <a:pt x="162" y="322"/>
                </a:cubicBezTo>
                <a:cubicBezTo>
                  <a:pt x="164" y="320"/>
                  <a:pt x="166" y="319"/>
                  <a:pt x="168" y="318"/>
                </a:cubicBezTo>
                <a:cubicBezTo>
                  <a:pt x="169" y="318"/>
                  <a:pt x="170" y="317"/>
                  <a:pt x="171" y="317"/>
                </a:cubicBezTo>
                <a:cubicBezTo>
                  <a:pt x="173" y="316"/>
                  <a:pt x="173" y="314"/>
                  <a:pt x="174" y="313"/>
                </a:cubicBezTo>
                <a:cubicBezTo>
                  <a:pt x="175" y="313"/>
                  <a:pt x="175" y="312"/>
                  <a:pt x="175" y="312"/>
                </a:cubicBezTo>
                <a:cubicBezTo>
                  <a:pt x="175" y="312"/>
                  <a:pt x="175" y="312"/>
                  <a:pt x="175" y="312"/>
                </a:cubicBezTo>
                <a:cubicBezTo>
                  <a:pt x="173" y="313"/>
                  <a:pt x="172" y="315"/>
                  <a:pt x="170" y="315"/>
                </a:cubicBezTo>
                <a:cubicBezTo>
                  <a:pt x="169" y="315"/>
                  <a:pt x="168" y="314"/>
                  <a:pt x="169" y="313"/>
                </a:cubicBezTo>
                <a:cubicBezTo>
                  <a:pt x="170" y="312"/>
                  <a:pt x="170" y="310"/>
                  <a:pt x="171" y="309"/>
                </a:cubicBezTo>
                <a:cubicBezTo>
                  <a:pt x="176" y="304"/>
                  <a:pt x="179" y="299"/>
                  <a:pt x="185" y="297"/>
                </a:cubicBezTo>
                <a:cubicBezTo>
                  <a:pt x="186" y="297"/>
                  <a:pt x="187" y="297"/>
                  <a:pt x="187" y="297"/>
                </a:cubicBezTo>
                <a:cubicBezTo>
                  <a:pt x="190" y="301"/>
                  <a:pt x="192" y="299"/>
                  <a:pt x="195" y="297"/>
                </a:cubicBezTo>
                <a:cubicBezTo>
                  <a:pt x="199" y="294"/>
                  <a:pt x="203" y="292"/>
                  <a:pt x="206" y="288"/>
                </a:cubicBezTo>
                <a:cubicBezTo>
                  <a:pt x="200" y="291"/>
                  <a:pt x="192" y="289"/>
                  <a:pt x="186" y="295"/>
                </a:cubicBezTo>
                <a:cubicBezTo>
                  <a:pt x="180" y="299"/>
                  <a:pt x="174" y="304"/>
                  <a:pt x="170" y="311"/>
                </a:cubicBezTo>
                <a:cubicBezTo>
                  <a:pt x="168" y="314"/>
                  <a:pt x="165" y="315"/>
                  <a:pt x="162" y="317"/>
                </a:cubicBezTo>
                <a:cubicBezTo>
                  <a:pt x="161" y="318"/>
                  <a:pt x="160" y="318"/>
                  <a:pt x="160" y="318"/>
                </a:cubicBezTo>
                <a:cubicBezTo>
                  <a:pt x="158" y="314"/>
                  <a:pt x="157" y="316"/>
                  <a:pt x="155" y="317"/>
                </a:cubicBezTo>
                <a:cubicBezTo>
                  <a:pt x="154" y="317"/>
                  <a:pt x="153" y="317"/>
                  <a:pt x="153" y="317"/>
                </a:cubicBezTo>
                <a:cubicBezTo>
                  <a:pt x="152" y="315"/>
                  <a:pt x="153" y="314"/>
                  <a:pt x="154" y="313"/>
                </a:cubicBezTo>
                <a:cubicBezTo>
                  <a:pt x="157" y="311"/>
                  <a:pt x="159" y="309"/>
                  <a:pt x="160" y="305"/>
                </a:cubicBezTo>
                <a:cubicBezTo>
                  <a:pt x="159" y="305"/>
                  <a:pt x="158" y="306"/>
                  <a:pt x="157" y="307"/>
                </a:cubicBezTo>
                <a:cubicBezTo>
                  <a:pt x="156" y="307"/>
                  <a:pt x="154" y="308"/>
                  <a:pt x="154" y="309"/>
                </a:cubicBezTo>
                <a:cubicBezTo>
                  <a:pt x="149" y="316"/>
                  <a:pt x="142" y="321"/>
                  <a:pt x="137" y="328"/>
                </a:cubicBezTo>
                <a:cubicBezTo>
                  <a:pt x="135" y="332"/>
                  <a:pt x="131" y="335"/>
                  <a:pt x="128" y="339"/>
                </a:cubicBezTo>
                <a:cubicBezTo>
                  <a:pt x="128" y="339"/>
                  <a:pt x="127" y="339"/>
                  <a:pt x="127" y="340"/>
                </a:cubicBezTo>
                <a:cubicBezTo>
                  <a:pt x="125" y="341"/>
                  <a:pt x="122" y="343"/>
                  <a:pt x="121" y="341"/>
                </a:cubicBezTo>
                <a:cubicBezTo>
                  <a:pt x="119" y="339"/>
                  <a:pt x="120" y="336"/>
                  <a:pt x="122" y="334"/>
                </a:cubicBezTo>
                <a:cubicBezTo>
                  <a:pt x="123" y="332"/>
                  <a:pt x="126" y="330"/>
                  <a:pt x="128" y="328"/>
                </a:cubicBezTo>
                <a:cubicBezTo>
                  <a:pt x="129" y="328"/>
                  <a:pt x="130" y="327"/>
                  <a:pt x="130" y="327"/>
                </a:cubicBezTo>
                <a:cubicBezTo>
                  <a:pt x="131" y="328"/>
                  <a:pt x="130" y="327"/>
                  <a:pt x="131" y="328"/>
                </a:cubicBezTo>
                <a:cubicBezTo>
                  <a:pt x="131" y="327"/>
                  <a:pt x="131" y="327"/>
                  <a:pt x="131" y="327"/>
                </a:cubicBezTo>
                <a:cubicBezTo>
                  <a:pt x="130" y="326"/>
                  <a:pt x="130" y="325"/>
                  <a:pt x="129" y="324"/>
                </a:cubicBezTo>
                <a:cubicBezTo>
                  <a:pt x="129" y="322"/>
                  <a:pt x="132" y="321"/>
                  <a:pt x="133" y="319"/>
                </a:cubicBezTo>
                <a:cubicBezTo>
                  <a:pt x="135" y="318"/>
                  <a:pt x="138" y="317"/>
                  <a:pt x="139" y="315"/>
                </a:cubicBezTo>
                <a:cubicBezTo>
                  <a:pt x="140" y="314"/>
                  <a:pt x="141" y="313"/>
                  <a:pt x="142" y="313"/>
                </a:cubicBezTo>
                <a:cubicBezTo>
                  <a:pt x="147" y="307"/>
                  <a:pt x="152" y="303"/>
                  <a:pt x="159" y="300"/>
                </a:cubicBezTo>
                <a:cubicBezTo>
                  <a:pt x="162" y="298"/>
                  <a:pt x="165" y="295"/>
                  <a:pt x="168" y="292"/>
                </a:cubicBezTo>
                <a:cubicBezTo>
                  <a:pt x="170" y="291"/>
                  <a:pt x="171" y="288"/>
                  <a:pt x="173" y="290"/>
                </a:cubicBezTo>
                <a:cubicBezTo>
                  <a:pt x="175" y="291"/>
                  <a:pt x="173" y="293"/>
                  <a:pt x="172" y="295"/>
                </a:cubicBezTo>
                <a:cubicBezTo>
                  <a:pt x="172" y="295"/>
                  <a:pt x="171" y="296"/>
                  <a:pt x="171" y="296"/>
                </a:cubicBezTo>
                <a:cubicBezTo>
                  <a:pt x="171" y="296"/>
                  <a:pt x="170" y="297"/>
                  <a:pt x="171" y="297"/>
                </a:cubicBezTo>
                <a:cubicBezTo>
                  <a:pt x="171" y="297"/>
                  <a:pt x="170" y="297"/>
                  <a:pt x="171" y="297"/>
                </a:cubicBezTo>
                <a:cubicBezTo>
                  <a:pt x="172" y="296"/>
                  <a:pt x="172" y="295"/>
                  <a:pt x="173" y="294"/>
                </a:cubicBezTo>
                <a:cubicBezTo>
                  <a:pt x="173" y="294"/>
                  <a:pt x="173" y="293"/>
                  <a:pt x="174" y="293"/>
                </a:cubicBezTo>
                <a:cubicBezTo>
                  <a:pt x="175" y="292"/>
                  <a:pt x="176" y="291"/>
                  <a:pt x="177" y="290"/>
                </a:cubicBezTo>
                <a:cubicBezTo>
                  <a:pt x="177" y="290"/>
                  <a:pt x="177" y="289"/>
                  <a:pt x="178" y="289"/>
                </a:cubicBezTo>
                <a:cubicBezTo>
                  <a:pt x="179" y="288"/>
                  <a:pt x="181" y="287"/>
                  <a:pt x="182" y="285"/>
                </a:cubicBezTo>
                <a:cubicBezTo>
                  <a:pt x="183" y="285"/>
                  <a:pt x="184" y="284"/>
                  <a:pt x="185" y="283"/>
                </a:cubicBezTo>
                <a:cubicBezTo>
                  <a:pt x="186" y="283"/>
                  <a:pt x="187" y="282"/>
                  <a:pt x="188" y="282"/>
                </a:cubicBezTo>
                <a:cubicBezTo>
                  <a:pt x="189" y="283"/>
                  <a:pt x="189" y="285"/>
                  <a:pt x="191" y="283"/>
                </a:cubicBezTo>
                <a:cubicBezTo>
                  <a:pt x="193" y="279"/>
                  <a:pt x="197" y="277"/>
                  <a:pt x="201" y="274"/>
                </a:cubicBezTo>
                <a:cubicBezTo>
                  <a:pt x="203" y="273"/>
                  <a:pt x="204" y="271"/>
                  <a:pt x="206" y="269"/>
                </a:cubicBezTo>
                <a:cubicBezTo>
                  <a:pt x="207" y="268"/>
                  <a:pt x="209" y="267"/>
                  <a:pt x="210" y="268"/>
                </a:cubicBezTo>
                <a:cubicBezTo>
                  <a:pt x="212" y="269"/>
                  <a:pt x="210" y="271"/>
                  <a:pt x="210" y="272"/>
                </a:cubicBezTo>
                <a:cubicBezTo>
                  <a:pt x="210" y="273"/>
                  <a:pt x="209" y="273"/>
                  <a:pt x="209" y="274"/>
                </a:cubicBezTo>
                <a:cubicBezTo>
                  <a:pt x="210" y="274"/>
                  <a:pt x="211" y="273"/>
                  <a:pt x="211" y="273"/>
                </a:cubicBezTo>
                <a:cubicBezTo>
                  <a:pt x="212" y="272"/>
                  <a:pt x="213" y="271"/>
                  <a:pt x="214" y="270"/>
                </a:cubicBezTo>
                <a:cubicBezTo>
                  <a:pt x="214" y="270"/>
                  <a:pt x="215" y="270"/>
                  <a:pt x="216" y="269"/>
                </a:cubicBezTo>
                <a:cubicBezTo>
                  <a:pt x="217" y="268"/>
                  <a:pt x="217" y="268"/>
                  <a:pt x="218" y="267"/>
                </a:cubicBezTo>
                <a:cubicBezTo>
                  <a:pt x="222" y="265"/>
                  <a:pt x="226" y="264"/>
                  <a:pt x="229" y="261"/>
                </a:cubicBezTo>
                <a:cubicBezTo>
                  <a:pt x="230" y="260"/>
                  <a:pt x="232" y="260"/>
                  <a:pt x="233" y="258"/>
                </a:cubicBezTo>
                <a:cubicBezTo>
                  <a:pt x="235" y="257"/>
                  <a:pt x="237" y="257"/>
                  <a:pt x="239" y="256"/>
                </a:cubicBezTo>
                <a:cubicBezTo>
                  <a:pt x="240" y="254"/>
                  <a:pt x="242" y="253"/>
                  <a:pt x="244" y="251"/>
                </a:cubicBezTo>
                <a:cubicBezTo>
                  <a:pt x="245" y="251"/>
                  <a:pt x="246" y="249"/>
                  <a:pt x="247" y="249"/>
                </a:cubicBezTo>
                <a:cubicBezTo>
                  <a:pt x="250" y="248"/>
                  <a:pt x="251" y="246"/>
                  <a:pt x="253" y="245"/>
                </a:cubicBezTo>
                <a:cubicBezTo>
                  <a:pt x="257" y="242"/>
                  <a:pt x="261" y="239"/>
                  <a:pt x="266" y="237"/>
                </a:cubicBezTo>
                <a:cubicBezTo>
                  <a:pt x="267" y="236"/>
                  <a:pt x="269" y="234"/>
                  <a:pt x="270" y="233"/>
                </a:cubicBezTo>
                <a:cubicBezTo>
                  <a:pt x="271" y="232"/>
                  <a:pt x="272" y="231"/>
                  <a:pt x="274" y="230"/>
                </a:cubicBezTo>
                <a:cubicBezTo>
                  <a:pt x="276" y="229"/>
                  <a:pt x="277" y="228"/>
                  <a:pt x="278" y="226"/>
                </a:cubicBezTo>
                <a:cubicBezTo>
                  <a:pt x="279" y="225"/>
                  <a:pt x="279" y="225"/>
                  <a:pt x="280" y="225"/>
                </a:cubicBezTo>
                <a:cubicBezTo>
                  <a:pt x="281" y="224"/>
                  <a:pt x="282" y="224"/>
                  <a:pt x="283" y="225"/>
                </a:cubicBezTo>
                <a:cubicBezTo>
                  <a:pt x="283" y="225"/>
                  <a:pt x="284" y="226"/>
                  <a:pt x="284" y="226"/>
                </a:cubicBezTo>
                <a:cubicBezTo>
                  <a:pt x="285" y="227"/>
                  <a:pt x="285" y="226"/>
                  <a:pt x="286" y="225"/>
                </a:cubicBezTo>
                <a:cubicBezTo>
                  <a:pt x="289" y="222"/>
                  <a:pt x="295" y="221"/>
                  <a:pt x="297" y="216"/>
                </a:cubicBezTo>
                <a:cubicBezTo>
                  <a:pt x="298" y="215"/>
                  <a:pt x="299" y="215"/>
                  <a:pt x="300" y="216"/>
                </a:cubicBezTo>
                <a:cubicBezTo>
                  <a:pt x="301" y="217"/>
                  <a:pt x="302" y="216"/>
                  <a:pt x="304" y="215"/>
                </a:cubicBezTo>
                <a:cubicBezTo>
                  <a:pt x="306" y="215"/>
                  <a:pt x="308" y="211"/>
                  <a:pt x="309" y="214"/>
                </a:cubicBezTo>
                <a:cubicBezTo>
                  <a:pt x="311" y="216"/>
                  <a:pt x="307" y="218"/>
                  <a:pt x="305" y="219"/>
                </a:cubicBezTo>
                <a:cubicBezTo>
                  <a:pt x="305" y="220"/>
                  <a:pt x="304" y="220"/>
                  <a:pt x="303" y="221"/>
                </a:cubicBezTo>
                <a:cubicBezTo>
                  <a:pt x="302" y="222"/>
                  <a:pt x="301" y="223"/>
                  <a:pt x="300" y="224"/>
                </a:cubicBezTo>
                <a:cubicBezTo>
                  <a:pt x="298" y="225"/>
                  <a:pt x="297" y="226"/>
                  <a:pt x="295" y="227"/>
                </a:cubicBezTo>
                <a:cubicBezTo>
                  <a:pt x="293" y="228"/>
                  <a:pt x="292" y="229"/>
                  <a:pt x="290" y="230"/>
                </a:cubicBezTo>
                <a:cubicBezTo>
                  <a:pt x="281" y="234"/>
                  <a:pt x="273" y="241"/>
                  <a:pt x="267" y="248"/>
                </a:cubicBezTo>
                <a:cubicBezTo>
                  <a:pt x="260" y="252"/>
                  <a:pt x="254" y="258"/>
                  <a:pt x="248" y="262"/>
                </a:cubicBezTo>
                <a:cubicBezTo>
                  <a:pt x="235" y="268"/>
                  <a:pt x="226" y="277"/>
                  <a:pt x="215" y="285"/>
                </a:cubicBezTo>
                <a:cubicBezTo>
                  <a:pt x="219" y="281"/>
                  <a:pt x="224" y="277"/>
                  <a:pt x="229" y="274"/>
                </a:cubicBezTo>
                <a:cubicBezTo>
                  <a:pt x="234" y="271"/>
                  <a:pt x="240" y="268"/>
                  <a:pt x="246" y="265"/>
                </a:cubicBezTo>
                <a:cubicBezTo>
                  <a:pt x="248" y="264"/>
                  <a:pt x="249" y="263"/>
                  <a:pt x="251" y="262"/>
                </a:cubicBezTo>
                <a:cubicBezTo>
                  <a:pt x="252" y="261"/>
                  <a:pt x="253" y="260"/>
                  <a:pt x="254" y="259"/>
                </a:cubicBezTo>
                <a:cubicBezTo>
                  <a:pt x="256" y="258"/>
                  <a:pt x="257" y="257"/>
                  <a:pt x="259" y="257"/>
                </a:cubicBezTo>
                <a:cubicBezTo>
                  <a:pt x="260" y="256"/>
                  <a:pt x="261" y="256"/>
                  <a:pt x="261" y="257"/>
                </a:cubicBezTo>
                <a:cubicBezTo>
                  <a:pt x="262" y="258"/>
                  <a:pt x="261" y="259"/>
                  <a:pt x="260" y="259"/>
                </a:cubicBezTo>
                <a:cubicBezTo>
                  <a:pt x="258" y="262"/>
                  <a:pt x="255" y="263"/>
                  <a:pt x="253" y="266"/>
                </a:cubicBezTo>
                <a:cubicBezTo>
                  <a:pt x="250" y="267"/>
                  <a:pt x="249" y="270"/>
                  <a:pt x="246" y="272"/>
                </a:cubicBezTo>
                <a:cubicBezTo>
                  <a:pt x="249" y="270"/>
                  <a:pt x="252" y="267"/>
                  <a:pt x="255" y="264"/>
                </a:cubicBezTo>
                <a:cubicBezTo>
                  <a:pt x="260" y="260"/>
                  <a:pt x="265" y="255"/>
                  <a:pt x="270" y="251"/>
                </a:cubicBezTo>
                <a:cubicBezTo>
                  <a:pt x="271" y="250"/>
                  <a:pt x="272" y="248"/>
                  <a:pt x="272" y="248"/>
                </a:cubicBezTo>
                <a:cubicBezTo>
                  <a:pt x="275" y="246"/>
                  <a:pt x="277" y="245"/>
                  <a:pt x="279" y="245"/>
                </a:cubicBezTo>
                <a:cubicBezTo>
                  <a:pt x="281" y="246"/>
                  <a:pt x="279" y="248"/>
                  <a:pt x="279" y="249"/>
                </a:cubicBezTo>
                <a:cubicBezTo>
                  <a:pt x="277" y="251"/>
                  <a:pt x="274" y="253"/>
                  <a:pt x="272" y="256"/>
                </a:cubicBezTo>
                <a:cubicBezTo>
                  <a:pt x="269" y="260"/>
                  <a:pt x="264" y="262"/>
                  <a:pt x="260" y="266"/>
                </a:cubicBezTo>
                <a:cubicBezTo>
                  <a:pt x="260" y="267"/>
                  <a:pt x="260" y="266"/>
                  <a:pt x="260" y="266"/>
                </a:cubicBezTo>
                <a:cubicBezTo>
                  <a:pt x="260" y="267"/>
                  <a:pt x="260" y="266"/>
                  <a:pt x="261" y="266"/>
                </a:cubicBezTo>
                <a:cubicBezTo>
                  <a:pt x="262" y="265"/>
                  <a:pt x="263" y="265"/>
                  <a:pt x="264" y="264"/>
                </a:cubicBezTo>
                <a:cubicBezTo>
                  <a:pt x="270" y="259"/>
                  <a:pt x="276" y="253"/>
                  <a:pt x="284" y="249"/>
                </a:cubicBezTo>
                <a:cubicBezTo>
                  <a:pt x="286" y="248"/>
                  <a:pt x="288" y="247"/>
                  <a:pt x="291" y="247"/>
                </a:cubicBezTo>
                <a:cubicBezTo>
                  <a:pt x="293" y="247"/>
                  <a:pt x="292" y="249"/>
                  <a:pt x="291" y="250"/>
                </a:cubicBezTo>
                <a:cubicBezTo>
                  <a:pt x="290" y="251"/>
                  <a:pt x="288" y="251"/>
                  <a:pt x="288" y="252"/>
                </a:cubicBezTo>
                <a:cubicBezTo>
                  <a:pt x="293" y="248"/>
                  <a:pt x="300" y="246"/>
                  <a:pt x="305" y="241"/>
                </a:cubicBezTo>
                <a:cubicBezTo>
                  <a:pt x="306" y="240"/>
                  <a:pt x="308" y="239"/>
                  <a:pt x="309" y="237"/>
                </a:cubicBezTo>
                <a:cubicBezTo>
                  <a:pt x="309" y="236"/>
                  <a:pt x="310" y="235"/>
                  <a:pt x="311" y="235"/>
                </a:cubicBezTo>
                <a:cubicBezTo>
                  <a:pt x="312" y="234"/>
                  <a:pt x="313" y="234"/>
                  <a:pt x="314" y="233"/>
                </a:cubicBezTo>
                <a:cubicBezTo>
                  <a:pt x="316" y="232"/>
                  <a:pt x="318" y="230"/>
                  <a:pt x="320" y="230"/>
                </a:cubicBezTo>
                <a:cubicBezTo>
                  <a:pt x="323" y="229"/>
                  <a:pt x="326" y="229"/>
                  <a:pt x="328" y="226"/>
                </a:cubicBezTo>
                <a:cubicBezTo>
                  <a:pt x="329" y="225"/>
                  <a:pt x="331" y="225"/>
                  <a:pt x="332" y="224"/>
                </a:cubicBezTo>
                <a:cubicBezTo>
                  <a:pt x="334" y="222"/>
                  <a:pt x="336" y="221"/>
                  <a:pt x="337" y="220"/>
                </a:cubicBezTo>
                <a:cubicBezTo>
                  <a:pt x="338" y="219"/>
                  <a:pt x="339" y="217"/>
                  <a:pt x="341" y="216"/>
                </a:cubicBezTo>
                <a:cubicBezTo>
                  <a:pt x="341" y="216"/>
                  <a:pt x="341" y="216"/>
                  <a:pt x="342" y="216"/>
                </a:cubicBezTo>
                <a:cubicBezTo>
                  <a:pt x="343" y="215"/>
                  <a:pt x="344" y="215"/>
                  <a:pt x="345" y="214"/>
                </a:cubicBezTo>
                <a:cubicBezTo>
                  <a:pt x="347" y="213"/>
                  <a:pt x="349" y="211"/>
                  <a:pt x="351" y="210"/>
                </a:cubicBezTo>
                <a:cubicBezTo>
                  <a:pt x="355" y="207"/>
                  <a:pt x="356" y="203"/>
                  <a:pt x="359" y="200"/>
                </a:cubicBezTo>
                <a:cubicBezTo>
                  <a:pt x="360" y="199"/>
                  <a:pt x="361" y="195"/>
                  <a:pt x="364" y="199"/>
                </a:cubicBezTo>
                <a:cubicBezTo>
                  <a:pt x="364" y="199"/>
                  <a:pt x="364" y="199"/>
                  <a:pt x="363" y="200"/>
                </a:cubicBezTo>
                <a:cubicBezTo>
                  <a:pt x="364" y="199"/>
                  <a:pt x="364" y="199"/>
                  <a:pt x="364" y="199"/>
                </a:cubicBezTo>
                <a:cubicBezTo>
                  <a:pt x="365" y="198"/>
                  <a:pt x="366" y="197"/>
                  <a:pt x="368" y="197"/>
                </a:cubicBezTo>
                <a:cubicBezTo>
                  <a:pt x="371" y="199"/>
                  <a:pt x="373" y="196"/>
                  <a:pt x="375" y="195"/>
                </a:cubicBezTo>
                <a:cubicBezTo>
                  <a:pt x="377" y="192"/>
                  <a:pt x="381" y="191"/>
                  <a:pt x="382" y="187"/>
                </a:cubicBezTo>
                <a:cubicBezTo>
                  <a:pt x="383" y="186"/>
                  <a:pt x="383" y="186"/>
                  <a:pt x="383" y="185"/>
                </a:cubicBezTo>
                <a:cubicBezTo>
                  <a:pt x="383" y="185"/>
                  <a:pt x="384" y="185"/>
                  <a:pt x="384" y="185"/>
                </a:cubicBezTo>
                <a:cubicBezTo>
                  <a:pt x="386" y="185"/>
                  <a:pt x="388" y="184"/>
                  <a:pt x="389" y="183"/>
                </a:cubicBezTo>
                <a:cubicBezTo>
                  <a:pt x="392" y="182"/>
                  <a:pt x="395" y="180"/>
                  <a:pt x="397" y="178"/>
                </a:cubicBezTo>
                <a:cubicBezTo>
                  <a:pt x="399" y="176"/>
                  <a:pt x="402" y="174"/>
                  <a:pt x="404" y="172"/>
                </a:cubicBezTo>
                <a:cubicBezTo>
                  <a:pt x="405" y="171"/>
                  <a:pt x="406" y="170"/>
                  <a:pt x="408" y="169"/>
                </a:cubicBezTo>
                <a:cubicBezTo>
                  <a:pt x="410" y="167"/>
                  <a:pt x="412" y="166"/>
                  <a:pt x="414" y="164"/>
                </a:cubicBezTo>
                <a:cubicBezTo>
                  <a:pt x="417" y="162"/>
                  <a:pt x="419" y="160"/>
                  <a:pt x="422" y="159"/>
                </a:cubicBezTo>
                <a:cubicBezTo>
                  <a:pt x="423" y="158"/>
                  <a:pt x="424" y="158"/>
                  <a:pt x="425" y="157"/>
                </a:cubicBezTo>
                <a:cubicBezTo>
                  <a:pt x="427" y="155"/>
                  <a:pt x="429" y="154"/>
                  <a:pt x="431" y="153"/>
                </a:cubicBezTo>
                <a:cubicBezTo>
                  <a:pt x="438" y="148"/>
                  <a:pt x="445" y="144"/>
                  <a:pt x="452" y="139"/>
                </a:cubicBezTo>
                <a:cubicBezTo>
                  <a:pt x="445" y="144"/>
                  <a:pt x="437" y="149"/>
                  <a:pt x="429" y="154"/>
                </a:cubicBezTo>
                <a:cubicBezTo>
                  <a:pt x="421" y="158"/>
                  <a:pt x="413" y="162"/>
                  <a:pt x="405" y="166"/>
                </a:cubicBezTo>
                <a:cubicBezTo>
                  <a:pt x="405" y="166"/>
                  <a:pt x="404" y="166"/>
                  <a:pt x="404" y="167"/>
                </a:cubicBezTo>
                <a:cubicBezTo>
                  <a:pt x="399" y="169"/>
                  <a:pt x="395" y="173"/>
                  <a:pt x="390" y="175"/>
                </a:cubicBezTo>
                <a:cubicBezTo>
                  <a:pt x="388" y="175"/>
                  <a:pt x="386" y="175"/>
                  <a:pt x="385" y="176"/>
                </a:cubicBezTo>
                <a:cubicBezTo>
                  <a:pt x="380" y="179"/>
                  <a:pt x="377" y="184"/>
                  <a:pt x="373" y="187"/>
                </a:cubicBezTo>
                <a:cubicBezTo>
                  <a:pt x="368" y="191"/>
                  <a:pt x="362" y="194"/>
                  <a:pt x="356" y="197"/>
                </a:cubicBezTo>
                <a:cubicBezTo>
                  <a:pt x="351" y="200"/>
                  <a:pt x="347" y="204"/>
                  <a:pt x="342" y="208"/>
                </a:cubicBezTo>
                <a:cubicBezTo>
                  <a:pt x="341" y="209"/>
                  <a:pt x="339" y="211"/>
                  <a:pt x="337" y="212"/>
                </a:cubicBezTo>
                <a:cubicBezTo>
                  <a:pt x="334" y="215"/>
                  <a:pt x="331" y="217"/>
                  <a:pt x="328" y="219"/>
                </a:cubicBezTo>
                <a:cubicBezTo>
                  <a:pt x="322" y="224"/>
                  <a:pt x="317" y="229"/>
                  <a:pt x="310" y="232"/>
                </a:cubicBezTo>
                <a:cubicBezTo>
                  <a:pt x="309" y="233"/>
                  <a:pt x="307" y="234"/>
                  <a:pt x="306" y="235"/>
                </a:cubicBezTo>
                <a:cubicBezTo>
                  <a:pt x="305" y="236"/>
                  <a:pt x="304" y="237"/>
                  <a:pt x="303" y="236"/>
                </a:cubicBezTo>
                <a:cubicBezTo>
                  <a:pt x="302" y="235"/>
                  <a:pt x="303" y="233"/>
                  <a:pt x="304" y="232"/>
                </a:cubicBezTo>
                <a:cubicBezTo>
                  <a:pt x="305" y="231"/>
                  <a:pt x="306" y="230"/>
                  <a:pt x="308" y="229"/>
                </a:cubicBezTo>
                <a:cubicBezTo>
                  <a:pt x="309" y="227"/>
                  <a:pt x="311" y="226"/>
                  <a:pt x="313" y="225"/>
                </a:cubicBezTo>
                <a:cubicBezTo>
                  <a:pt x="314" y="224"/>
                  <a:pt x="316" y="223"/>
                  <a:pt x="317" y="222"/>
                </a:cubicBezTo>
                <a:cubicBezTo>
                  <a:pt x="319" y="220"/>
                  <a:pt x="320" y="219"/>
                  <a:pt x="321" y="218"/>
                </a:cubicBezTo>
                <a:cubicBezTo>
                  <a:pt x="322" y="217"/>
                  <a:pt x="323" y="217"/>
                  <a:pt x="324" y="216"/>
                </a:cubicBezTo>
                <a:cubicBezTo>
                  <a:pt x="325" y="216"/>
                  <a:pt x="326" y="215"/>
                  <a:pt x="327" y="214"/>
                </a:cubicBezTo>
                <a:cubicBezTo>
                  <a:pt x="329" y="213"/>
                  <a:pt x="330" y="212"/>
                  <a:pt x="331" y="211"/>
                </a:cubicBezTo>
                <a:cubicBezTo>
                  <a:pt x="333" y="210"/>
                  <a:pt x="335" y="208"/>
                  <a:pt x="337" y="206"/>
                </a:cubicBezTo>
                <a:cubicBezTo>
                  <a:pt x="342" y="205"/>
                  <a:pt x="343" y="199"/>
                  <a:pt x="347" y="197"/>
                </a:cubicBezTo>
                <a:cubicBezTo>
                  <a:pt x="348" y="196"/>
                  <a:pt x="349" y="196"/>
                  <a:pt x="350" y="195"/>
                </a:cubicBezTo>
                <a:cubicBezTo>
                  <a:pt x="353" y="194"/>
                  <a:pt x="354" y="192"/>
                  <a:pt x="355" y="190"/>
                </a:cubicBezTo>
                <a:cubicBezTo>
                  <a:pt x="357" y="189"/>
                  <a:pt x="359" y="188"/>
                  <a:pt x="361" y="187"/>
                </a:cubicBezTo>
                <a:cubicBezTo>
                  <a:pt x="366" y="186"/>
                  <a:pt x="371" y="184"/>
                  <a:pt x="375" y="180"/>
                </a:cubicBezTo>
                <a:cubicBezTo>
                  <a:pt x="376" y="179"/>
                  <a:pt x="378" y="177"/>
                  <a:pt x="379" y="176"/>
                </a:cubicBezTo>
                <a:cubicBezTo>
                  <a:pt x="381" y="173"/>
                  <a:pt x="384" y="171"/>
                  <a:pt x="387" y="170"/>
                </a:cubicBezTo>
                <a:cubicBezTo>
                  <a:pt x="395" y="167"/>
                  <a:pt x="402" y="162"/>
                  <a:pt x="410" y="158"/>
                </a:cubicBezTo>
                <a:cubicBezTo>
                  <a:pt x="411" y="157"/>
                  <a:pt x="412" y="157"/>
                  <a:pt x="413" y="156"/>
                </a:cubicBezTo>
                <a:cubicBezTo>
                  <a:pt x="413" y="156"/>
                  <a:pt x="414" y="156"/>
                  <a:pt x="414" y="156"/>
                </a:cubicBezTo>
                <a:cubicBezTo>
                  <a:pt x="417" y="153"/>
                  <a:pt x="421" y="152"/>
                  <a:pt x="425" y="151"/>
                </a:cubicBezTo>
                <a:cubicBezTo>
                  <a:pt x="428" y="149"/>
                  <a:pt x="431" y="147"/>
                  <a:pt x="433" y="145"/>
                </a:cubicBezTo>
                <a:cubicBezTo>
                  <a:pt x="433" y="144"/>
                  <a:pt x="433" y="144"/>
                  <a:pt x="433" y="144"/>
                </a:cubicBezTo>
                <a:cubicBezTo>
                  <a:pt x="434" y="143"/>
                  <a:pt x="434" y="143"/>
                  <a:pt x="435" y="143"/>
                </a:cubicBezTo>
                <a:cubicBezTo>
                  <a:pt x="436" y="142"/>
                  <a:pt x="437" y="142"/>
                  <a:pt x="438" y="141"/>
                </a:cubicBezTo>
                <a:cubicBezTo>
                  <a:pt x="438" y="140"/>
                  <a:pt x="438" y="140"/>
                  <a:pt x="439" y="140"/>
                </a:cubicBezTo>
                <a:cubicBezTo>
                  <a:pt x="440" y="140"/>
                  <a:pt x="442" y="141"/>
                  <a:pt x="443" y="140"/>
                </a:cubicBezTo>
                <a:cubicBezTo>
                  <a:pt x="445" y="139"/>
                  <a:pt x="447" y="138"/>
                  <a:pt x="450" y="136"/>
                </a:cubicBezTo>
                <a:cubicBezTo>
                  <a:pt x="454" y="134"/>
                  <a:pt x="457" y="130"/>
                  <a:pt x="462" y="129"/>
                </a:cubicBezTo>
                <a:cubicBezTo>
                  <a:pt x="463" y="128"/>
                  <a:pt x="464" y="127"/>
                  <a:pt x="465" y="126"/>
                </a:cubicBezTo>
                <a:cubicBezTo>
                  <a:pt x="467" y="125"/>
                  <a:pt x="468" y="124"/>
                  <a:pt x="470" y="123"/>
                </a:cubicBezTo>
                <a:cubicBezTo>
                  <a:pt x="475" y="121"/>
                  <a:pt x="480" y="118"/>
                  <a:pt x="485" y="115"/>
                </a:cubicBezTo>
                <a:cubicBezTo>
                  <a:pt x="490" y="112"/>
                  <a:pt x="496" y="111"/>
                  <a:pt x="501" y="107"/>
                </a:cubicBezTo>
                <a:cubicBezTo>
                  <a:pt x="503" y="107"/>
                  <a:pt x="504" y="105"/>
                  <a:pt x="506" y="104"/>
                </a:cubicBezTo>
                <a:cubicBezTo>
                  <a:pt x="511" y="100"/>
                  <a:pt x="518" y="97"/>
                  <a:pt x="524" y="93"/>
                </a:cubicBezTo>
                <a:cubicBezTo>
                  <a:pt x="530" y="90"/>
                  <a:pt x="536" y="88"/>
                  <a:pt x="541" y="85"/>
                </a:cubicBezTo>
                <a:cubicBezTo>
                  <a:pt x="542" y="85"/>
                  <a:pt x="542" y="86"/>
                  <a:pt x="542" y="85"/>
                </a:cubicBezTo>
                <a:cubicBezTo>
                  <a:pt x="541" y="85"/>
                  <a:pt x="541" y="85"/>
                  <a:pt x="541" y="85"/>
                </a:cubicBezTo>
                <a:cubicBezTo>
                  <a:pt x="535" y="87"/>
                  <a:pt x="530" y="90"/>
                  <a:pt x="525" y="93"/>
                </a:cubicBezTo>
                <a:cubicBezTo>
                  <a:pt x="519" y="96"/>
                  <a:pt x="513" y="99"/>
                  <a:pt x="507" y="102"/>
                </a:cubicBezTo>
                <a:cubicBezTo>
                  <a:pt x="504" y="103"/>
                  <a:pt x="502" y="104"/>
                  <a:pt x="500" y="105"/>
                </a:cubicBezTo>
                <a:cubicBezTo>
                  <a:pt x="491" y="109"/>
                  <a:pt x="483" y="114"/>
                  <a:pt x="475" y="118"/>
                </a:cubicBezTo>
                <a:cubicBezTo>
                  <a:pt x="471" y="118"/>
                  <a:pt x="468" y="120"/>
                  <a:pt x="464" y="122"/>
                </a:cubicBezTo>
                <a:cubicBezTo>
                  <a:pt x="461" y="124"/>
                  <a:pt x="458" y="126"/>
                  <a:pt x="454" y="128"/>
                </a:cubicBezTo>
                <a:cubicBezTo>
                  <a:pt x="449" y="131"/>
                  <a:pt x="444" y="133"/>
                  <a:pt x="439" y="137"/>
                </a:cubicBezTo>
                <a:cubicBezTo>
                  <a:pt x="438" y="138"/>
                  <a:pt x="436" y="140"/>
                  <a:pt x="434" y="141"/>
                </a:cubicBezTo>
                <a:cubicBezTo>
                  <a:pt x="429" y="144"/>
                  <a:pt x="423" y="148"/>
                  <a:pt x="418" y="151"/>
                </a:cubicBezTo>
                <a:cubicBezTo>
                  <a:pt x="417" y="151"/>
                  <a:pt x="415" y="152"/>
                  <a:pt x="414" y="153"/>
                </a:cubicBezTo>
                <a:cubicBezTo>
                  <a:pt x="412" y="155"/>
                  <a:pt x="412" y="155"/>
                  <a:pt x="407" y="154"/>
                </a:cubicBezTo>
                <a:cubicBezTo>
                  <a:pt x="406" y="154"/>
                  <a:pt x="406" y="155"/>
                  <a:pt x="405" y="155"/>
                </a:cubicBezTo>
                <a:cubicBezTo>
                  <a:pt x="404" y="156"/>
                  <a:pt x="402" y="157"/>
                  <a:pt x="400" y="158"/>
                </a:cubicBezTo>
                <a:cubicBezTo>
                  <a:pt x="399" y="159"/>
                  <a:pt x="398" y="160"/>
                  <a:pt x="396" y="161"/>
                </a:cubicBezTo>
                <a:cubicBezTo>
                  <a:pt x="394" y="161"/>
                  <a:pt x="392" y="164"/>
                  <a:pt x="390" y="161"/>
                </a:cubicBezTo>
                <a:cubicBezTo>
                  <a:pt x="390" y="159"/>
                  <a:pt x="393" y="158"/>
                  <a:pt x="394" y="156"/>
                </a:cubicBezTo>
                <a:cubicBezTo>
                  <a:pt x="397" y="155"/>
                  <a:pt x="399" y="154"/>
                  <a:pt x="402" y="152"/>
                </a:cubicBezTo>
                <a:cubicBezTo>
                  <a:pt x="403" y="152"/>
                  <a:pt x="405" y="151"/>
                  <a:pt x="406" y="150"/>
                </a:cubicBezTo>
                <a:cubicBezTo>
                  <a:pt x="406" y="149"/>
                  <a:pt x="406" y="149"/>
                  <a:pt x="407" y="149"/>
                </a:cubicBezTo>
                <a:cubicBezTo>
                  <a:pt x="408" y="149"/>
                  <a:pt x="409" y="148"/>
                  <a:pt x="411" y="147"/>
                </a:cubicBezTo>
                <a:cubicBezTo>
                  <a:pt x="409" y="148"/>
                  <a:pt x="407" y="149"/>
                  <a:pt x="406" y="149"/>
                </a:cubicBezTo>
                <a:cubicBezTo>
                  <a:pt x="404" y="151"/>
                  <a:pt x="402" y="152"/>
                  <a:pt x="400" y="153"/>
                </a:cubicBezTo>
                <a:cubicBezTo>
                  <a:pt x="399" y="153"/>
                  <a:pt x="397" y="154"/>
                  <a:pt x="396" y="152"/>
                </a:cubicBezTo>
                <a:cubicBezTo>
                  <a:pt x="398" y="148"/>
                  <a:pt x="402" y="146"/>
                  <a:pt x="406" y="144"/>
                </a:cubicBezTo>
                <a:cubicBezTo>
                  <a:pt x="407" y="144"/>
                  <a:pt x="409" y="143"/>
                  <a:pt x="410" y="143"/>
                </a:cubicBezTo>
                <a:cubicBezTo>
                  <a:pt x="412" y="142"/>
                  <a:pt x="413" y="141"/>
                  <a:pt x="415" y="140"/>
                </a:cubicBezTo>
                <a:cubicBezTo>
                  <a:pt x="416" y="139"/>
                  <a:pt x="418" y="139"/>
                  <a:pt x="419" y="138"/>
                </a:cubicBezTo>
                <a:cubicBezTo>
                  <a:pt x="427" y="134"/>
                  <a:pt x="434" y="128"/>
                  <a:pt x="442" y="124"/>
                </a:cubicBezTo>
                <a:cubicBezTo>
                  <a:pt x="457" y="115"/>
                  <a:pt x="473" y="106"/>
                  <a:pt x="489" y="98"/>
                </a:cubicBezTo>
                <a:cubicBezTo>
                  <a:pt x="499" y="93"/>
                  <a:pt x="508" y="86"/>
                  <a:pt x="518" y="82"/>
                </a:cubicBezTo>
                <a:cubicBezTo>
                  <a:pt x="528" y="80"/>
                  <a:pt x="537" y="76"/>
                  <a:pt x="546" y="72"/>
                </a:cubicBezTo>
                <a:cubicBezTo>
                  <a:pt x="548" y="71"/>
                  <a:pt x="549" y="70"/>
                  <a:pt x="551" y="69"/>
                </a:cubicBezTo>
                <a:cubicBezTo>
                  <a:pt x="540" y="74"/>
                  <a:pt x="530" y="79"/>
                  <a:pt x="519" y="82"/>
                </a:cubicBezTo>
                <a:cubicBezTo>
                  <a:pt x="509" y="86"/>
                  <a:pt x="500" y="92"/>
                  <a:pt x="491" y="97"/>
                </a:cubicBezTo>
                <a:cubicBezTo>
                  <a:pt x="479" y="104"/>
                  <a:pt x="466" y="110"/>
                  <a:pt x="454" y="117"/>
                </a:cubicBezTo>
                <a:cubicBezTo>
                  <a:pt x="450" y="120"/>
                  <a:pt x="446" y="122"/>
                  <a:pt x="441" y="125"/>
                </a:cubicBezTo>
                <a:cubicBezTo>
                  <a:pt x="426" y="134"/>
                  <a:pt x="410" y="142"/>
                  <a:pt x="394" y="151"/>
                </a:cubicBezTo>
                <a:cubicBezTo>
                  <a:pt x="392" y="151"/>
                  <a:pt x="391" y="152"/>
                  <a:pt x="390" y="153"/>
                </a:cubicBezTo>
                <a:cubicBezTo>
                  <a:pt x="387" y="155"/>
                  <a:pt x="383" y="155"/>
                  <a:pt x="383" y="159"/>
                </a:cubicBezTo>
                <a:cubicBezTo>
                  <a:pt x="382" y="160"/>
                  <a:pt x="382" y="160"/>
                  <a:pt x="382" y="160"/>
                </a:cubicBezTo>
                <a:cubicBezTo>
                  <a:pt x="378" y="159"/>
                  <a:pt x="379" y="157"/>
                  <a:pt x="379" y="154"/>
                </a:cubicBezTo>
                <a:cubicBezTo>
                  <a:pt x="379" y="152"/>
                  <a:pt x="380" y="151"/>
                  <a:pt x="382" y="151"/>
                </a:cubicBezTo>
                <a:cubicBezTo>
                  <a:pt x="385" y="151"/>
                  <a:pt x="387" y="149"/>
                  <a:pt x="389" y="148"/>
                </a:cubicBezTo>
                <a:cubicBezTo>
                  <a:pt x="394" y="146"/>
                  <a:pt x="398" y="143"/>
                  <a:pt x="403" y="140"/>
                </a:cubicBezTo>
                <a:cubicBezTo>
                  <a:pt x="404" y="139"/>
                  <a:pt x="405" y="139"/>
                  <a:pt x="407" y="138"/>
                </a:cubicBezTo>
                <a:cubicBezTo>
                  <a:pt x="407" y="138"/>
                  <a:pt x="408" y="138"/>
                  <a:pt x="409" y="137"/>
                </a:cubicBezTo>
                <a:cubicBezTo>
                  <a:pt x="410" y="136"/>
                  <a:pt x="412" y="135"/>
                  <a:pt x="413" y="134"/>
                </a:cubicBezTo>
                <a:cubicBezTo>
                  <a:pt x="414" y="134"/>
                  <a:pt x="414" y="133"/>
                  <a:pt x="415" y="133"/>
                </a:cubicBezTo>
                <a:cubicBezTo>
                  <a:pt x="421" y="130"/>
                  <a:pt x="427" y="128"/>
                  <a:pt x="433" y="124"/>
                </a:cubicBezTo>
                <a:cubicBezTo>
                  <a:pt x="434" y="123"/>
                  <a:pt x="436" y="123"/>
                  <a:pt x="436" y="122"/>
                </a:cubicBezTo>
                <a:cubicBezTo>
                  <a:pt x="436" y="123"/>
                  <a:pt x="434" y="123"/>
                  <a:pt x="433" y="124"/>
                </a:cubicBezTo>
                <a:cubicBezTo>
                  <a:pt x="431" y="125"/>
                  <a:pt x="430" y="126"/>
                  <a:pt x="428" y="127"/>
                </a:cubicBezTo>
                <a:cubicBezTo>
                  <a:pt x="427" y="127"/>
                  <a:pt x="426" y="128"/>
                  <a:pt x="425" y="127"/>
                </a:cubicBezTo>
                <a:cubicBezTo>
                  <a:pt x="423" y="126"/>
                  <a:pt x="424" y="124"/>
                  <a:pt x="424" y="123"/>
                </a:cubicBezTo>
                <a:cubicBezTo>
                  <a:pt x="425" y="123"/>
                  <a:pt x="425" y="122"/>
                  <a:pt x="425" y="122"/>
                </a:cubicBezTo>
                <a:cubicBezTo>
                  <a:pt x="427" y="122"/>
                  <a:pt x="428" y="121"/>
                  <a:pt x="430" y="120"/>
                </a:cubicBezTo>
                <a:cubicBezTo>
                  <a:pt x="431" y="120"/>
                  <a:pt x="432" y="120"/>
                  <a:pt x="433" y="119"/>
                </a:cubicBezTo>
                <a:cubicBezTo>
                  <a:pt x="434" y="119"/>
                  <a:pt x="436" y="118"/>
                  <a:pt x="437" y="117"/>
                </a:cubicBezTo>
                <a:cubicBezTo>
                  <a:pt x="438" y="116"/>
                  <a:pt x="439" y="115"/>
                  <a:pt x="439" y="114"/>
                </a:cubicBezTo>
                <a:cubicBezTo>
                  <a:pt x="440" y="114"/>
                  <a:pt x="441" y="113"/>
                  <a:pt x="443" y="112"/>
                </a:cubicBezTo>
                <a:cubicBezTo>
                  <a:pt x="444" y="112"/>
                  <a:pt x="445" y="112"/>
                  <a:pt x="447" y="111"/>
                </a:cubicBezTo>
                <a:cubicBezTo>
                  <a:pt x="451" y="108"/>
                  <a:pt x="456" y="106"/>
                  <a:pt x="459" y="103"/>
                </a:cubicBezTo>
                <a:cubicBezTo>
                  <a:pt x="470" y="96"/>
                  <a:pt x="481" y="90"/>
                  <a:pt x="493" y="84"/>
                </a:cubicBezTo>
                <a:cubicBezTo>
                  <a:pt x="504" y="78"/>
                  <a:pt x="514" y="72"/>
                  <a:pt x="525" y="67"/>
                </a:cubicBezTo>
                <a:cubicBezTo>
                  <a:pt x="532" y="65"/>
                  <a:pt x="538" y="61"/>
                  <a:pt x="545" y="60"/>
                </a:cubicBezTo>
                <a:cubicBezTo>
                  <a:pt x="538" y="61"/>
                  <a:pt x="532" y="66"/>
                  <a:pt x="525" y="67"/>
                </a:cubicBezTo>
                <a:cubicBezTo>
                  <a:pt x="509" y="75"/>
                  <a:pt x="493" y="83"/>
                  <a:pt x="478" y="92"/>
                </a:cubicBezTo>
                <a:cubicBezTo>
                  <a:pt x="472" y="96"/>
                  <a:pt x="465" y="100"/>
                  <a:pt x="458" y="104"/>
                </a:cubicBezTo>
                <a:cubicBezTo>
                  <a:pt x="453" y="109"/>
                  <a:pt x="446" y="110"/>
                  <a:pt x="440" y="114"/>
                </a:cubicBezTo>
                <a:cubicBezTo>
                  <a:pt x="436" y="116"/>
                  <a:pt x="431" y="118"/>
                  <a:pt x="427" y="120"/>
                </a:cubicBezTo>
                <a:cubicBezTo>
                  <a:pt x="425" y="121"/>
                  <a:pt x="424" y="123"/>
                  <a:pt x="422" y="121"/>
                </a:cubicBezTo>
                <a:cubicBezTo>
                  <a:pt x="422" y="120"/>
                  <a:pt x="422" y="120"/>
                  <a:pt x="422" y="119"/>
                </a:cubicBezTo>
                <a:cubicBezTo>
                  <a:pt x="423" y="117"/>
                  <a:pt x="426" y="116"/>
                  <a:pt x="428" y="114"/>
                </a:cubicBezTo>
                <a:cubicBezTo>
                  <a:pt x="433" y="112"/>
                  <a:pt x="438" y="108"/>
                  <a:pt x="444" y="105"/>
                </a:cubicBezTo>
                <a:cubicBezTo>
                  <a:pt x="448" y="104"/>
                  <a:pt x="451" y="101"/>
                  <a:pt x="455" y="99"/>
                </a:cubicBezTo>
                <a:cubicBezTo>
                  <a:pt x="457" y="96"/>
                  <a:pt x="460" y="97"/>
                  <a:pt x="461" y="94"/>
                </a:cubicBezTo>
                <a:cubicBezTo>
                  <a:pt x="461" y="93"/>
                  <a:pt x="461" y="92"/>
                  <a:pt x="462" y="92"/>
                </a:cubicBezTo>
                <a:cubicBezTo>
                  <a:pt x="463" y="90"/>
                  <a:pt x="464" y="90"/>
                  <a:pt x="465" y="90"/>
                </a:cubicBezTo>
                <a:cubicBezTo>
                  <a:pt x="468" y="91"/>
                  <a:pt x="470" y="90"/>
                  <a:pt x="472" y="89"/>
                </a:cubicBezTo>
                <a:cubicBezTo>
                  <a:pt x="476" y="87"/>
                  <a:pt x="480" y="85"/>
                  <a:pt x="483" y="82"/>
                </a:cubicBezTo>
                <a:cubicBezTo>
                  <a:pt x="487" y="79"/>
                  <a:pt x="492" y="78"/>
                  <a:pt x="497" y="76"/>
                </a:cubicBezTo>
                <a:cubicBezTo>
                  <a:pt x="499" y="75"/>
                  <a:pt x="501" y="74"/>
                  <a:pt x="503" y="72"/>
                </a:cubicBezTo>
                <a:cubicBezTo>
                  <a:pt x="503" y="72"/>
                  <a:pt x="504" y="71"/>
                  <a:pt x="505" y="71"/>
                </a:cubicBezTo>
                <a:cubicBezTo>
                  <a:pt x="508" y="70"/>
                  <a:pt x="510" y="68"/>
                  <a:pt x="512" y="67"/>
                </a:cubicBezTo>
                <a:cubicBezTo>
                  <a:pt x="514" y="66"/>
                  <a:pt x="516" y="64"/>
                  <a:pt x="518" y="64"/>
                </a:cubicBezTo>
                <a:cubicBezTo>
                  <a:pt x="522" y="60"/>
                  <a:pt x="528" y="59"/>
                  <a:pt x="532" y="57"/>
                </a:cubicBezTo>
                <a:cubicBezTo>
                  <a:pt x="528" y="56"/>
                  <a:pt x="524" y="58"/>
                  <a:pt x="519" y="59"/>
                </a:cubicBezTo>
                <a:cubicBezTo>
                  <a:pt x="518" y="60"/>
                  <a:pt x="516" y="61"/>
                  <a:pt x="515" y="62"/>
                </a:cubicBezTo>
                <a:cubicBezTo>
                  <a:pt x="510" y="62"/>
                  <a:pt x="510" y="60"/>
                  <a:pt x="512" y="57"/>
                </a:cubicBezTo>
                <a:cubicBezTo>
                  <a:pt x="516" y="53"/>
                  <a:pt x="522" y="51"/>
                  <a:pt x="528" y="51"/>
                </a:cubicBezTo>
                <a:cubicBezTo>
                  <a:pt x="533" y="50"/>
                  <a:pt x="538" y="49"/>
                  <a:pt x="543" y="46"/>
                </a:cubicBezTo>
                <a:cubicBezTo>
                  <a:pt x="547" y="44"/>
                  <a:pt x="551" y="45"/>
                  <a:pt x="555" y="44"/>
                </a:cubicBezTo>
                <a:cubicBezTo>
                  <a:pt x="556" y="43"/>
                  <a:pt x="557" y="42"/>
                  <a:pt x="558" y="42"/>
                </a:cubicBezTo>
                <a:cubicBezTo>
                  <a:pt x="560" y="42"/>
                  <a:pt x="561" y="41"/>
                  <a:pt x="563" y="41"/>
                </a:cubicBezTo>
                <a:cubicBezTo>
                  <a:pt x="566" y="41"/>
                  <a:pt x="568" y="40"/>
                  <a:pt x="570" y="39"/>
                </a:cubicBezTo>
                <a:cubicBezTo>
                  <a:pt x="571" y="38"/>
                  <a:pt x="572" y="38"/>
                  <a:pt x="573" y="37"/>
                </a:cubicBezTo>
                <a:cubicBezTo>
                  <a:pt x="573" y="36"/>
                  <a:pt x="572" y="37"/>
                  <a:pt x="571" y="37"/>
                </a:cubicBezTo>
                <a:cubicBezTo>
                  <a:pt x="559" y="39"/>
                  <a:pt x="547" y="38"/>
                  <a:pt x="536" y="42"/>
                </a:cubicBezTo>
                <a:cubicBezTo>
                  <a:pt x="530" y="44"/>
                  <a:pt x="524" y="46"/>
                  <a:pt x="520" y="52"/>
                </a:cubicBezTo>
                <a:cubicBezTo>
                  <a:pt x="520" y="53"/>
                  <a:pt x="519" y="53"/>
                  <a:pt x="518" y="53"/>
                </a:cubicBezTo>
                <a:cubicBezTo>
                  <a:pt x="514" y="53"/>
                  <a:pt x="512" y="56"/>
                  <a:pt x="509" y="57"/>
                </a:cubicBezTo>
                <a:cubicBezTo>
                  <a:pt x="497" y="59"/>
                  <a:pt x="489" y="67"/>
                  <a:pt x="479" y="72"/>
                </a:cubicBezTo>
                <a:cubicBezTo>
                  <a:pt x="475" y="73"/>
                  <a:pt x="472" y="75"/>
                  <a:pt x="468" y="78"/>
                </a:cubicBezTo>
                <a:cubicBezTo>
                  <a:pt x="466" y="79"/>
                  <a:pt x="464" y="81"/>
                  <a:pt x="462" y="81"/>
                </a:cubicBezTo>
                <a:cubicBezTo>
                  <a:pt x="460" y="82"/>
                  <a:pt x="460" y="83"/>
                  <a:pt x="460" y="85"/>
                </a:cubicBezTo>
                <a:cubicBezTo>
                  <a:pt x="460" y="86"/>
                  <a:pt x="459" y="86"/>
                  <a:pt x="458" y="86"/>
                </a:cubicBezTo>
                <a:cubicBezTo>
                  <a:pt x="455" y="86"/>
                  <a:pt x="453" y="87"/>
                  <a:pt x="451" y="89"/>
                </a:cubicBezTo>
                <a:cubicBezTo>
                  <a:pt x="448" y="92"/>
                  <a:pt x="444" y="92"/>
                  <a:pt x="440" y="94"/>
                </a:cubicBezTo>
                <a:cubicBezTo>
                  <a:pt x="438" y="94"/>
                  <a:pt x="436" y="96"/>
                  <a:pt x="434" y="97"/>
                </a:cubicBezTo>
                <a:cubicBezTo>
                  <a:pt x="433" y="97"/>
                  <a:pt x="433" y="97"/>
                  <a:pt x="432" y="97"/>
                </a:cubicBezTo>
                <a:cubicBezTo>
                  <a:pt x="430" y="96"/>
                  <a:pt x="431" y="95"/>
                  <a:pt x="432" y="94"/>
                </a:cubicBezTo>
                <a:cubicBezTo>
                  <a:pt x="433" y="93"/>
                  <a:pt x="433" y="92"/>
                  <a:pt x="433" y="91"/>
                </a:cubicBezTo>
                <a:cubicBezTo>
                  <a:pt x="433" y="91"/>
                  <a:pt x="434" y="90"/>
                  <a:pt x="434" y="90"/>
                </a:cubicBezTo>
                <a:cubicBezTo>
                  <a:pt x="446" y="89"/>
                  <a:pt x="453" y="80"/>
                  <a:pt x="463" y="76"/>
                </a:cubicBezTo>
                <a:cubicBezTo>
                  <a:pt x="460" y="77"/>
                  <a:pt x="457" y="79"/>
                  <a:pt x="454" y="81"/>
                </a:cubicBezTo>
                <a:cubicBezTo>
                  <a:pt x="453" y="82"/>
                  <a:pt x="452" y="82"/>
                  <a:pt x="451" y="81"/>
                </a:cubicBezTo>
                <a:cubicBezTo>
                  <a:pt x="450" y="80"/>
                  <a:pt x="450" y="80"/>
                  <a:pt x="450" y="80"/>
                </a:cubicBezTo>
                <a:cubicBezTo>
                  <a:pt x="451" y="78"/>
                  <a:pt x="453" y="77"/>
                  <a:pt x="454" y="76"/>
                </a:cubicBezTo>
                <a:cubicBezTo>
                  <a:pt x="455" y="75"/>
                  <a:pt x="456" y="75"/>
                  <a:pt x="456" y="74"/>
                </a:cubicBezTo>
                <a:cubicBezTo>
                  <a:pt x="458" y="74"/>
                  <a:pt x="459" y="73"/>
                  <a:pt x="461" y="72"/>
                </a:cubicBezTo>
                <a:cubicBezTo>
                  <a:pt x="461" y="72"/>
                  <a:pt x="462" y="72"/>
                  <a:pt x="462" y="72"/>
                </a:cubicBezTo>
                <a:cubicBezTo>
                  <a:pt x="463" y="71"/>
                  <a:pt x="464" y="71"/>
                  <a:pt x="465" y="70"/>
                </a:cubicBezTo>
                <a:cubicBezTo>
                  <a:pt x="466" y="70"/>
                  <a:pt x="466" y="69"/>
                  <a:pt x="466" y="69"/>
                </a:cubicBezTo>
                <a:cubicBezTo>
                  <a:pt x="468" y="68"/>
                  <a:pt x="470" y="68"/>
                  <a:pt x="471" y="66"/>
                </a:cubicBezTo>
                <a:cubicBezTo>
                  <a:pt x="472" y="65"/>
                  <a:pt x="474" y="65"/>
                  <a:pt x="475" y="64"/>
                </a:cubicBezTo>
                <a:cubicBezTo>
                  <a:pt x="478" y="63"/>
                  <a:pt x="479" y="61"/>
                  <a:pt x="481" y="60"/>
                </a:cubicBezTo>
                <a:cubicBezTo>
                  <a:pt x="482" y="59"/>
                  <a:pt x="483" y="58"/>
                  <a:pt x="484" y="58"/>
                </a:cubicBezTo>
                <a:cubicBezTo>
                  <a:pt x="484" y="58"/>
                  <a:pt x="485" y="57"/>
                  <a:pt x="485" y="57"/>
                </a:cubicBezTo>
                <a:cubicBezTo>
                  <a:pt x="487" y="57"/>
                  <a:pt x="489" y="55"/>
                  <a:pt x="491" y="55"/>
                </a:cubicBezTo>
                <a:cubicBezTo>
                  <a:pt x="492" y="54"/>
                  <a:pt x="493" y="54"/>
                  <a:pt x="494" y="53"/>
                </a:cubicBezTo>
                <a:cubicBezTo>
                  <a:pt x="495" y="53"/>
                  <a:pt x="496" y="52"/>
                  <a:pt x="496" y="52"/>
                </a:cubicBezTo>
                <a:cubicBezTo>
                  <a:pt x="497" y="52"/>
                  <a:pt x="497" y="51"/>
                  <a:pt x="497" y="51"/>
                </a:cubicBezTo>
                <a:cubicBezTo>
                  <a:pt x="499" y="51"/>
                  <a:pt x="500" y="49"/>
                  <a:pt x="502" y="48"/>
                </a:cubicBezTo>
                <a:cubicBezTo>
                  <a:pt x="506" y="46"/>
                  <a:pt x="509" y="44"/>
                  <a:pt x="513" y="42"/>
                </a:cubicBezTo>
                <a:cubicBezTo>
                  <a:pt x="516" y="41"/>
                  <a:pt x="519" y="41"/>
                  <a:pt x="522" y="39"/>
                </a:cubicBezTo>
                <a:cubicBezTo>
                  <a:pt x="524" y="37"/>
                  <a:pt x="526" y="37"/>
                  <a:pt x="529" y="36"/>
                </a:cubicBezTo>
                <a:cubicBezTo>
                  <a:pt x="530" y="35"/>
                  <a:pt x="531" y="34"/>
                  <a:pt x="533" y="34"/>
                </a:cubicBezTo>
                <a:cubicBezTo>
                  <a:pt x="534" y="34"/>
                  <a:pt x="535" y="35"/>
                  <a:pt x="537" y="34"/>
                </a:cubicBezTo>
                <a:cubicBezTo>
                  <a:pt x="538" y="34"/>
                  <a:pt x="539" y="34"/>
                  <a:pt x="541" y="33"/>
                </a:cubicBezTo>
                <a:cubicBezTo>
                  <a:pt x="545" y="33"/>
                  <a:pt x="548" y="33"/>
                  <a:pt x="552" y="32"/>
                </a:cubicBezTo>
                <a:cubicBezTo>
                  <a:pt x="557" y="30"/>
                  <a:pt x="562" y="30"/>
                  <a:pt x="567" y="31"/>
                </a:cubicBezTo>
                <a:cubicBezTo>
                  <a:pt x="574" y="31"/>
                  <a:pt x="581" y="32"/>
                  <a:pt x="587" y="31"/>
                </a:cubicBezTo>
                <a:cubicBezTo>
                  <a:pt x="590" y="31"/>
                  <a:pt x="592" y="30"/>
                  <a:pt x="593" y="32"/>
                </a:cubicBezTo>
                <a:cubicBezTo>
                  <a:pt x="594" y="34"/>
                  <a:pt x="595" y="35"/>
                  <a:pt x="597" y="35"/>
                </a:cubicBezTo>
                <a:cubicBezTo>
                  <a:pt x="599" y="34"/>
                  <a:pt x="598" y="32"/>
                  <a:pt x="598" y="31"/>
                </a:cubicBezTo>
                <a:cubicBezTo>
                  <a:pt x="598" y="30"/>
                  <a:pt x="598" y="30"/>
                  <a:pt x="599" y="29"/>
                </a:cubicBezTo>
                <a:cubicBezTo>
                  <a:pt x="601" y="27"/>
                  <a:pt x="603" y="24"/>
                  <a:pt x="604" y="30"/>
                </a:cubicBezTo>
                <a:cubicBezTo>
                  <a:pt x="605" y="32"/>
                  <a:pt x="608" y="32"/>
                  <a:pt x="609" y="34"/>
                </a:cubicBezTo>
                <a:cubicBezTo>
                  <a:pt x="609" y="33"/>
                  <a:pt x="612" y="35"/>
                  <a:pt x="612" y="32"/>
                </a:cubicBezTo>
                <a:cubicBezTo>
                  <a:pt x="612" y="31"/>
                  <a:pt x="611" y="29"/>
                  <a:pt x="609" y="28"/>
                </a:cubicBezTo>
                <a:cubicBezTo>
                  <a:pt x="608" y="28"/>
                  <a:pt x="606" y="28"/>
                  <a:pt x="604" y="26"/>
                </a:cubicBezTo>
                <a:cubicBezTo>
                  <a:pt x="609" y="25"/>
                  <a:pt x="612" y="21"/>
                  <a:pt x="617" y="23"/>
                </a:cubicBezTo>
                <a:cubicBezTo>
                  <a:pt x="617" y="24"/>
                  <a:pt x="618" y="24"/>
                  <a:pt x="618" y="25"/>
                </a:cubicBezTo>
                <a:cubicBezTo>
                  <a:pt x="619" y="26"/>
                  <a:pt x="617" y="30"/>
                  <a:pt x="620" y="30"/>
                </a:cubicBezTo>
                <a:cubicBezTo>
                  <a:pt x="621" y="30"/>
                  <a:pt x="623" y="30"/>
                  <a:pt x="624" y="30"/>
                </a:cubicBezTo>
                <a:cubicBezTo>
                  <a:pt x="625" y="31"/>
                  <a:pt x="627" y="31"/>
                  <a:pt x="628" y="30"/>
                </a:cubicBezTo>
                <a:cubicBezTo>
                  <a:pt x="629" y="30"/>
                  <a:pt x="630" y="30"/>
                  <a:pt x="631" y="30"/>
                </a:cubicBezTo>
                <a:cubicBezTo>
                  <a:pt x="632" y="30"/>
                  <a:pt x="633" y="30"/>
                  <a:pt x="634" y="30"/>
                </a:cubicBezTo>
                <a:cubicBezTo>
                  <a:pt x="637" y="29"/>
                  <a:pt x="640" y="28"/>
                  <a:pt x="643" y="28"/>
                </a:cubicBezTo>
                <a:cubicBezTo>
                  <a:pt x="643" y="28"/>
                  <a:pt x="644" y="28"/>
                  <a:pt x="644" y="28"/>
                </a:cubicBezTo>
                <a:cubicBezTo>
                  <a:pt x="645" y="28"/>
                  <a:pt x="647" y="28"/>
                  <a:pt x="648" y="28"/>
                </a:cubicBezTo>
                <a:cubicBezTo>
                  <a:pt x="649" y="28"/>
                  <a:pt x="650" y="29"/>
                  <a:pt x="652" y="28"/>
                </a:cubicBezTo>
                <a:cubicBezTo>
                  <a:pt x="652" y="22"/>
                  <a:pt x="652" y="22"/>
                  <a:pt x="657" y="24"/>
                </a:cubicBezTo>
                <a:cubicBezTo>
                  <a:pt x="660" y="25"/>
                  <a:pt x="661" y="22"/>
                  <a:pt x="663" y="22"/>
                </a:cubicBezTo>
                <a:cubicBezTo>
                  <a:pt x="663" y="21"/>
                  <a:pt x="664" y="21"/>
                  <a:pt x="664" y="21"/>
                </a:cubicBezTo>
                <a:cubicBezTo>
                  <a:pt x="667" y="19"/>
                  <a:pt x="670" y="18"/>
                  <a:pt x="673" y="16"/>
                </a:cubicBezTo>
                <a:cubicBezTo>
                  <a:pt x="674" y="15"/>
                  <a:pt x="675" y="14"/>
                  <a:pt x="676" y="13"/>
                </a:cubicBezTo>
                <a:cubicBezTo>
                  <a:pt x="678" y="12"/>
                  <a:pt x="680" y="12"/>
                  <a:pt x="682" y="11"/>
                </a:cubicBezTo>
                <a:cubicBezTo>
                  <a:pt x="683" y="11"/>
                  <a:pt x="684" y="10"/>
                  <a:pt x="685" y="10"/>
                </a:cubicBezTo>
                <a:cubicBezTo>
                  <a:pt x="685" y="10"/>
                  <a:pt x="686" y="10"/>
                  <a:pt x="687" y="10"/>
                </a:cubicBezTo>
                <a:cubicBezTo>
                  <a:pt x="689" y="9"/>
                  <a:pt x="691" y="11"/>
                  <a:pt x="693" y="10"/>
                </a:cubicBezTo>
                <a:cubicBezTo>
                  <a:pt x="694" y="10"/>
                  <a:pt x="694" y="9"/>
                  <a:pt x="695" y="9"/>
                </a:cubicBezTo>
                <a:cubicBezTo>
                  <a:pt x="697" y="8"/>
                  <a:pt x="698" y="7"/>
                  <a:pt x="699" y="6"/>
                </a:cubicBezTo>
                <a:cubicBezTo>
                  <a:pt x="700" y="6"/>
                  <a:pt x="700" y="6"/>
                  <a:pt x="701" y="6"/>
                </a:cubicBezTo>
                <a:cubicBezTo>
                  <a:pt x="704" y="5"/>
                  <a:pt x="707" y="4"/>
                  <a:pt x="708" y="1"/>
                </a:cubicBezTo>
                <a:cubicBezTo>
                  <a:pt x="709" y="1"/>
                  <a:pt x="709" y="0"/>
                  <a:pt x="710" y="0"/>
                </a:cubicBezTo>
                <a:cubicBezTo>
                  <a:pt x="714" y="1"/>
                  <a:pt x="714" y="3"/>
                  <a:pt x="711" y="5"/>
                </a:cubicBezTo>
                <a:cubicBezTo>
                  <a:pt x="710" y="7"/>
                  <a:pt x="708" y="8"/>
                  <a:pt x="707" y="10"/>
                </a:cubicBezTo>
                <a:cubicBezTo>
                  <a:pt x="706" y="11"/>
                  <a:pt x="705" y="11"/>
                  <a:pt x="704" y="12"/>
                </a:cubicBezTo>
                <a:cubicBezTo>
                  <a:pt x="701" y="14"/>
                  <a:pt x="696" y="13"/>
                  <a:pt x="693" y="16"/>
                </a:cubicBezTo>
                <a:cubicBezTo>
                  <a:pt x="693" y="16"/>
                  <a:pt x="692" y="16"/>
                  <a:pt x="692" y="17"/>
                </a:cubicBezTo>
                <a:cubicBezTo>
                  <a:pt x="689" y="18"/>
                  <a:pt x="685" y="19"/>
                  <a:pt x="683" y="22"/>
                </a:cubicBezTo>
                <a:cubicBezTo>
                  <a:pt x="681" y="23"/>
                  <a:pt x="680" y="24"/>
                  <a:pt x="678" y="25"/>
                </a:cubicBezTo>
                <a:cubicBezTo>
                  <a:pt x="683" y="25"/>
                  <a:pt x="686" y="20"/>
                  <a:pt x="691" y="20"/>
                </a:cubicBezTo>
                <a:cubicBezTo>
                  <a:pt x="692" y="20"/>
                  <a:pt x="693" y="20"/>
                  <a:pt x="693" y="21"/>
                </a:cubicBezTo>
                <a:cubicBezTo>
                  <a:pt x="694" y="27"/>
                  <a:pt x="695" y="27"/>
                  <a:pt x="702" y="24"/>
                </a:cubicBezTo>
                <a:cubicBezTo>
                  <a:pt x="703" y="23"/>
                  <a:pt x="704" y="23"/>
                  <a:pt x="705" y="22"/>
                </a:cubicBezTo>
                <a:cubicBezTo>
                  <a:pt x="706" y="21"/>
                  <a:pt x="708" y="22"/>
                  <a:pt x="707" y="20"/>
                </a:cubicBezTo>
                <a:cubicBezTo>
                  <a:pt x="707" y="20"/>
                  <a:pt x="707" y="19"/>
                  <a:pt x="708" y="19"/>
                </a:cubicBezTo>
                <a:cubicBezTo>
                  <a:pt x="709" y="18"/>
                  <a:pt x="711" y="18"/>
                  <a:pt x="713" y="17"/>
                </a:cubicBezTo>
                <a:cubicBezTo>
                  <a:pt x="714" y="17"/>
                  <a:pt x="715" y="17"/>
                  <a:pt x="716" y="16"/>
                </a:cubicBezTo>
                <a:cubicBezTo>
                  <a:pt x="718" y="15"/>
                  <a:pt x="721" y="15"/>
                  <a:pt x="722" y="14"/>
                </a:cubicBezTo>
                <a:cubicBezTo>
                  <a:pt x="724" y="13"/>
                  <a:pt x="726" y="11"/>
                  <a:pt x="728" y="11"/>
                </a:cubicBezTo>
                <a:cubicBezTo>
                  <a:pt x="729" y="11"/>
                  <a:pt x="730" y="10"/>
                  <a:pt x="731" y="10"/>
                </a:cubicBezTo>
                <a:cubicBezTo>
                  <a:pt x="734" y="10"/>
                  <a:pt x="736" y="8"/>
                  <a:pt x="739" y="8"/>
                </a:cubicBezTo>
                <a:cubicBezTo>
                  <a:pt x="741" y="7"/>
                  <a:pt x="742" y="7"/>
                  <a:pt x="743" y="9"/>
                </a:cubicBezTo>
                <a:cubicBezTo>
                  <a:pt x="744" y="10"/>
                  <a:pt x="742" y="11"/>
                  <a:pt x="741" y="11"/>
                </a:cubicBezTo>
                <a:cubicBezTo>
                  <a:pt x="737" y="12"/>
                  <a:pt x="734" y="16"/>
                  <a:pt x="731" y="19"/>
                </a:cubicBezTo>
                <a:cubicBezTo>
                  <a:pt x="734" y="18"/>
                  <a:pt x="736" y="16"/>
                  <a:pt x="739" y="14"/>
                </a:cubicBezTo>
                <a:cubicBezTo>
                  <a:pt x="740" y="13"/>
                  <a:pt x="741" y="12"/>
                  <a:pt x="743" y="12"/>
                </a:cubicBezTo>
                <a:cubicBezTo>
                  <a:pt x="744" y="11"/>
                  <a:pt x="745" y="10"/>
                  <a:pt x="746" y="9"/>
                </a:cubicBezTo>
                <a:cubicBezTo>
                  <a:pt x="748" y="8"/>
                  <a:pt x="749" y="8"/>
                  <a:pt x="750" y="10"/>
                </a:cubicBezTo>
                <a:cubicBezTo>
                  <a:pt x="750" y="11"/>
                  <a:pt x="750" y="11"/>
                  <a:pt x="750" y="11"/>
                </a:cubicBezTo>
                <a:cubicBezTo>
                  <a:pt x="750" y="12"/>
                  <a:pt x="750" y="13"/>
                  <a:pt x="751" y="13"/>
                </a:cubicBezTo>
                <a:cubicBezTo>
                  <a:pt x="752" y="12"/>
                  <a:pt x="753" y="12"/>
                  <a:pt x="754" y="11"/>
                </a:cubicBezTo>
                <a:cubicBezTo>
                  <a:pt x="754" y="11"/>
                  <a:pt x="755" y="11"/>
                  <a:pt x="755" y="11"/>
                </a:cubicBezTo>
                <a:cubicBezTo>
                  <a:pt x="757" y="10"/>
                  <a:pt x="759" y="10"/>
                  <a:pt x="761" y="9"/>
                </a:cubicBezTo>
                <a:cubicBezTo>
                  <a:pt x="761" y="9"/>
                  <a:pt x="762" y="9"/>
                  <a:pt x="762" y="9"/>
                </a:cubicBezTo>
                <a:cubicBezTo>
                  <a:pt x="767" y="10"/>
                  <a:pt x="767" y="10"/>
                  <a:pt x="765" y="15"/>
                </a:cubicBezTo>
                <a:cubicBezTo>
                  <a:pt x="764" y="16"/>
                  <a:pt x="765" y="18"/>
                  <a:pt x="765" y="19"/>
                </a:cubicBezTo>
                <a:cubicBezTo>
                  <a:pt x="764" y="23"/>
                  <a:pt x="759" y="23"/>
                  <a:pt x="758" y="26"/>
                </a:cubicBezTo>
                <a:cubicBezTo>
                  <a:pt x="758" y="26"/>
                  <a:pt x="759" y="25"/>
                  <a:pt x="759" y="25"/>
                </a:cubicBezTo>
                <a:cubicBezTo>
                  <a:pt x="761" y="24"/>
                  <a:pt x="763" y="23"/>
                  <a:pt x="764" y="22"/>
                </a:cubicBezTo>
                <a:cubicBezTo>
                  <a:pt x="766" y="21"/>
                  <a:pt x="767" y="20"/>
                  <a:pt x="768" y="19"/>
                </a:cubicBezTo>
                <a:cubicBezTo>
                  <a:pt x="769" y="19"/>
                  <a:pt x="770" y="18"/>
                  <a:pt x="771" y="18"/>
                </a:cubicBezTo>
                <a:cubicBezTo>
                  <a:pt x="774" y="18"/>
                  <a:pt x="776" y="17"/>
                  <a:pt x="778" y="17"/>
                </a:cubicBezTo>
                <a:cubicBezTo>
                  <a:pt x="779" y="17"/>
                  <a:pt x="779" y="17"/>
                  <a:pt x="780" y="17"/>
                </a:cubicBezTo>
                <a:cubicBezTo>
                  <a:pt x="783" y="18"/>
                  <a:pt x="784" y="19"/>
                  <a:pt x="782" y="22"/>
                </a:cubicBezTo>
                <a:cubicBezTo>
                  <a:pt x="781" y="23"/>
                  <a:pt x="781" y="23"/>
                  <a:pt x="781" y="23"/>
                </a:cubicBezTo>
                <a:cubicBezTo>
                  <a:pt x="774" y="28"/>
                  <a:pt x="767" y="33"/>
                  <a:pt x="760" y="37"/>
                </a:cubicBezTo>
                <a:cubicBezTo>
                  <a:pt x="758" y="39"/>
                  <a:pt x="755" y="41"/>
                  <a:pt x="752" y="42"/>
                </a:cubicBezTo>
                <a:cubicBezTo>
                  <a:pt x="752" y="42"/>
                  <a:pt x="752" y="42"/>
                  <a:pt x="752" y="43"/>
                </a:cubicBezTo>
                <a:cubicBezTo>
                  <a:pt x="752" y="43"/>
                  <a:pt x="753" y="42"/>
                  <a:pt x="754" y="42"/>
                </a:cubicBezTo>
                <a:cubicBezTo>
                  <a:pt x="756" y="40"/>
                  <a:pt x="759" y="39"/>
                  <a:pt x="762" y="37"/>
                </a:cubicBezTo>
                <a:cubicBezTo>
                  <a:pt x="763" y="35"/>
                  <a:pt x="765" y="34"/>
                  <a:pt x="767" y="33"/>
                </a:cubicBezTo>
                <a:cubicBezTo>
                  <a:pt x="769" y="31"/>
                  <a:pt x="770" y="31"/>
                  <a:pt x="772" y="33"/>
                </a:cubicBezTo>
                <a:cubicBezTo>
                  <a:pt x="771" y="36"/>
                  <a:pt x="768" y="37"/>
                  <a:pt x="767" y="38"/>
                </a:cubicBezTo>
                <a:cubicBezTo>
                  <a:pt x="764" y="40"/>
                  <a:pt x="763" y="42"/>
                  <a:pt x="761" y="43"/>
                </a:cubicBezTo>
                <a:cubicBezTo>
                  <a:pt x="760" y="44"/>
                  <a:pt x="758" y="44"/>
                  <a:pt x="757" y="45"/>
                </a:cubicBezTo>
                <a:cubicBezTo>
                  <a:pt x="755" y="47"/>
                  <a:pt x="753" y="48"/>
                  <a:pt x="751" y="49"/>
                </a:cubicBezTo>
                <a:cubicBezTo>
                  <a:pt x="749" y="51"/>
                  <a:pt x="748" y="52"/>
                  <a:pt x="745" y="52"/>
                </a:cubicBezTo>
                <a:cubicBezTo>
                  <a:pt x="743" y="51"/>
                  <a:pt x="742" y="52"/>
                  <a:pt x="741" y="53"/>
                </a:cubicBezTo>
                <a:cubicBezTo>
                  <a:pt x="739" y="54"/>
                  <a:pt x="737" y="55"/>
                  <a:pt x="735" y="56"/>
                </a:cubicBezTo>
                <a:cubicBezTo>
                  <a:pt x="735" y="56"/>
                  <a:pt x="734" y="57"/>
                  <a:pt x="733" y="57"/>
                </a:cubicBezTo>
                <a:cubicBezTo>
                  <a:pt x="730" y="59"/>
                  <a:pt x="726" y="60"/>
                  <a:pt x="723" y="62"/>
                </a:cubicBezTo>
                <a:cubicBezTo>
                  <a:pt x="717" y="65"/>
                  <a:pt x="711" y="68"/>
                  <a:pt x="705" y="71"/>
                </a:cubicBezTo>
                <a:cubicBezTo>
                  <a:pt x="702" y="73"/>
                  <a:pt x="699" y="76"/>
                  <a:pt x="696" y="76"/>
                </a:cubicBezTo>
                <a:cubicBezTo>
                  <a:pt x="692" y="77"/>
                  <a:pt x="691" y="80"/>
                  <a:pt x="688" y="81"/>
                </a:cubicBezTo>
                <a:cubicBezTo>
                  <a:pt x="687" y="82"/>
                  <a:pt x="686" y="82"/>
                  <a:pt x="686" y="83"/>
                </a:cubicBezTo>
                <a:cubicBezTo>
                  <a:pt x="686" y="83"/>
                  <a:pt x="686" y="84"/>
                  <a:pt x="686" y="84"/>
                </a:cubicBezTo>
                <a:cubicBezTo>
                  <a:pt x="686" y="84"/>
                  <a:pt x="687" y="83"/>
                  <a:pt x="687" y="83"/>
                </a:cubicBezTo>
                <a:cubicBezTo>
                  <a:pt x="691" y="80"/>
                  <a:pt x="694" y="78"/>
                  <a:pt x="698" y="76"/>
                </a:cubicBezTo>
                <a:cubicBezTo>
                  <a:pt x="705" y="75"/>
                  <a:pt x="711" y="70"/>
                  <a:pt x="717" y="67"/>
                </a:cubicBezTo>
                <a:cubicBezTo>
                  <a:pt x="718" y="66"/>
                  <a:pt x="719" y="66"/>
                  <a:pt x="720" y="65"/>
                </a:cubicBezTo>
                <a:cubicBezTo>
                  <a:pt x="721" y="65"/>
                  <a:pt x="721" y="64"/>
                  <a:pt x="722" y="64"/>
                </a:cubicBezTo>
                <a:cubicBezTo>
                  <a:pt x="724" y="63"/>
                  <a:pt x="726" y="62"/>
                  <a:pt x="728" y="62"/>
                </a:cubicBezTo>
                <a:cubicBezTo>
                  <a:pt x="728" y="62"/>
                  <a:pt x="729" y="62"/>
                  <a:pt x="729" y="62"/>
                </a:cubicBezTo>
                <a:cubicBezTo>
                  <a:pt x="731" y="64"/>
                  <a:pt x="729" y="65"/>
                  <a:pt x="728" y="66"/>
                </a:cubicBezTo>
                <a:cubicBezTo>
                  <a:pt x="726" y="67"/>
                  <a:pt x="725" y="68"/>
                  <a:pt x="724" y="69"/>
                </a:cubicBezTo>
                <a:cubicBezTo>
                  <a:pt x="723" y="69"/>
                  <a:pt x="723" y="69"/>
                  <a:pt x="723" y="69"/>
                </a:cubicBezTo>
                <a:cubicBezTo>
                  <a:pt x="712" y="75"/>
                  <a:pt x="702" y="81"/>
                  <a:pt x="693" y="88"/>
                </a:cubicBezTo>
                <a:cubicBezTo>
                  <a:pt x="695" y="87"/>
                  <a:pt x="695" y="84"/>
                  <a:pt x="698" y="86"/>
                </a:cubicBezTo>
                <a:cubicBezTo>
                  <a:pt x="700" y="90"/>
                  <a:pt x="699" y="93"/>
                  <a:pt x="698" y="98"/>
                </a:cubicBezTo>
                <a:cubicBezTo>
                  <a:pt x="705" y="95"/>
                  <a:pt x="711" y="92"/>
                  <a:pt x="716" y="88"/>
                </a:cubicBezTo>
                <a:cubicBezTo>
                  <a:pt x="717" y="87"/>
                  <a:pt x="717" y="87"/>
                  <a:pt x="718" y="86"/>
                </a:cubicBezTo>
                <a:cubicBezTo>
                  <a:pt x="720" y="85"/>
                  <a:pt x="722" y="84"/>
                  <a:pt x="724" y="82"/>
                </a:cubicBezTo>
                <a:cubicBezTo>
                  <a:pt x="727" y="79"/>
                  <a:pt x="730" y="77"/>
                  <a:pt x="734" y="76"/>
                </a:cubicBezTo>
                <a:cubicBezTo>
                  <a:pt x="735" y="76"/>
                  <a:pt x="736" y="76"/>
                  <a:pt x="736" y="77"/>
                </a:cubicBezTo>
                <a:cubicBezTo>
                  <a:pt x="735" y="80"/>
                  <a:pt x="731" y="81"/>
                  <a:pt x="730" y="84"/>
                </a:cubicBezTo>
                <a:cubicBezTo>
                  <a:pt x="728" y="86"/>
                  <a:pt x="725" y="88"/>
                  <a:pt x="722" y="89"/>
                </a:cubicBezTo>
                <a:cubicBezTo>
                  <a:pt x="726" y="87"/>
                  <a:pt x="729" y="85"/>
                  <a:pt x="732" y="83"/>
                </a:cubicBezTo>
                <a:cubicBezTo>
                  <a:pt x="734" y="81"/>
                  <a:pt x="736" y="79"/>
                  <a:pt x="740" y="80"/>
                </a:cubicBezTo>
                <a:cubicBezTo>
                  <a:pt x="746" y="80"/>
                  <a:pt x="751" y="76"/>
                  <a:pt x="756" y="73"/>
                </a:cubicBezTo>
                <a:cubicBezTo>
                  <a:pt x="758" y="73"/>
                  <a:pt x="760" y="72"/>
                  <a:pt x="761" y="71"/>
                </a:cubicBezTo>
                <a:cubicBezTo>
                  <a:pt x="763" y="70"/>
                  <a:pt x="765" y="69"/>
                  <a:pt x="767" y="67"/>
                </a:cubicBezTo>
                <a:cubicBezTo>
                  <a:pt x="768" y="67"/>
                  <a:pt x="769" y="66"/>
                  <a:pt x="770" y="65"/>
                </a:cubicBezTo>
                <a:cubicBezTo>
                  <a:pt x="773" y="64"/>
                  <a:pt x="774" y="61"/>
                  <a:pt x="778" y="62"/>
                </a:cubicBezTo>
                <a:cubicBezTo>
                  <a:pt x="780" y="64"/>
                  <a:pt x="779" y="66"/>
                  <a:pt x="776" y="67"/>
                </a:cubicBezTo>
                <a:cubicBezTo>
                  <a:pt x="776" y="68"/>
                  <a:pt x="774" y="68"/>
                  <a:pt x="776" y="69"/>
                </a:cubicBezTo>
                <a:cubicBezTo>
                  <a:pt x="776" y="69"/>
                  <a:pt x="777" y="69"/>
                  <a:pt x="777" y="69"/>
                </a:cubicBezTo>
                <a:cubicBezTo>
                  <a:pt x="778" y="69"/>
                  <a:pt x="778" y="69"/>
                  <a:pt x="779" y="69"/>
                </a:cubicBezTo>
                <a:cubicBezTo>
                  <a:pt x="779" y="69"/>
                  <a:pt x="780" y="70"/>
                  <a:pt x="780" y="70"/>
                </a:cubicBezTo>
                <a:cubicBezTo>
                  <a:pt x="786" y="71"/>
                  <a:pt x="784" y="74"/>
                  <a:pt x="782" y="77"/>
                </a:cubicBezTo>
                <a:cubicBezTo>
                  <a:pt x="782" y="77"/>
                  <a:pt x="781" y="78"/>
                  <a:pt x="781" y="78"/>
                </a:cubicBezTo>
                <a:cubicBezTo>
                  <a:pt x="780" y="79"/>
                  <a:pt x="780" y="79"/>
                  <a:pt x="779" y="79"/>
                </a:cubicBezTo>
                <a:cubicBezTo>
                  <a:pt x="779" y="79"/>
                  <a:pt x="778" y="79"/>
                  <a:pt x="778" y="79"/>
                </a:cubicBezTo>
                <a:cubicBezTo>
                  <a:pt x="777" y="79"/>
                  <a:pt x="776" y="79"/>
                  <a:pt x="776" y="78"/>
                </a:cubicBezTo>
                <a:cubicBezTo>
                  <a:pt x="770" y="78"/>
                  <a:pt x="766" y="82"/>
                  <a:pt x="761" y="84"/>
                </a:cubicBezTo>
                <a:cubicBezTo>
                  <a:pt x="759" y="85"/>
                  <a:pt x="757" y="86"/>
                  <a:pt x="756" y="87"/>
                </a:cubicBezTo>
                <a:cubicBezTo>
                  <a:pt x="762" y="83"/>
                  <a:pt x="768" y="80"/>
                  <a:pt x="775" y="78"/>
                </a:cubicBezTo>
                <a:cubicBezTo>
                  <a:pt x="777" y="79"/>
                  <a:pt x="776" y="80"/>
                  <a:pt x="776" y="81"/>
                </a:cubicBezTo>
                <a:cubicBezTo>
                  <a:pt x="775" y="81"/>
                  <a:pt x="775" y="82"/>
                  <a:pt x="775" y="82"/>
                </a:cubicBezTo>
                <a:cubicBezTo>
                  <a:pt x="773" y="83"/>
                  <a:pt x="770" y="84"/>
                  <a:pt x="769" y="85"/>
                </a:cubicBezTo>
                <a:cubicBezTo>
                  <a:pt x="770" y="87"/>
                  <a:pt x="770" y="85"/>
                  <a:pt x="771" y="85"/>
                </a:cubicBezTo>
                <a:cubicBezTo>
                  <a:pt x="774" y="86"/>
                  <a:pt x="776" y="87"/>
                  <a:pt x="776" y="90"/>
                </a:cubicBezTo>
                <a:cubicBezTo>
                  <a:pt x="776" y="92"/>
                  <a:pt x="777" y="92"/>
                  <a:pt x="779" y="92"/>
                </a:cubicBezTo>
                <a:cubicBezTo>
                  <a:pt x="781" y="91"/>
                  <a:pt x="784" y="91"/>
                  <a:pt x="787" y="89"/>
                </a:cubicBezTo>
                <a:cubicBezTo>
                  <a:pt x="791" y="87"/>
                  <a:pt x="796" y="87"/>
                  <a:pt x="800" y="84"/>
                </a:cubicBezTo>
                <a:cubicBezTo>
                  <a:pt x="801" y="83"/>
                  <a:pt x="803" y="82"/>
                  <a:pt x="805" y="81"/>
                </a:cubicBezTo>
                <a:cubicBezTo>
                  <a:pt x="806" y="81"/>
                  <a:pt x="807" y="80"/>
                  <a:pt x="808" y="80"/>
                </a:cubicBezTo>
                <a:cubicBezTo>
                  <a:pt x="809" y="79"/>
                  <a:pt x="811" y="79"/>
                  <a:pt x="812" y="79"/>
                </a:cubicBezTo>
                <a:cubicBezTo>
                  <a:pt x="813" y="78"/>
                  <a:pt x="814" y="78"/>
                  <a:pt x="814" y="78"/>
                </a:cubicBezTo>
                <a:cubicBezTo>
                  <a:pt x="816" y="78"/>
                  <a:pt x="817" y="77"/>
                  <a:pt x="818" y="77"/>
                </a:cubicBezTo>
                <a:cubicBezTo>
                  <a:pt x="820" y="76"/>
                  <a:pt x="822" y="76"/>
                  <a:pt x="824" y="75"/>
                </a:cubicBezTo>
                <a:cubicBezTo>
                  <a:pt x="825" y="74"/>
                  <a:pt x="825" y="74"/>
                  <a:pt x="826" y="73"/>
                </a:cubicBezTo>
                <a:cubicBezTo>
                  <a:pt x="828" y="73"/>
                  <a:pt x="830" y="73"/>
                  <a:pt x="831" y="71"/>
                </a:cubicBezTo>
                <a:cubicBezTo>
                  <a:pt x="832" y="70"/>
                  <a:pt x="833" y="70"/>
                  <a:pt x="835" y="69"/>
                </a:cubicBezTo>
                <a:cubicBezTo>
                  <a:pt x="836" y="69"/>
                  <a:pt x="837" y="68"/>
                  <a:pt x="838" y="68"/>
                </a:cubicBezTo>
                <a:cubicBezTo>
                  <a:pt x="843" y="67"/>
                  <a:pt x="847" y="63"/>
                  <a:pt x="853" y="63"/>
                </a:cubicBezTo>
                <a:cubicBezTo>
                  <a:pt x="857" y="62"/>
                  <a:pt x="861" y="58"/>
                  <a:pt x="864" y="57"/>
                </a:cubicBezTo>
                <a:cubicBezTo>
                  <a:pt x="862" y="59"/>
                  <a:pt x="857" y="59"/>
                  <a:pt x="853" y="61"/>
                </a:cubicBezTo>
                <a:cubicBezTo>
                  <a:pt x="846" y="66"/>
                  <a:pt x="836" y="67"/>
                  <a:pt x="828" y="70"/>
                </a:cubicBezTo>
                <a:cubicBezTo>
                  <a:pt x="824" y="73"/>
                  <a:pt x="819" y="74"/>
                  <a:pt x="815" y="76"/>
                </a:cubicBezTo>
                <a:cubicBezTo>
                  <a:pt x="813" y="77"/>
                  <a:pt x="812" y="78"/>
                  <a:pt x="810" y="79"/>
                </a:cubicBezTo>
                <a:cubicBezTo>
                  <a:pt x="809" y="80"/>
                  <a:pt x="807" y="80"/>
                  <a:pt x="806" y="81"/>
                </a:cubicBezTo>
                <a:cubicBezTo>
                  <a:pt x="806" y="81"/>
                  <a:pt x="805" y="81"/>
                  <a:pt x="805" y="81"/>
                </a:cubicBezTo>
                <a:cubicBezTo>
                  <a:pt x="802" y="82"/>
                  <a:pt x="799" y="83"/>
                  <a:pt x="797" y="83"/>
                </a:cubicBezTo>
                <a:cubicBezTo>
                  <a:pt x="795" y="83"/>
                  <a:pt x="794" y="83"/>
                  <a:pt x="793" y="82"/>
                </a:cubicBezTo>
                <a:cubicBezTo>
                  <a:pt x="794" y="80"/>
                  <a:pt x="796" y="80"/>
                  <a:pt x="797" y="78"/>
                </a:cubicBezTo>
                <a:cubicBezTo>
                  <a:pt x="799" y="76"/>
                  <a:pt x="801" y="76"/>
                  <a:pt x="804" y="75"/>
                </a:cubicBezTo>
                <a:cubicBezTo>
                  <a:pt x="805" y="75"/>
                  <a:pt x="806" y="75"/>
                  <a:pt x="806" y="75"/>
                </a:cubicBezTo>
                <a:cubicBezTo>
                  <a:pt x="808" y="74"/>
                  <a:pt x="809" y="73"/>
                  <a:pt x="811" y="72"/>
                </a:cubicBezTo>
                <a:cubicBezTo>
                  <a:pt x="813" y="70"/>
                  <a:pt x="815" y="69"/>
                  <a:pt x="818" y="69"/>
                </a:cubicBezTo>
                <a:cubicBezTo>
                  <a:pt x="820" y="69"/>
                  <a:pt x="823" y="68"/>
                  <a:pt x="825" y="67"/>
                </a:cubicBezTo>
                <a:cubicBezTo>
                  <a:pt x="825" y="66"/>
                  <a:pt x="826" y="66"/>
                  <a:pt x="826" y="65"/>
                </a:cubicBezTo>
                <a:cubicBezTo>
                  <a:pt x="829" y="64"/>
                  <a:pt x="832" y="63"/>
                  <a:pt x="835" y="62"/>
                </a:cubicBezTo>
                <a:cubicBezTo>
                  <a:pt x="836" y="61"/>
                  <a:pt x="837" y="61"/>
                  <a:pt x="838" y="60"/>
                </a:cubicBezTo>
                <a:cubicBezTo>
                  <a:pt x="838" y="60"/>
                  <a:pt x="839" y="60"/>
                  <a:pt x="839" y="59"/>
                </a:cubicBezTo>
                <a:cubicBezTo>
                  <a:pt x="840" y="59"/>
                  <a:pt x="840" y="59"/>
                  <a:pt x="841" y="59"/>
                </a:cubicBezTo>
                <a:cubicBezTo>
                  <a:pt x="842" y="59"/>
                  <a:pt x="844" y="59"/>
                  <a:pt x="845" y="58"/>
                </a:cubicBezTo>
                <a:cubicBezTo>
                  <a:pt x="847" y="57"/>
                  <a:pt x="849" y="57"/>
                  <a:pt x="851" y="56"/>
                </a:cubicBezTo>
                <a:cubicBezTo>
                  <a:pt x="853" y="55"/>
                  <a:pt x="855" y="55"/>
                  <a:pt x="857" y="54"/>
                </a:cubicBezTo>
                <a:cubicBezTo>
                  <a:pt x="858" y="53"/>
                  <a:pt x="859" y="52"/>
                  <a:pt x="860" y="52"/>
                </a:cubicBezTo>
                <a:cubicBezTo>
                  <a:pt x="862" y="51"/>
                  <a:pt x="865" y="50"/>
                  <a:pt x="867" y="49"/>
                </a:cubicBezTo>
                <a:cubicBezTo>
                  <a:pt x="868" y="48"/>
                  <a:pt x="870" y="48"/>
                  <a:pt x="872" y="48"/>
                </a:cubicBezTo>
                <a:cubicBezTo>
                  <a:pt x="873" y="47"/>
                  <a:pt x="874" y="47"/>
                  <a:pt x="875" y="47"/>
                </a:cubicBezTo>
                <a:cubicBezTo>
                  <a:pt x="876" y="46"/>
                  <a:pt x="878" y="46"/>
                  <a:pt x="879" y="46"/>
                </a:cubicBezTo>
                <a:cubicBezTo>
                  <a:pt x="880" y="45"/>
                  <a:pt x="882" y="45"/>
                  <a:pt x="883" y="44"/>
                </a:cubicBezTo>
                <a:cubicBezTo>
                  <a:pt x="884" y="44"/>
                  <a:pt x="885" y="44"/>
                  <a:pt x="886" y="44"/>
                </a:cubicBezTo>
                <a:cubicBezTo>
                  <a:pt x="887" y="44"/>
                  <a:pt x="889" y="44"/>
                  <a:pt x="890" y="46"/>
                </a:cubicBezTo>
                <a:cubicBezTo>
                  <a:pt x="891" y="47"/>
                  <a:pt x="892" y="47"/>
                  <a:pt x="893" y="47"/>
                </a:cubicBezTo>
                <a:cubicBezTo>
                  <a:pt x="894" y="46"/>
                  <a:pt x="894" y="46"/>
                  <a:pt x="895" y="46"/>
                </a:cubicBezTo>
                <a:cubicBezTo>
                  <a:pt x="902" y="45"/>
                  <a:pt x="908" y="43"/>
                  <a:pt x="913" y="39"/>
                </a:cubicBezTo>
                <a:cubicBezTo>
                  <a:pt x="916" y="36"/>
                  <a:pt x="919" y="39"/>
                  <a:pt x="922" y="38"/>
                </a:cubicBezTo>
                <a:cubicBezTo>
                  <a:pt x="923" y="38"/>
                  <a:pt x="923" y="40"/>
                  <a:pt x="923" y="41"/>
                </a:cubicBezTo>
                <a:cubicBezTo>
                  <a:pt x="922" y="42"/>
                  <a:pt x="922" y="44"/>
                  <a:pt x="921" y="45"/>
                </a:cubicBezTo>
                <a:cubicBezTo>
                  <a:pt x="921" y="47"/>
                  <a:pt x="920" y="50"/>
                  <a:pt x="919" y="52"/>
                </a:cubicBezTo>
                <a:cubicBezTo>
                  <a:pt x="922" y="53"/>
                  <a:pt x="922" y="53"/>
                  <a:pt x="924" y="48"/>
                </a:cubicBezTo>
                <a:cubicBezTo>
                  <a:pt x="925" y="47"/>
                  <a:pt x="927" y="47"/>
                  <a:pt x="928" y="48"/>
                </a:cubicBezTo>
                <a:cubicBezTo>
                  <a:pt x="928" y="49"/>
                  <a:pt x="928" y="49"/>
                  <a:pt x="928" y="50"/>
                </a:cubicBezTo>
                <a:cubicBezTo>
                  <a:pt x="927" y="53"/>
                  <a:pt x="927" y="57"/>
                  <a:pt x="925" y="60"/>
                </a:cubicBezTo>
                <a:cubicBezTo>
                  <a:pt x="924" y="64"/>
                  <a:pt x="922" y="66"/>
                  <a:pt x="919" y="66"/>
                </a:cubicBezTo>
                <a:cubicBezTo>
                  <a:pt x="917" y="66"/>
                  <a:pt x="916" y="66"/>
                  <a:pt x="916" y="68"/>
                </a:cubicBezTo>
                <a:cubicBezTo>
                  <a:pt x="919" y="67"/>
                  <a:pt x="921" y="67"/>
                  <a:pt x="924" y="68"/>
                </a:cubicBezTo>
                <a:cubicBezTo>
                  <a:pt x="926" y="69"/>
                  <a:pt x="928" y="67"/>
                  <a:pt x="930" y="67"/>
                </a:cubicBezTo>
                <a:cubicBezTo>
                  <a:pt x="932" y="66"/>
                  <a:pt x="933" y="65"/>
                  <a:pt x="935" y="67"/>
                </a:cubicBezTo>
                <a:cubicBezTo>
                  <a:pt x="933" y="69"/>
                  <a:pt x="933" y="71"/>
                  <a:pt x="931" y="73"/>
                </a:cubicBezTo>
                <a:cubicBezTo>
                  <a:pt x="933" y="72"/>
                  <a:pt x="933" y="70"/>
                  <a:pt x="934" y="68"/>
                </a:cubicBezTo>
                <a:cubicBezTo>
                  <a:pt x="935" y="66"/>
                  <a:pt x="937" y="65"/>
                  <a:pt x="938" y="64"/>
                </a:cubicBezTo>
                <a:cubicBezTo>
                  <a:pt x="939" y="62"/>
                  <a:pt x="940" y="61"/>
                  <a:pt x="941" y="59"/>
                </a:cubicBezTo>
                <a:cubicBezTo>
                  <a:pt x="942" y="58"/>
                  <a:pt x="943" y="57"/>
                  <a:pt x="944" y="56"/>
                </a:cubicBezTo>
                <a:cubicBezTo>
                  <a:pt x="945" y="55"/>
                  <a:pt x="945" y="53"/>
                  <a:pt x="947" y="52"/>
                </a:cubicBezTo>
                <a:cubicBezTo>
                  <a:pt x="950" y="52"/>
                  <a:pt x="949" y="54"/>
                  <a:pt x="949" y="56"/>
                </a:cubicBezTo>
                <a:cubicBezTo>
                  <a:pt x="947" y="59"/>
                  <a:pt x="945" y="61"/>
                  <a:pt x="943" y="64"/>
                </a:cubicBezTo>
                <a:cubicBezTo>
                  <a:pt x="941" y="67"/>
                  <a:pt x="942" y="70"/>
                  <a:pt x="946" y="70"/>
                </a:cubicBezTo>
                <a:cubicBezTo>
                  <a:pt x="948" y="70"/>
                  <a:pt x="950" y="71"/>
                  <a:pt x="952" y="70"/>
                </a:cubicBezTo>
                <a:cubicBezTo>
                  <a:pt x="953" y="67"/>
                  <a:pt x="956" y="65"/>
                  <a:pt x="959" y="64"/>
                </a:cubicBezTo>
                <a:cubicBezTo>
                  <a:pt x="959" y="64"/>
                  <a:pt x="959" y="64"/>
                  <a:pt x="960" y="64"/>
                </a:cubicBezTo>
                <a:cubicBezTo>
                  <a:pt x="963" y="61"/>
                  <a:pt x="967" y="64"/>
                  <a:pt x="970" y="62"/>
                </a:cubicBezTo>
                <a:cubicBezTo>
                  <a:pt x="970" y="61"/>
                  <a:pt x="970" y="61"/>
                  <a:pt x="971" y="61"/>
                </a:cubicBezTo>
                <a:cubicBezTo>
                  <a:pt x="973" y="61"/>
                  <a:pt x="975" y="60"/>
                  <a:pt x="976" y="62"/>
                </a:cubicBezTo>
                <a:cubicBezTo>
                  <a:pt x="977" y="64"/>
                  <a:pt x="976" y="65"/>
                  <a:pt x="974" y="67"/>
                </a:cubicBezTo>
                <a:cubicBezTo>
                  <a:pt x="970" y="65"/>
                  <a:pt x="969" y="69"/>
                  <a:pt x="967" y="72"/>
                </a:cubicBezTo>
                <a:cubicBezTo>
                  <a:pt x="966" y="73"/>
                  <a:pt x="965" y="76"/>
                  <a:pt x="962" y="74"/>
                </a:cubicBezTo>
                <a:cubicBezTo>
                  <a:pt x="962" y="73"/>
                  <a:pt x="962" y="73"/>
                  <a:pt x="962" y="73"/>
                </a:cubicBezTo>
                <a:cubicBezTo>
                  <a:pt x="960" y="71"/>
                  <a:pt x="959" y="73"/>
                  <a:pt x="958" y="74"/>
                </a:cubicBezTo>
                <a:cubicBezTo>
                  <a:pt x="956" y="75"/>
                  <a:pt x="956" y="77"/>
                  <a:pt x="955" y="79"/>
                </a:cubicBezTo>
                <a:cubicBezTo>
                  <a:pt x="955" y="79"/>
                  <a:pt x="954" y="80"/>
                  <a:pt x="954" y="80"/>
                </a:cubicBezTo>
                <a:cubicBezTo>
                  <a:pt x="952" y="81"/>
                  <a:pt x="951" y="82"/>
                  <a:pt x="949" y="84"/>
                </a:cubicBezTo>
                <a:cubicBezTo>
                  <a:pt x="948" y="84"/>
                  <a:pt x="947" y="86"/>
                  <a:pt x="948" y="87"/>
                </a:cubicBezTo>
                <a:cubicBezTo>
                  <a:pt x="949" y="88"/>
                  <a:pt x="950" y="87"/>
                  <a:pt x="951" y="86"/>
                </a:cubicBezTo>
                <a:cubicBezTo>
                  <a:pt x="952" y="86"/>
                  <a:pt x="953" y="85"/>
                  <a:pt x="954" y="85"/>
                </a:cubicBezTo>
                <a:cubicBezTo>
                  <a:pt x="958" y="88"/>
                  <a:pt x="961" y="84"/>
                  <a:pt x="965" y="82"/>
                </a:cubicBezTo>
                <a:cubicBezTo>
                  <a:pt x="967" y="82"/>
                  <a:pt x="968" y="80"/>
                  <a:pt x="970" y="79"/>
                </a:cubicBezTo>
                <a:cubicBezTo>
                  <a:pt x="970" y="79"/>
                  <a:pt x="971" y="78"/>
                  <a:pt x="972" y="78"/>
                </a:cubicBezTo>
                <a:cubicBezTo>
                  <a:pt x="973" y="77"/>
                  <a:pt x="975" y="76"/>
                  <a:pt x="976" y="78"/>
                </a:cubicBezTo>
                <a:cubicBezTo>
                  <a:pt x="977" y="79"/>
                  <a:pt x="976" y="80"/>
                  <a:pt x="975" y="81"/>
                </a:cubicBezTo>
                <a:cubicBezTo>
                  <a:pt x="974" y="82"/>
                  <a:pt x="974" y="82"/>
                  <a:pt x="974" y="83"/>
                </a:cubicBezTo>
                <a:cubicBezTo>
                  <a:pt x="974" y="83"/>
                  <a:pt x="973" y="83"/>
                  <a:pt x="973" y="84"/>
                </a:cubicBezTo>
                <a:cubicBezTo>
                  <a:pt x="971" y="86"/>
                  <a:pt x="969" y="87"/>
                  <a:pt x="968" y="89"/>
                </a:cubicBezTo>
                <a:cubicBezTo>
                  <a:pt x="967" y="91"/>
                  <a:pt x="966" y="92"/>
                  <a:pt x="965" y="94"/>
                </a:cubicBezTo>
                <a:cubicBezTo>
                  <a:pt x="963" y="96"/>
                  <a:pt x="960" y="98"/>
                  <a:pt x="958" y="101"/>
                </a:cubicBezTo>
                <a:cubicBezTo>
                  <a:pt x="957" y="102"/>
                  <a:pt x="957" y="104"/>
                  <a:pt x="956" y="105"/>
                </a:cubicBezTo>
                <a:cubicBezTo>
                  <a:pt x="951" y="113"/>
                  <a:pt x="947" y="121"/>
                  <a:pt x="941" y="128"/>
                </a:cubicBezTo>
                <a:cubicBezTo>
                  <a:pt x="943" y="126"/>
                  <a:pt x="944" y="123"/>
                  <a:pt x="946" y="121"/>
                </a:cubicBezTo>
                <a:cubicBezTo>
                  <a:pt x="948" y="118"/>
                  <a:pt x="950" y="116"/>
                  <a:pt x="954" y="117"/>
                </a:cubicBezTo>
                <a:cubicBezTo>
                  <a:pt x="955" y="118"/>
                  <a:pt x="956" y="117"/>
                  <a:pt x="956" y="116"/>
                </a:cubicBezTo>
                <a:cubicBezTo>
                  <a:pt x="957" y="116"/>
                  <a:pt x="957" y="116"/>
                  <a:pt x="958" y="115"/>
                </a:cubicBezTo>
                <a:cubicBezTo>
                  <a:pt x="959" y="114"/>
                  <a:pt x="961" y="112"/>
                  <a:pt x="962" y="111"/>
                </a:cubicBezTo>
                <a:cubicBezTo>
                  <a:pt x="962" y="110"/>
                  <a:pt x="962" y="110"/>
                  <a:pt x="963" y="109"/>
                </a:cubicBezTo>
                <a:cubicBezTo>
                  <a:pt x="963" y="108"/>
                  <a:pt x="963" y="108"/>
                  <a:pt x="963" y="108"/>
                </a:cubicBezTo>
                <a:cubicBezTo>
                  <a:pt x="962" y="108"/>
                  <a:pt x="962" y="108"/>
                  <a:pt x="962" y="108"/>
                </a:cubicBezTo>
                <a:cubicBezTo>
                  <a:pt x="960" y="110"/>
                  <a:pt x="957" y="112"/>
                  <a:pt x="955" y="113"/>
                </a:cubicBezTo>
                <a:cubicBezTo>
                  <a:pt x="954" y="113"/>
                  <a:pt x="953" y="114"/>
                  <a:pt x="952" y="113"/>
                </a:cubicBezTo>
                <a:cubicBezTo>
                  <a:pt x="952" y="112"/>
                  <a:pt x="952" y="111"/>
                  <a:pt x="952" y="111"/>
                </a:cubicBezTo>
                <a:cubicBezTo>
                  <a:pt x="953" y="109"/>
                  <a:pt x="955" y="107"/>
                  <a:pt x="956" y="105"/>
                </a:cubicBezTo>
                <a:cubicBezTo>
                  <a:pt x="957" y="104"/>
                  <a:pt x="958" y="103"/>
                  <a:pt x="959" y="101"/>
                </a:cubicBezTo>
                <a:cubicBezTo>
                  <a:pt x="960" y="99"/>
                  <a:pt x="963" y="99"/>
                  <a:pt x="965" y="99"/>
                </a:cubicBezTo>
                <a:cubicBezTo>
                  <a:pt x="965" y="98"/>
                  <a:pt x="966" y="98"/>
                  <a:pt x="967" y="97"/>
                </a:cubicBezTo>
                <a:cubicBezTo>
                  <a:pt x="969" y="97"/>
                  <a:pt x="971" y="97"/>
                  <a:pt x="972" y="95"/>
                </a:cubicBezTo>
                <a:cubicBezTo>
                  <a:pt x="973" y="95"/>
                  <a:pt x="975" y="94"/>
                  <a:pt x="974" y="93"/>
                </a:cubicBezTo>
                <a:cubicBezTo>
                  <a:pt x="975" y="92"/>
                  <a:pt x="975" y="91"/>
                  <a:pt x="976" y="92"/>
                </a:cubicBezTo>
                <a:cubicBezTo>
                  <a:pt x="979" y="93"/>
                  <a:pt x="980" y="95"/>
                  <a:pt x="979" y="98"/>
                </a:cubicBezTo>
                <a:cubicBezTo>
                  <a:pt x="978" y="99"/>
                  <a:pt x="976" y="100"/>
                  <a:pt x="975" y="101"/>
                </a:cubicBezTo>
                <a:cubicBezTo>
                  <a:pt x="974" y="102"/>
                  <a:pt x="973" y="103"/>
                  <a:pt x="973" y="104"/>
                </a:cubicBezTo>
                <a:cubicBezTo>
                  <a:pt x="972" y="106"/>
                  <a:pt x="971" y="107"/>
                  <a:pt x="970" y="109"/>
                </a:cubicBezTo>
                <a:cubicBezTo>
                  <a:pt x="968" y="111"/>
                  <a:pt x="967" y="113"/>
                  <a:pt x="966" y="115"/>
                </a:cubicBezTo>
                <a:cubicBezTo>
                  <a:pt x="966" y="115"/>
                  <a:pt x="965" y="115"/>
                  <a:pt x="965" y="115"/>
                </a:cubicBezTo>
                <a:cubicBezTo>
                  <a:pt x="965" y="116"/>
                  <a:pt x="966" y="116"/>
                  <a:pt x="966" y="116"/>
                </a:cubicBezTo>
                <a:cubicBezTo>
                  <a:pt x="965" y="115"/>
                  <a:pt x="966" y="115"/>
                  <a:pt x="966" y="115"/>
                </a:cubicBezTo>
                <a:cubicBezTo>
                  <a:pt x="966" y="114"/>
                  <a:pt x="967" y="114"/>
                  <a:pt x="968" y="113"/>
                </a:cubicBezTo>
                <a:cubicBezTo>
                  <a:pt x="969" y="113"/>
                  <a:pt x="970" y="112"/>
                  <a:pt x="970" y="111"/>
                </a:cubicBezTo>
                <a:cubicBezTo>
                  <a:pt x="971" y="110"/>
                  <a:pt x="971" y="110"/>
                  <a:pt x="971" y="110"/>
                </a:cubicBezTo>
                <a:cubicBezTo>
                  <a:pt x="971" y="109"/>
                  <a:pt x="972" y="109"/>
                  <a:pt x="972" y="108"/>
                </a:cubicBezTo>
                <a:cubicBezTo>
                  <a:pt x="973" y="107"/>
                  <a:pt x="974" y="106"/>
                  <a:pt x="975" y="106"/>
                </a:cubicBezTo>
                <a:cubicBezTo>
                  <a:pt x="977" y="106"/>
                  <a:pt x="978" y="107"/>
                  <a:pt x="978" y="108"/>
                </a:cubicBezTo>
                <a:cubicBezTo>
                  <a:pt x="979" y="108"/>
                  <a:pt x="976" y="110"/>
                  <a:pt x="979" y="110"/>
                </a:cubicBezTo>
                <a:cubicBezTo>
                  <a:pt x="980" y="110"/>
                  <a:pt x="981" y="111"/>
                  <a:pt x="981" y="113"/>
                </a:cubicBezTo>
                <a:cubicBezTo>
                  <a:pt x="981" y="113"/>
                  <a:pt x="981" y="114"/>
                  <a:pt x="981" y="114"/>
                </a:cubicBezTo>
                <a:cubicBezTo>
                  <a:pt x="980" y="116"/>
                  <a:pt x="979" y="117"/>
                  <a:pt x="979" y="119"/>
                </a:cubicBezTo>
                <a:cubicBezTo>
                  <a:pt x="979" y="121"/>
                  <a:pt x="978" y="122"/>
                  <a:pt x="977" y="123"/>
                </a:cubicBezTo>
                <a:cubicBezTo>
                  <a:pt x="973" y="124"/>
                  <a:pt x="971" y="127"/>
                  <a:pt x="969" y="130"/>
                </a:cubicBezTo>
                <a:cubicBezTo>
                  <a:pt x="970" y="129"/>
                  <a:pt x="971" y="128"/>
                  <a:pt x="972" y="126"/>
                </a:cubicBezTo>
                <a:cubicBezTo>
                  <a:pt x="973" y="125"/>
                  <a:pt x="974" y="124"/>
                  <a:pt x="975" y="125"/>
                </a:cubicBezTo>
                <a:cubicBezTo>
                  <a:pt x="977" y="126"/>
                  <a:pt x="977" y="127"/>
                  <a:pt x="976" y="128"/>
                </a:cubicBezTo>
                <a:cubicBezTo>
                  <a:pt x="974" y="132"/>
                  <a:pt x="973" y="136"/>
                  <a:pt x="970" y="138"/>
                </a:cubicBezTo>
                <a:cubicBezTo>
                  <a:pt x="966" y="141"/>
                  <a:pt x="964" y="145"/>
                  <a:pt x="961" y="148"/>
                </a:cubicBezTo>
                <a:cubicBezTo>
                  <a:pt x="962" y="149"/>
                  <a:pt x="963" y="150"/>
                  <a:pt x="965" y="150"/>
                </a:cubicBezTo>
                <a:cubicBezTo>
                  <a:pt x="965" y="150"/>
                  <a:pt x="965" y="150"/>
                  <a:pt x="966" y="150"/>
                </a:cubicBezTo>
                <a:cubicBezTo>
                  <a:pt x="968" y="152"/>
                  <a:pt x="966" y="154"/>
                  <a:pt x="968" y="155"/>
                </a:cubicBezTo>
                <a:cubicBezTo>
                  <a:pt x="969" y="157"/>
                  <a:pt x="970" y="159"/>
                  <a:pt x="971" y="162"/>
                </a:cubicBezTo>
                <a:cubicBezTo>
                  <a:pt x="971" y="163"/>
                  <a:pt x="971" y="165"/>
                  <a:pt x="969" y="166"/>
                </a:cubicBezTo>
                <a:cubicBezTo>
                  <a:pt x="966" y="166"/>
                  <a:pt x="967" y="164"/>
                  <a:pt x="967" y="163"/>
                </a:cubicBezTo>
                <a:cubicBezTo>
                  <a:pt x="966" y="162"/>
                  <a:pt x="966" y="162"/>
                  <a:pt x="966" y="161"/>
                </a:cubicBezTo>
                <a:cubicBezTo>
                  <a:pt x="966" y="161"/>
                  <a:pt x="965" y="160"/>
                  <a:pt x="964" y="159"/>
                </a:cubicBezTo>
                <a:cubicBezTo>
                  <a:pt x="962" y="158"/>
                  <a:pt x="960" y="158"/>
                  <a:pt x="957" y="158"/>
                </a:cubicBezTo>
                <a:cubicBezTo>
                  <a:pt x="958" y="159"/>
                  <a:pt x="959" y="158"/>
                  <a:pt x="960" y="158"/>
                </a:cubicBezTo>
                <a:cubicBezTo>
                  <a:pt x="962" y="162"/>
                  <a:pt x="960" y="163"/>
                  <a:pt x="957" y="163"/>
                </a:cubicBezTo>
                <a:cubicBezTo>
                  <a:pt x="954" y="164"/>
                  <a:pt x="952" y="165"/>
                  <a:pt x="951" y="167"/>
                </a:cubicBezTo>
                <a:cubicBezTo>
                  <a:pt x="951" y="168"/>
                  <a:pt x="951" y="168"/>
                  <a:pt x="950" y="168"/>
                </a:cubicBezTo>
                <a:cubicBezTo>
                  <a:pt x="950" y="169"/>
                  <a:pt x="949" y="171"/>
                  <a:pt x="952" y="170"/>
                </a:cubicBezTo>
                <a:cubicBezTo>
                  <a:pt x="952" y="170"/>
                  <a:pt x="952" y="170"/>
                  <a:pt x="953" y="170"/>
                </a:cubicBezTo>
                <a:cubicBezTo>
                  <a:pt x="954" y="170"/>
                  <a:pt x="955" y="169"/>
                  <a:pt x="956" y="171"/>
                </a:cubicBezTo>
                <a:cubicBezTo>
                  <a:pt x="958" y="174"/>
                  <a:pt x="954" y="175"/>
                  <a:pt x="954" y="178"/>
                </a:cubicBezTo>
                <a:cubicBezTo>
                  <a:pt x="957" y="174"/>
                  <a:pt x="961" y="174"/>
                  <a:pt x="963" y="178"/>
                </a:cubicBezTo>
                <a:cubicBezTo>
                  <a:pt x="964" y="179"/>
                  <a:pt x="965" y="179"/>
                  <a:pt x="966" y="179"/>
                </a:cubicBezTo>
                <a:cubicBezTo>
                  <a:pt x="968" y="180"/>
                  <a:pt x="969" y="182"/>
                  <a:pt x="968" y="185"/>
                </a:cubicBezTo>
                <a:cubicBezTo>
                  <a:pt x="968" y="187"/>
                  <a:pt x="966" y="187"/>
                  <a:pt x="964" y="187"/>
                </a:cubicBezTo>
                <a:cubicBezTo>
                  <a:pt x="961" y="186"/>
                  <a:pt x="959" y="187"/>
                  <a:pt x="957" y="186"/>
                </a:cubicBezTo>
                <a:cubicBezTo>
                  <a:pt x="958" y="188"/>
                  <a:pt x="959" y="190"/>
                  <a:pt x="959" y="192"/>
                </a:cubicBezTo>
                <a:cubicBezTo>
                  <a:pt x="959" y="192"/>
                  <a:pt x="960" y="193"/>
                  <a:pt x="960" y="193"/>
                </a:cubicBezTo>
                <a:cubicBezTo>
                  <a:pt x="961" y="198"/>
                  <a:pt x="964" y="199"/>
                  <a:pt x="968" y="199"/>
                </a:cubicBezTo>
                <a:cubicBezTo>
                  <a:pt x="967" y="197"/>
                  <a:pt x="966" y="196"/>
                  <a:pt x="963" y="196"/>
                </a:cubicBezTo>
                <a:cubicBezTo>
                  <a:pt x="962" y="196"/>
                  <a:pt x="961" y="194"/>
                  <a:pt x="961" y="193"/>
                </a:cubicBezTo>
                <a:cubicBezTo>
                  <a:pt x="960" y="188"/>
                  <a:pt x="960" y="188"/>
                  <a:pt x="965" y="189"/>
                </a:cubicBezTo>
                <a:cubicBezTo>
                  <a:pt x="966" y="190"/>
                  <a:pt x="967" y="190"/>
                  <a:pt x="969" y="191"/>
                </a:cubicBezTo>
                <a:cubicBezTo>
                  <a:pt x="971" y="193"/>
                  <a:pt x="973" y="194"/>
                  <a:pt x="974" y="196"/>
                </a:cubicBezTo>
                <a:cubicBezTo>
                  <a:pt x="974" y="198"/>
                  <a:pt x="974" y="196"/>
                  <a:pt x="975" y="196"/>
                </a:cubicBezTo>
                <a:cubicBezTo>
                  <a:pt x="976" y="195"/>
                  <a:pt x="978" y="196"/>
                  <a:pt x="979" y="197"/>
                </a:cubicBezTo>
                <a:cubicBezTo>
                  <a:pt x="981" y="198"/>
                  <a:pt x="982" y="200"/>
                  <a:pt x="983" y="203"/>
                </a:cubicBezTo>
                <a:cubicBezTo>
                  <a:pt x="984" y="204"/>
                  <a:pt x="985" y="204"/>
                  <a:pt x="986" y="206"/>
                </a:cubicBezTo>
                <a:cubicBezTo>
                  <a:pt x="987" y="213"/>
                  <a:pt x="987" y="213"/>
                  <a:pt x="993" y="214"/>
                </a:cubicBezTo>
                <a:cubicBezTo>
                  <a:pt x="995" y="214"/>
                  <a:pt x="996" y="215"/>
                  <a:pt x="997" y="217"/>
                </a:cubicBezTo>
                <a:cubicBezTo>
                  <a:pt x="999" y="219"/>
                  <a:pt x="1001" y="216"/>
                  <a:pt x="1002" y="216"/>
                </a:cubicBezTo>
                <a:cubicBezTo>
                  <a:pt x="1003" y="216"/>
                  <a:pt x="1004" y="216"/>
                  <a:pt x="1005" y="216"/>
                </a:cubicBezTo>
                <a:cubicBezTo>
                  <a:pt x="1005" y="217"/>
                  <a:pt x="1007" y="218"/>
                  <a:pt x="1008" y="219"/>
                </a:cubicBezTo>
                <a:cubicBezTo>
                  <a:pt x="1008" y="219"/>
                  <a:pt x="1009" y="220"/>
                  <a:pt x="1009" y="220"/>
                </a:cubicBezTo>
                <a:cubicBezTo>
                  <a:pt x="1009" y="221"/>
                  <a:pt x="1007" y="222"/>
                  <a:pt x="1007" y="223"/>
                </a:cubicBezTo>
                <a:cubicBezTo>
                  <a:pt x="1008" y="226"/>
                  <a:pt x="1010" y="229"/>
                  <a:pt x="1007" y="232"/>
                </a:cubicBezTo>
                <a:cubicBezTo>
                  <a:pt x="1006" y="232"/>
                  <a:pt x="1003" y="233"/>
                  <a:pt x="1002" y="230"/>
                </a:cubicBezTo>
                <a:cubicBezTo>
                  <a:pt x="1002" y="230"/>
                  <a:pt x="1003" y="228"/>
                  <a:pt x="1001" y="228"/>
                </a:cubicBezTo>
                <a:cubicBezTo>
                  <a:pt x="999" y="229"/>
                  <a:pt x="999" y="230"/>
                  <a:pt x="1000" y="231"/>
                </a:cubicBezTo>
                <a:cubicBezTo>
                  <a:pt x="1000" y="232"/>
                  <a:pt x="1001" y="232"/>
                  <a:pt x="1001" y="233"/>
                </a:cubicBezTo>
                <a:cubicBezTo>
                  <a:pt x="1001" y="234"/>
                  <a:pt x="1001" y="234"/>
                  <a:pt x="1001" y="234"/>
                </a:cubicBezTo>
                <a:cubicBezTo>
                  <a:pt x="1001" y="237"/>
                  <a:pt x="998" y="237"/>
                  <a:pt x="996" y="238"/>
                </a:cubicBezTo>
                <a:cubicBezTo>
                  <a:pt x="999" y="242"/>
                  <a:pt x="1000" y="237"/>
                  <a:pt x="1003" y="238"/>
                </a:cubicBezTo>
                <a:cubicBezTo>
                  <a:pt x="1005" y="239"/>
                  <a:pt x="1007" y="239"/>
                  <a:pt x="1010" y="237"/>
                </a:cubicBezTo>
                <a:cubicBezTo>
                  <a:pt x="1011" y="236"/>
                  <a:pt x="1014" y="235"/>
                  <a:pt x="1014" y="233"/>
                </a:cubicBezTo>
                <a:cubicBezTo>
                  <a:pt x="1015" y="230"/>
                  <a:pt x="1017" y="231"/>
                  <a:pt x="1018" y="231"/>
                </a:cubicBezTo>
                <a:cubicBezTo>
                  <a:pt x="1019" y="231"/>
                  <a:pt x="1019" y="231"/>
                  <a:pt x="1019" y="231"/>
                </a:cubicBezTo>
                <a:cubicBezTo>
                  <a:pt x="1021" y="231"/>
                  <a:pt x="1022" y="231"/>
                  <a:pt x="1023" y="231"/>
                </a:cubicBezTo>
                <a:cubicBezTo>
                  <a:pt x="1023" y="232"/>
                  <a:pt x="1023" y="232"/>
                  <a:pt x="1024" y="232"/>
                </a:cubicBezTo>
                <a:cubicBezTo>
                  <a:pt x="1026" y="233"/>
                  <a:pt x="1025" y="235"/>
                  <a:pt x="1024" y="236"/>
                </a:cubicBezTo>
                <a:cubicBezTo>
                  <a:pt x="1023" y="237"/>
                  <a:pt x="1023" y="238"/>
                  <a:pt x="1024" y="239"/>
                </a:cubicBezTo>
                <a:cubicBezTo>
                  <a:pt x="1026" y="240"/>
                  <a:pt x="1028" y="238"/>
                  <a:pt x="1030" y="237"/>
                </a:cubicBezTo>
                <a:cubicBezTo>
                  <a:pt x="1031" y="236"/>
                  <a:pt x="1032" y="235"/>
                  <a:pt x="1033" y="234"/>
                </a:cubicBezTo>
                <a:cubicBezTo>
                  <a:pt x="1035" y="234"/>
                  <a:pt x="1036" y="234"/>
                  <a:pt x="1037" y="235"/>
                </a:cubicBezTo>
                <a:cubicBezTo>
                  <a:pt x="1038" y="237"/>
                  <a:pt x="1036" y="237"/>
                  <a:pt x="1035" y="238"/>
                </a:cubicBezTo>
                <a:cubicBezTo>
                  <a:pt x="1034" y="239"/>
                  <a:pt x="1034" y="240"/>
                  <a:pt x="1033" y="241"/>
                </a:cubicBezTo>
                <a:cubicBezTo>
                  <a:pt x="1029" y="244"/>
                  <a:pt x="1025" y="247"/>
                  <a:pt x="1020" y="251"/>
                </a:cubicBezTo>
                <a:cubicBezTo>
                  <a:pt x="1026" y="248"/>
                  <a:pt x="1030" y="243"/>
                  <a:pt x="1035" y="240"/>
                </a:cubicBezTo>
                <a:cubicBezTo>
                  <a:pt x="1037" y="239"/>
                  <a:pt x="1033" y="239"/>
                  <a:pt x="1035" y="238"/>
                </a:cubicBezTo>
                <a:cubicBezTo>
                  <a:pt x="1036" y="237"/>
                  <a:pt x="1038" y="237"/>
                  <a:pt x="1039" y="236"/>
                </a:cubicBezTo>
                <a:cubicBezTo>
                  <a:pt x="1039" y="235"/>
                  <a:pt x="1039" y="235"/>
                  <a:pt x="1040" y="235"/>
                </a:cubicBezTo>
                <a:cubicBezTo>
                  <a:pt x="1041" y="234"/>
                  <a:pt x="1042" y="233"/>
                  <a:pt x="1043" y="231"/>
                </a:cubicBezTo>
                <a:cubicBezTo>
                  <a:pt x="1045" y="230"/>
                  <a:pt x="1046" y="227"/>
                  <a:pt x="1049" y="227"/>
                </a:cubicBezTo>
                <a:cubicBezTo>
                  <a:pt x="1051" y="227"/>
                  <a:pt x="1053" y="227"/>
                  <a:pt x="1053" y="229"/>
                </a:cubicBezTo>
                <a:cubicBezTo>
                  <a:pt x="1054" y="231"/>
                  <a:pt x="1052" y="233"/>
                  <a:pt x="1050" y="234"/>
                </a:cubicBezTo>
                <a:cubicBezTo>
                  <a:pt x="1045" y="236"/>
                  <a:pt x="1042" y="239"/>
                  <a:pt x="1039" y="243"/>
                </a:cubicBezTo>
                <a:cubicBezTo>
                  <a:pt x="1040" y="242"/>
                  <a:pt x="1041" y="240"/>
                  <a:pt x="1043" y="239"/>
                </a:cubicBezTo>
                <a:cubicBezTo>
                  <a:pt x="1044" y="238"/>
                  <a:pt x="1046" y="237"/>
                  <a:pt x="1047" y="238"/>
                </a:cubicBezTo>
                <a:cubicBezTo>
                  <a:pt x="1048" y="239"/>
                  <a:pt x="1047" y="241"/>
                  <a:pt x="1046" y="242"/>
                </a:cubicBezTo>
                <a:cubicBezTo>
                  <a:pt x="1043" y="245"/>
                  <a:pt x="1040" y="250"/>
                  <a:pt x="1036" y="253"/>
                </a:cubicBezTo>
                <a:cubicBezTo>
                  <a:pt x="1039" y="251"/>
                  <a:pt x="1041" y="247"/>
                  <a:pt x="1045" y="244"/>
                </a:cubicBezTo>
                <a:cubicBezTo>
                  <a:pt x="1048" y="240"/>
                  <a:pt x="1054" y="238"/>
                  <a:pt x="1058" y="234"/>
                </a:cubicBezTo>
                <a:cubicBezTo>
                  <a:pt x="1058" y="234"/>
                  <a:pt x="1059" y="234"/>
                  <a:pt x="1060" y="233"/>
                </a:cubicBezTo>
                <a:cubicBezTo>
                  <a:pt x="1061" y="233"/>
                  <a:pt x="1062" y="232"/>
                  <a:pt x="1063" y="231"/>
                </a:cubicBezTo>
                <a:cubicBezTo>
                  <a:pt x="1063" y="231"/>
                  <a:pt x="1064" y="230"/>
                  <a:pt x="1065" y="230"/>
                </a:cubicBezTo>
                <a:cubicBezTo>
                  <a:pt x="1066" y="231"/>
                  <a:pt x="1066" y="232"/>
                  <a:pt x="1066" y="233"/>
                </a:cubicBezTo>
                <a:cubicBezTo>
                  <a:pt x="1064" y="235"/>
                  <a:pt x="1063" y="236"/>
                  <a:pt x="1061" y="238"/>
                </a:cubicBezTo>
                <a:cubicBezTo>
                  <a:pt x="1059" y="239"/>
                  <a:pt x="1057" y="240"/>
                  <a:pt x="1056" y="242"/>
                </a:cubicBezTo>
                <a:cubicBezTo>
                  <a:pt x="1053" y="243"/>
                  <a:pt x="1051" y="246"/>
                  <a:pt x="1049" y="247"/>
                </a:cubicBezTo>
                <a:cubicBezTo>
                  <a:pt x="1051" y="246"/>
                  <a:pt x="1052" y="244"/>
                  <a:pt x="1054" y="243"/>
                </a:cubicBezTo>
                <a:cubicBezTo>
                  <a:pt x="1055" y="242"/>
                  <a:pt x="1056" y="242"/>
                  <a:pt x="1056" y="242"/>
                </a:cubicBezTo>
                <a:cubicBezTo>
                  <a:pt x="1058" y="241"/>
                  <a:pt x="1059" y="240"/>
                  <a:pt x="1060" y="239"/>
                </a:cubicBezTo>
                <a:cubicBezTo>
                  <a:pt x="1061" y="238"/>
                  <a:pt x="1061" y="238"/>
                  <a:pt x="1062" y="237"/>
                </a:cubicBezTo>
                <a:cubicBezTo>
                  <a:pt x="1063" y="236"/>
                  <a:pt x="1065" y="237"/>
                  <a:pt x="1067" y="236"/>
                </a:cubicBezTo>
              </a:path>
            </a:pathLst>
          </a:custGeom>
          <a:blipFill>
            <a:blip r:embed="rId3" cstate="screen">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lstStyle/>
          <a:p>
            <a:endParaRPr lang="zh-CN" altLang="en-US" dirty="0">
              <a:cs typeface="+mn-ea"/>
              <a:sym typeface="+mn-lt"/>
            </a:endParaRPr>
          </a:p>
        </p:txBody>
      </p:sp>
      <p:sp>
        <p:nvSpPr>
          <p:cNvPr id="8" name="文本框 7"/>
          <p:cNvSpPr txBox="1"/>
          <p:nvPr/>
        </p:nvSpPr>
        <p:spPr>
          <a:xfrm>
            <a:off x="1352550" y="944954"/>
            <a:ext cx="1981200" cy="1862048"/>
          </a:xfrm>
          <a:prstGeom prst="rect">
            <a:avLst/>
          </a:prstGeom>
          <a:noFill/>
        </p:spPr>
        <p:txBody>
          <a:bodyPr wrap="square" rtlCol="0">
            <a:spAutoFit/>
          </a:bodyPr>
          <a:lstStyle/>
          <a:p>
            <a:r>
              <a:rPr lang="en-US" altLang="zh-CN" sz="11500" b="1" dirty="0">
                <a:cs typeface="+mn-ea"/>
                <a:sym typeface="+mn-lt"/>
              </a:rPr>
              <a:t>03</a:t>
            </a:r>
            <a:endParaRPr lang="zh-CN" altLang="en-US" sz="11500" b="1" dirty="0">
              <a:cs typeface="+mn-ea"/>
              <a:sym typeface="+mn-lt"/>
            </a:endParaRPr>
          </a:p>
        </p:txBody>
      </p:sp>
      <p:sp>
        <p:nvSpPr>
          <p:cNvPr id="9" name="矩形 8"/>
          <p:cNvSpPr/>
          <p:nvPr/>
        </p:nvSpPr>
        <p:spPr>
          <a:xfrm>
            <a:off x="1603721" y="2712480"/>
            <a:ext cx="533400" cy="95250"/>
          </a:xfrm>
          <a:prstGeom prst="rect">
            <a:avLst/>
          </a:prstGeom>
          <a:solidFill>
            <a:srgbClr val="1A7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1432271" y="3091694"/>
            <a:ext cx="3181350" cy="646331"/>
          </a:xfrm>
          <a:prstGeom prst="rect">
            <a:avLst/>
          </a:prstGeom>
          <a:noFill/>
        </p:spPr>
        <p:txBody>
          <a:bodyPr wrap="square" rtlCol="0">
            <a:spAutoFit/>
          </a:bodyPr>
          <a:lstStyle/>
          <a:p>
            <a:r>
              <a:rPr lang="en-US" altLang="zh-CN" sz="3600" dirty="0">
                <a:cs typeface="+mn-ea"/>
                <a:sym typeface="+mn-lt"/>
              </a:rPr>
              <a:t>PART  THREE</a:t>
            </a:r>
            <a:endParaRPr lang="zh-CN" altLang="en-US" sz="3600" dirty="0">
              <a:cs typeface="+mn-ea"/>
              <a:sym typeface="+mn-lt"/>
            </a:endParaRPr>
          </a:p>
        </p:txBody>
      </p:sp>
      <p:sp>
        <p:nvSpPr>
          <p:cNvPr id="11" name="文本框 10"/>
          <p:cNvSpPr txBox="1"/>
          <p:nvPr/>
        </p:nvSpPr>
        <p:spPr>
          <a:xfrm>
            <a:off x="1432271" y="3786635"/>
            <a:ext cx="3714750" cy="2585323"/>
          </a:xfrm>
          <a:prstGeom prst="rect">
            <a:avLst/>
          </a:prstGeom>
          <a:noFill/>
        </p:spPr>
        <p:txBody>
          <a:bodyPr wrap="square" rtlCol="0">
            <a:spAutoFit/>
          </a:bodyPr>
          <a:lstStyle>
            <a:defPPr>
              <a:defRPr lang="zh-CN"/>
            </a:defPPr>
            <a:lvl1pPr>
              <a:defRPr sz="5400" b="1" spc="500">
                <a:solidFill>
                  <a:schemeClr val="tx1">
                    <a:lumMod val="75000"/>
                    <a:lumOff val="25000"/>
                  </a:schemeClr>
                </a:solidFill>
                <a:effectLst>
                  <a:outerShdw blurRad="50800" dist="38100" dir="2700000" algn="tl" rotWithShape="0">
                    <a:prstClr val="black">
                      <a:alpha val="40000"/>
                    </a:prstClr>
                  </a:outerShdw>
                </a:effectLst>
                <a:ea typeface="微软雅黑" pitchFamily="34" charset="-122"/>
                <a:cs typeface="+mn-ea"/>
              </a:defRPr>
            </a:lvl1pPr>
          </a:lstStyle>
          <a:p>
            <a:r>
              <a:rPr lang="zh-CN" altLang="en-US" dirty="0">
                <a:ea typeface="+mn-ea"/>
                <a:sym typeface="+mn-lt"/>
              </a:rPr>
              <a:t>用户体验及改进</a:t>
            </a:r>
          </a:p>
          <a:p>
            <a:endParaRPr lang="zh-CN" altLang="en-US" dirty="0">
              <a:ea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45859" y="2200537"/>
            <a:ext cx="4273155" cy="3554819"/>
          </a:xfrm>
          <a:prstGeom prst="rect">
            <a:avLst/>
          </a:prstGeom>
          <a:noFill/>
        </p:spPr>
        <p:txBody>
          <a:bodyPr wrap="square" rtlCol="0">
            <a:spAutoFit/>
          </a:bodyPr>
          <a:lstStyle/>
          <a:p>
            <a:pPr>
              <a:lnSpc>
                <a:spcPct val="150000"/>
              </a:lnSpc>
            </a:pPr>
            <a:r>
              <a:rPr lang="zh-CN" altLang="en-US" dirty="0"/>
              <a:t>在用户使用测试中，小组成员招募一些真实用户或受试者，他们属于目标用户群体。用户根据预先定义的使用场景、任务和步骤提交反馈结果。然后，小组成员基于用户所提供的反馈结果进行分析和报告并改进应用程序，解决了上传功能有时失败上传的</a:t>
            </a:r>
            <a:r>
              <a:rPr lang="en-US" altLang="zh-CN" dirty="0"/>
              <a:t>bug</a:t>
            </a:r>
            <a:r>
              <a:rPr lang="zh-CN" altLang="en-US" dirty="0"/>
              <a:t>。</a:t>
            </a:r>
          </a:p>
          <a:p>
            <a:endParaRPr lang="zh-CN" altLang="en-US" dirty="0">
              <a:cs typeface="+mn-ea"/>
              <a:sym typeface="+mn-lt"/>
            </a:endParaRPr>
          </a:p>
          <a:p>
            <a:endParaRPr lang="zh-CN" altLang="en-US" dirty="0">
              <a:cs typeface="+mn-ea"/>
              <a:sym typeface="+mn-lt"/>
            </a:endParaRPr>
          </a:p>
        </p:txBody>
      </p:sp>
      <p:sp>
        <p:nvSpPr>
          <p:cNvPr id="3" name="文本框 2">
            <a:extLst>
              <a:ext uri="{FF2B5EF4-FFF2-40B4-BE49-F238E27FC236}">
                <a16:creationId xmlns:a16="http://schemas.microsoft.com/office/drawing/2014/main" id="{952833A7-E2F7-5D8A-8BE0-8C73484DC79D}"/>
              </a:ext>
            </a:extLst>
          </p:cNvPr>
          <p:cNvSpPr txBox="1"/>
          <p:nvPr/>
        </p:nvSpPr>
        <p:spPr>
          <a:xfrm>
            <a:off x="565736" y="273324"/>
            <a:ext cx="3452082" cy="523220"/>
          </a:xfrm>
          <a:prstGeom prst="rect">
            <a:avLst/>
          </a:prstGeom>
          <a:solidFill>
            <a:srgbClr val="1A76B2"/>
          </a:solidFill>
        </p:spPr>
        <p:txBody>
          <a:bodyPr wrap="square" rtlCol="0">
            <a:spAutoFit/>
          </a:bodyPr>
          <a:lstStyle/>
          <a:p>
            <a:r>
              <a:rPr lang="en-US" altLang="zh-CN" sz="2800" b="1" dirty="0">
                <a:solidFill>
                  <a:schemeClr val="bg1"/>
                </a:solidFill>
                <a:cs typeface="+mn-ea"/>
                <a:sym typeface="+mn-lt"/>
              </a:rPr>
              <a:t>03 </a:t>
            </a:r>
            <a:r>
              <a:rPr lang="zh-CN" altLang="en-US" sz="2800" b="1" dirty="0">
                <a:solidFill>
                  <a:schemeClr val="bg1"/>
                </a:solidFill>
                <a:cs typeface="+mn-ea"/>
                <a:sym typeface="+mn-lt"/>
              </a:rPr>
              <a:t>用户体验及改进</a:t>
            </a:r>
          </a:p>
        </p:txBody>
      </p:sp>
      <p:sp>
        <p:nvSpPr>
          <p:cNvPr id="9" name="Subtitle 2">
            <a:extLst>
              <a:ext uri="{FF2B5EF4-FFF2-40B4-BE49-F238E27FC236}">
                <a16:creationId xmlns:a16="http://schemas.microsoft.com/office/drawing/2014/main" id="{B652F8AF-F1D5-8111-5556-CA996655F425}"/>
              </a:ext>
            </a:extLst>
          </p:cNvPr>
          <p:cNvSpPr txBox="1"/>
          <p:nvPr/>
        </p:nvSpPr>
        <p:spPr>
          <a:xfrm>
            <a:off x="382376" y="1102644"/>
            <a:ext cx="5046581" cy="15059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5400" b="1" dirty="0">
                <a:solidFill>
                  <a:schemeClr val="bg2">
                    <a:lumMod val="10000"/>
                  </a:schemeClr>
                </a:solidFill>
                <a:cs typeface="+mn-ea"/>
                <a:sym typeface="+mn-lt"/>
              </a:rPr>
              <a:t>用户体验及改进</a:t>
            </a:r>
            <a:endParaRPr lang="id-ID" sz="5400" b="1" dirty="0">
              <a:solidFill>
                <a:schemeClr val="bg2">
                  <a:lumMod val="10000"/>
                </a:schemeClr>
              </a:solidFill>
              <a:cs typeface="+mn-ea"/>
              <a:sym typeface="+mn-lt"/>
            </a:endParaRPr>
          </a:p>
        </p:txBody>
      </p:sp>
      <p:pic>
        <p:nvPicPr>
          <p:cNvPr id="5" name="图片 4">
            <a:extLst>
              <a:ext uri="{FF2B5EF4-FFF2-40B4-BE49-F238E27FC236}">
                <a16:creationId xmlns:a16="http://schemas.microsoft.com/office/drawing/2014/main" id="{C0034673-3734-B332-D28B-7FF397AEA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779" y="888904"/>
            <a:ext cx="5860362" cy="2751405"/>
          </a:xfrm>
          <a:prstGeom prst="rect">
            <a:avLst/>
          </a:prstGeom>
        </p:spPr>
      </p:pic>
      <p:pic>
        <p:nvPicPr>
          <p:cNvPr id="7" name="图片 6">
            <a:extLst>
              <a:ext uri="{FF2B5EF4-FFF2-40B4-BE49-F238E27FC236}">
                <a16:creationId xmlns:a16="http://schemas.microsoft.com/office/drawing/2014/main" id="{4CD6C257-FAE8-FEAB-6687-2417EB2FC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779" y="4329948"/>
            <a:ext cx="6428509" cy="1896459"/>
          </a:xfrm>
          <a:prstGeom prst="rect">
            <a:avLst/>
          </a:prstGeom>
        </p:spPr>
      </p:pic>
      <p:sp>
        <p:nvSpPr>
          <p:cNvPr id="8" name="Subtitle 2">
            <a:extLst>
              <a:ext uri="{FF2B5EF4-FFF2-40B4-BE49-F238E27FC236}">
                <a16:creationId xmlns:a16="http://schemas.microsoft.com/office/drawing/2014/main" id="{31A6C9D4-95DA-0DC1-603D-8BCCE213C7F8}"/>
              </a:ext>
            </a:extLst>
          </p:cNvPr>
          <p:cNvSpPr txBox="1"/>
          <p:nvPr/>
        </p:nvSpPr>
        <p:spPr>
          <a:xfrm>
            <a:off x="5585779" y="258627"/>
            <a:ext cx="4430895" cy="15059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2">
                    <a:lumMod val="10000"/>
                  </a:schemeClr>
                </a:solidFill>
                <a:cs typeface="+mn-ea"/>
                <a:sym typeface="+mn-lt"/>
              </a:rPr>
              <a:t>Before</a:t>
            </a:r>
            <a:endParaRPr lang="id-ID" sz="4000" b="1" dirty="0">
              <a:solidFill>
                <a:schemeClr val="bg2">
                  <a:lumMod val="10000"/>
                </a:schemeClr>
              </a:solidFill>
              <a:cs typeface="+mn-ea"/>
              <a:sym typeface="+mn-lt"/>
            </a:endParaRPr>
          </a:p>
        </p:txBody>
      </p:sp>
      <p:sp>
        <p:nvSpPr>
          <p:cNvPr id="11" name="Subtitle 2">
            <a:extLst>
              <a:ext uri="{FF2B5EF4-FFF2-40B4-BE49-F238E27FC236}">
                <a16:creationId xmlns:a16="http://schemas.microsoft.com/office/drawing/2014/main" id="{1565D57E-3B7F-F36C-D3C8-0E4A786F6223}"/>
              </a:ext>
            </a:extLst>
          </p:cNvPr>
          <p:cNvSpPr txBox="1"/>
          <p:nvPr/>
        </p:nvSpPr>
        <p:spPr>
          <a:xfrm>
            <a:off x="5655052" y="3772261"/>
            <a:ext cx="4430895" cy="15059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solidFill>
                  <a:schemeClr val="bg2">
                    <a:lumMod val="10000"/>
                  </a:schemeClr>
                </a:solidFill>
                <a:cs typeface="+mn-ea"/>
                <a:sym typeface="+mn-lt"/>
              </a:rPr>
              <a:t>A</a:t>
            </a:r>
            <a:r>
              <a:rPr lang="en-US" altLang="zh-CN" sz="4000" b="1" dirty="0">
                <a:solidFill>
                  <a:schemeClr val="bg2">
                    <a:lumMod val="10000"/>
                  </a:schemeClr>
                </a:solidFill>
                <a:cs typeface="+mn-ea"/>
                <a:sym typeface="+mn-lt"/>
              </a:rPr>
              <a:t>fter</a:t>
            </a:r>
            <a:endParaRPr lang="id-ID" sz="4000" b="1" dirty="0">
              <a:solidFill>
                <a:schemeClr val="bg2">
                  <a:lumMod val="10000"/>
                </a:schemeClr>
              </a:solidFill>
              <a:cs typeface="+mn-ea"/>
              <a:sym typeface="+mn-lt"/>
            </a:endParaRPr>
          </a:p>
        </p:txBody>
      </p:sp>
    </p:spTree>
    <p:extLst>
      <p:ext uri="{BB962C8B-B14F-4D97-AF65-F5344CB8AC3E}">
        <p14:creationId xmlns:p14="http://schemas.microsoft.com/office/powerpoint/2010/main" val="226448783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4683109" y="1015874"/>
            <a:ext cx="6955024" cy="4826252"/>
          </a:xfrm>
          <a:custGeom>
            <a:avLst/>
            <a:gdLst>
              <a:gd name="T0" fmla="*/ 956 w 1075"/>
              <a:gd name="T1" fmla="*/ 312 h 747"/>
              <a:gd name="T2" fmla="*/ 955 w 1075"/>
              <a:gd name="T3" fmla="*/ 330 h 747"/>
              <a:gd name="T4" fmla="*/ 1059 w 1075"/>
              <a:gd name="T5" fmla="*/ 282 h 747"/>
              <a:gd name="T6" fmla="*/ 1009 w 1075"/>
              <a:gd name="T7" fmla="*/ 341 h 747"/>
              <a:gd name="T8" fmla="*/ 801 w 1075"/>
              <a:gd name="T9" fmla="*/ 460 h 747"/>
              <a:gd name="T10" fmla="*/ 536 w 1075"/>
              <a:gd name="T11" fmla="*/ 644 h 747"/>
              <a:gd name="T12" fmla="*/ 423 w 1075"/>
              <a:gd name="T13" fmla="*/ 720 h 747"/>
              <a:gd name="T14" fmla="*/ 470 w 1075"/>
              <a:gd name="T15" fmla="*/ 668 h 747"/>
              <a:gd name="T16" fmla="*/ 535 w 1075"/>
              <a:gd name="T17" fmla="*/ 625 h 747"/>
              <a:gd name="T18" fmla="*/ 395 w 1075"/>
              <a:gd name="T19" fmla="*/ 679 h 747"/>
              <a:gd name="T20" fmla="*/ 384 w 1075"/>
              <a:gd name="T21" fmla="*/ 671 h 747"/>
              <a:gd name="T22" fmla="*/ 287 w 1075"/>
              <a:gd name="T23" fmla="*/ 689 h 747"/>
              <a:gd name="T24" fmla="*/ 415 w 1075"/>
              <a:gd name="T25" fmla="*/ 569 h 747"/>
              <a:gd name="T26" fmla="*/ 467 w 1075"/>
              <a:gd name="T27" fmla="*/ 537 h 747"/>
              <a:gd name="T28" fmla="*/ 585 w 1075"/>
              <a:gd name="T29" fmla="*/ 480 h 747"/>
              <a:gd name="T30" fmla="*/ 663 w 1075"/>
              <a:gd name="T31" fmla="*/ 422 h 747"/>
              <a:gd name="T32" fmla="*/ 792 w 1075"/>
              <a:gd name="T33" fmla="*/ 336 h 747"/>
              <a:gd name="T34" fmla="*/ 847 w 1075"/>
              <a:gd name="T35" fmla="*/ 302 h 747"/>
              <a:gd name="T36" fmla="*/ 694 w 1075"/>
              <a:gd name="T37" fmla="*/ 382 h 747"/>
              <a:gd name="T38" fmla="*/ 451 w 1075"/>
              <a:gd name="T39" fmla="*/ 542 h 747"/>
              <a:gd name="T40" fmla="*/ 181 w 1075"/>
              <a:gd name="T41" fmla="*/ 721 h 747"/>
              <a:gd name="T42" fmla="*/ 195 w 1075"/>
              <a:gd name="T43" fmla="*/ 683 h 747"/>
              <a:gd name="T44" fmla="*/ 277 w 1075"/>
              <a:gd name="T45" fmla="*/ 588 h 747"/>
              <a:gd name="T46" fmla="*/ 192 w 1075"/>
              <a:gd name="T47" fmla="*/ 647 h 747"/>
              <a:gd name="T48" fmla="*/ 201 w 1075"/>
              <a:gd name="T49" fmla="*/ 607 h 747"/>
              <a:gd name="T50" fmla="*/ 247 w 1075"/>
              <a:gd name="T51" fmla="*/ 560 h 747"/>
              <a:gd name="T52" fmla="*/ 197 w 1075"/>
              <a:gd name="T53" fmla="*/ 561 h 747"/>
              <a:gd name="T54" fmla="*/ 386 w 1075"/>
              <a:gd name="T55" fmla="*/ 396 h 747"/>
              <a:gd name="T56" fmla="*/ 316 w 1075"/>
              <a:gd name="T57" fmla="*/ 442 h 747"/>
              <a:gd name="T58" fmla="*/ 43 w 1075"/>
              <a:gd name="T59" fmla="*/ 646 h 747"/>
              <a:gd name="T60" fmla="*/ 141 w 1075"/>
              <a:gd name="T61" fmla="*/ 540 h 747"/>
              <a:gd name="T62" fmla="*/ 268 w 1075"/>
              <a:gd name="T63" fmla="*/ 423 h 747"/>
              <a:gd name="T64" fmla="*/ 101 w 1075"/>
              <a:gd name="T65" fmla="*/ 557 h 747"/>
              <a:gd name="T66" fmla="*/ 42 w 1075"/>
              <a:gd name="T67" fmla="*/ 585 h 747"/>
              <a:gd name="T68" fmla="*/ 59 w 1075"/>
              <a:gd name="T69" fmla="*/ 556 h 747"/>
              <a:gd name="T70" fmla="*/ 45 w 1075"/>
              <a:gd name="T71" fmla="*/ 547 h 747"/>
              <a:gd name="T72" fmla="*/ 129 w 1075"/>
              <a:gd name="T73" fmla="*/ 454 h 747"/>
              <a:gd name="T74" fmla="*/ 205 w 1075"/>
              <a:gd name="T75" fmla="*/ 369 h 747"/>
              <a:gd name="T76" fmla="*/ 151 w 1075"/>
              <a:gd name="T77" fmla="*/ 397 h 747"/>
              <a:gd name="T78" fmla="*/ 171 w 1075"/>
              <a:gd name="T79" fmla="*/ 352 h 747"/>
              <a:gd name="T80" fmla="*/ 153 w 1075"/>
              <a:gd name="T81" fmla="*/ 333 h 747"/>
              <a:gd name="T82" fmla="*/ 121 w 1075"/>
              <a:gd name="T83" fmla="*/ 341 h 747"/>
              <a:gd name="T84" fmla="*/ 216 w 1075"/>
              <a:gd name="T85" fmla="*/ 269 h 747"/>
              <a:gd name="T86" fmla="*/ 259 w 1075"/>
              <a:gd name="T87" fmla="*/ 257 h 747"/>
              <a:gd name="T88" fmla="*/ 364 w 1075"/>
              <a:gd name="T89" fmla="*/ 199 h 747"/>
              <a:gd name="T90" fmla="*/ 313 w 1075"/>
              <a:gd name="T91" fmla="*/ 225 h 747"/>
              <a:gd name="T92" fmla="*/ 541 w 1075"/>
              <a:gd name="T93" fmla="*/ 85 h 747"/>
              <a:gd name="T94" fmla="*/ 518 w 1075"/>
              <a:gd name="T95" fmla="*/ 82 h 747"/>
              <a:gd name="T96" fmla="*/ 459 w 1075"/>
              <a:gd name="T97" fmla="*/ 103 h 747"/>
              <a:gd name="T98" fmla="*/ 563 w 1075"/>
              <a:gd name="T99" fmla="*/ 41 h 747"/>
              <a:gd name="T100" fmla="*/ 481 w 1075"/>
              <a:gd name="T101" fmla="*/ 60 h 747"/>
              <a:gd name="T102" fmla="*/ 634 w 1075"/>
              <a:gd name="T103" fmla="*/ 30 h 747"/>
              <a:gd name="T104" fmla="*/ 713 w 1075"/>
              <a:gd name="T105" fmla="*/ 17 h 747"/>
              <a:gd name="T106" fmla="*/ 752 w 1075"/>
              <a:gd name="T107" fmla="*/ 43 h 747"/>
              <a:gd name="T108" fmla="*/ 716 w 1075"/>
              <a:gd name="T109" fmla="*/ 88 h 747"/>
              <a:gd name="T110" fmla="*/ 779 w 1075"/>
              <a:gd name="T111" fmla="*/ 92 h 747"/>
              <a:gd name="T112" fmla="*/ 839 w 1075"/>
              <a:gd name="T113" fmla="*/ 59 h 747"/>
              <a:gd name="T114" fmla="*/ 941 w 1075"/>
              <a:gd name="T115" fmla="*/ 59 h 747"/>
              <a:gd name="T116" fmla="*/ 958 w 1075"/>
              <a:gd name="T117" fmla="*/ 101 h 747"/>
              <a:gd name="T118" fmla="*/ 972 w 1075"/>
              <a:gd name="T119" fmla="*/ 108 h 747"/>
              <a:gd name="T120" fmla="*/ 966 w 1075"/>
              <a:gd name="T121" fmla="*/ 179 h 747"/>
              <a:gd name="T122" fmla="*/ 1014 w 1075"/>
              <a:gd name="T123" fmla="*/ 233 h 747"/>
              <a:gd name="T124" fmla="*/ 1061 w 1075"/>
              <a:gd name="T125" fmla="*/ 238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5" h="747">
                <a:moveTo>
                  <a:pt x="1067" y="236"/>
                </a:moveTo>
                <a:cubicBezTo>
                  <a:pt x="1067" y="236"/>
                  <a:pt x="1068" y="236"/>
                  <a:pt x="1069" y="235"/>
                </a:cubicBezTo>
                <a:cubicBezTo>
                  <a:pt x="1071" y="234"/>
                  <a:pt x="1072" y="236"/>
                  <a:pt x="1071" y="238"/>
                </a:cubicBezTo>
                <a:cubicBezTo>
                  <a:pt x="1071" y="239"/>
                  <a:pt x="1070" y="240"/>
                  <a:pt x="1069" y="241"/>
                </a:cubicBezTo>
                <a:cubicBezTo>
                  <a:pt x="1066" y="243"/>
                  <a:pt x="1062" y="244"/>
                  <a:pt x="1061" y="249"/>
                </a:cubicBezTo>
                <a:cubicBezTo>
                  <a:pt x="1060" y="252"/>
                  <a:pt x="1056" y="253"/>
                  <a:pt x="1053" y="255"/>
                </a:cubicBezTo>
                <a:cubicBezTo>
                  <a:pt x="1050" y="257"/>
                  <a:pt x="1046" y="258"/>
                  <a:pt x="1044" y="260"/>
                </a:cubicBezTo>
                <a:cubicBezTo>
                  <a:pt x="1040" y="262"/>
                  <a:pt x="1037" y="264"/>
                  <a:pt x="1033" y="267"/>
                </a:cubicBezTo>
                <a:cubicBezTo>
                  <a:pt x="1032" y="268"/>
                  <a:pt x="1030" y="268"/>
                  <a:pt x="1028" y="270"/>
                </a:cubicBezTo>
                <a:cubicBezTo>
                  <a:pt x="1030" y="268"/>
                  <a:pt x="1032" y="267"/>
                  <a:pt x="1034" y="267"/>
                </a:cubicBezTo>
                <a:cubicBezTo>
                  <a:pt x="1036" y="265"/>
                  <a:pt x="1038" y="263"/>
                  <a:pt x="1040" y="264"/>
                </a:cubicBezTo>
                <a:cubicBezTo>
                  <a:pt x="1043" y="265"/>
                  <a:pt x="1041" y="266"/>
                  <a:pt x="1040" y="267"/>
                </a:cubicBezTo>
                <a:cubicBezTo>
                  <a:pt x="1038" y="269"/>
                  <a:pt x="1036" y="270"/>
                  <a:pt x="1034" y="272"/>
                </a:cubicBezTo>
                <a:cubicBezTo>
                  <a:pt x="1028" y="277"/>
                  <a:pt x="1021" y="280"/>
                  <a:pt x="1013" y="284"/>
                </a:cubicBezTo>
                <a:cubicBezTo>
                  <a:pt x="1008" y="287"/>
                  <a:pt x="1003" y="290"/>
                  <a:pt x="998" y="293"/>
                </a:cubicBezTo>
                <a:cubicBezTo>
                  <a:pt x="995" y="295"/>
                  <a:pt x="991" y="296"/>
                  <a:pt x="988" y="297"/>
                </a:cubicBezTo>
                <a:cubicBezTo>
                  <a:pt x="984" y="299"/>
                  <a:pt x="981" y="301"/>
                  <a:pt x="978" y="303"/>
                </a:cubicBezTo>
                <a:cubicBezTo>
                  <a:pt x="969" y="305"/>
                  <a:pt x="963" y="310"/>
                  <a:pt x="955" y="312"/>
                </a:cubicBezTo>
                <a:cubicBezTo>
                  <a:pt x="953" y="314"/>
                  <a:pt x="950" y="314"/>
                  <a:pt x="948" y="316"/>
                </a:cubicBezTo>
                <a:cubicBezTo>
                  <a:pt x="941" y="320"/>
                  <a:pt x="934" y="324"/>
                  <a:pt x="927" y="327"/>
                </a:cubicBezTo>
                <a:cubicBezTo>
                  <a:pt x="921" y="331"/>
                  <a:pt x="915" y="334"/>
                  <a:pt x="909" y="338"/>
                </a:cubicBezTo>
                <a:cubicBezTo>
                  <a:pt x="902" y="342"/>
                  <a:pt x="896" y="345"/>
                  <a:pt x="889" y="349"/>
                </a:cubicBezTo>
                <a:cubicBezTo>
                  <a:pt x="876" y="354"/>
                  <a:pt x="864" y="360"/>
                  <a:pt x="852" y="368"/>
                </a:cubicBezTo>
                <a:cubicBezTo>
                  <a:pt x="850" y="368"/>
                  <a:pt x="848" y="370"/>
                  <a:pt x="846" y="370"/>
                </a:cubicBezTo>
                <a:cubicBezTo>
                  <a:pt x="848" y="370"/>
                  <a:pt x="850" y="368"/>
                  <a:pt x="852" y="368"/>
                </a:cubicBezTo>
                <a:cubicBezTo>
                  <a:pt x="861" y="362"/>
                  <a:pt x="872" y="357"/>
                  <a:pt x="883" y="353"/>
                </a:cubicBezTo>
                <a:cubicBezTo>
                  <a:pt x="887" y="351"/>
                  <a:pt x="890" y="349"/>
                  <a:pt x="894" y="347"/>
                </a:cubicBezTo>
                <a:cubicBezTo>
                  <a:pt x="900" y="343"/>
                  <a:pt x="907" y="340"/>
                  <a:pt x="913" y="336"/>
                </a:cubicBezTo>
                <a:cubicBezTo>
                  <a:pt x="915" y="335"/>
                  <a:pt x="918" y="334"/>
                  <a:pt x="921" y="333"/>
                </a:cubicBezTo>
                <a:cubicBezTo>
                  <a:pt x="923" y="332"/>
                  <a:pt x="926" y="330"/>
                  <a:pt x="927" y="327"/>
                </a:cubicBezTo>
                <a:cubicBezTo>
                  <a:pt x="934" y="324"/>
                  <a:pt x="940" y="320"/>
                  <a:pt x="947" y="317"/>
                </a:cubicBezTo>
                <a:cubicBezTo>
                  <a:pt x="950" y="316"/>
                  <a:pt x="953" y="314"/>
                  <a:pt x="956" y="312"/>
                </a:cubicBezTo>
                <a:cubicBezTo>
                  <a:pt x="964" y="310"/>
                  <a:pt x="971" y="304"/>
                  <a:pt x="980" y="302"/>
                </a:cubicBezTo>
                <a:cubicBezTo>
                  <a:pt x="983" y="302"/>
                  <a:pt x="985" y="300"/>
                  <a:pt x="987" y="298"/>
                </a:cubicBezTo>
                <a:cubicBezTo>
                  <a:pt x="989" y="297"/>
                  <a:pt x="990" y="297"/>
                  <a:pt x="992" y="295"/>
                </a:cubicBezTo>
                <a:cubicBezTo>
                  <a:pt x="993" y="294"/>
                  <a:pt x="995" y="294"/>
                  <a:pt x="996" y="295"/>
                </a:cubicBezTo>
                <a:cubicBezTo>
                  <a:pt x="998" y="297"/>
                  <a:pt x="996" y="299"/>
                  <a:pt x="995" y="300"/>
                </a:cubicBezTo>
                <a:cubicBezTo>
                  <a:pt x="993" y="302"/>
                  <a:pt x="990" y="303"/>
                  <a:pt x="988" y="304"/>
                </a:cubicBezTo>
                <a:cubicBezTo>
                  <a:pt x="985" y="306"/>
                  <a:pt x="982" y="308"/>
                  <a:pt x="979" y="310"/>
                </a:cubicBezTo>
                <a:cubicBezTo>
                  <a:pt x="972" y="314"/>
                  <a:pt x="965" y="318"/>
                  <a:pt x="958" y="321"/>
                </a:cubicBezTo>
                <a:cubicBezTo>
                  <a:pt x="952" y="323"/>
                  <a:pt x="946" y="326"/>
                  <a:pt x="941" y="330"/>
                </a:cubicBezTo>
                <a:cubicBezTo>
                  <a:pt x="939" y="331"/>
                  <a:pt x="936" y="332"/>
                  <a:pt x="934" y="333"/>
                </a:cubicBezTo>
                <a:cubicBezTo>
                  <a:pt x="928" y="335"/>
                  <a:pt x="923" y="337"/>
                  <a:pt x="918" y="340"/>
                </a:cubicBezTo>
                <a:cubicBezTo>
                  <a:pt x="914" y="341"/>
                  <a:pt x="910" y="344"/>
                  <a:pt x="906" y="347"/>
                </a:cubicBezTo>
                <a:cubicBezTo>
                  <a:pt x="884" y="360"/>
                  <a:pt x="859" y="370"/>
                  <a:pt x="837" y="383"/>
                </a:cubicBezTo>
                <a:cubicBezTo>
                  <a:pt x="835" y="384"/>
                  <a:pt x="833" y="385"/>
                  <a:pt x="831" y="386"/>
                </a:cubicBezTo>
                <a:cubicBezTo>
                  <a:pt x="830" y="387"/>
                  <a:pt x="830" y="387"/>
                  <a:pt x="831" y="388"/>
                </a:cubicBezTo>
                <a:cubicBezTo>
                  <a:pt x="831" y="389"/>
                  <a:pt x="831" y="388"/>
                  <a:pt x="832" y="388"/>
                </a:cubicBezTo>
                <a:cubicBezTo>
                  <a:pt x="834" y="387"/>
                  <a:pt x="835" y="385"/>
                  <a:pt x="837" y="383"/>
                </a:cubicBezTo>
                <a:cubicBezTo>
                  <a:pt x="860" y="370"/>
                  <a:pt x="885" y="360"/>
                  <a:pt x="907" y="346"/>
                </a:cubicBezTo>
                <a:cubicBezTo>
                  <a:pt x="910" y="344"/>
                  <a:pt x="913" y="342"/>
                  <a:pt x="917" y="341"/>
                </a:cubicBezTo>
                <a:cubicBezTo>
                  <a:pt x="922" y="337"/>
                  <a:pt x="929" y="335"/>
                  <a:pt x="935" y="333"/>
                </a:cubicBezTo>
                <a:cubicBezTo>
                  <a:pt x="936" y="332"/>
                  <a:pt x="938" y="332"/>
                  <a:pt x="939" y="332"/>
                </a:cubicBezTo>
                <a:cubicBezTo>
                  <a:pt x="940" y="336"/>
                  <a:pt x="937" y="336"/>
                  <a:pt x="936" y="337"/>
                </a:cubicBezTo>
                <a:cubicBezTo>
                  <a:pt x="928" y="341"/>
                  <a:pt x="921" y="344"/>
                  <a:pt x="913" y="348"/>
                </a:cubicBezTo>
                <a:cubicBezTo>
                  <a:pt x="923" y="343"/>
                  <a:pt x="934" y="339"/>
                  <a:pt x="944" y="332"/>
                </a:cubicBezTo>
                <a:cubicBezTo>
                  <a:pt x="945" y="331"/>
                  <a:pt x="946" y="330"/>
                  <a:pt x="947" y="329"/>
                </a:cubicBezTo>
                <a:cubicBezTo>
                  <a:pt x="955" y="323"/>
                  <a:pt x="965" y="320"/>
                  <a:pt x="973" y="315"/>
                </a:cubicBezTo>
                <a:cubicBezTo>
                  <a:pt x="974" y="314"/>
                  <a:pt x="976" y="313"/>
                  <a:pt x="977" y="312"/>
                </a:cubicBezTo>
                <a:cubicBezTo>
                  <a:pt x="978" y="311"/>
                  <a:pt x="979" y="311"/>
                  <a:pt x="981" y="311"/>
                </a:cubicBezTo>
                <a:cubicBezTo>
                  <a:pt x="985" y="313"/>
                  <a:pt x="985" y="314"/>
                  <a:pt x="980" y="317"/>
                </a:cubicBezTo>
                <a:cubicBezTo>
                  <a:pt x="978" y="319"/>
                  <a:pt x="975" y="321"/>
                  <a:pt x="972" y="323"/>
                </a:cubicBezTo>
                <a:cubicBezTo>
                  <a:pt x="969" y="323"/>
                  <a:pt x="967" y="324"/>
                  <a:pt x="964" y="325"/>
                </a:cubicBezTo>
                <a:cubicBezTo>
                  <a:pt x="961" y="327"/>
                  <a:pt x="958" y="329"/>
                  <a:pt x="955" y="330"/>
                </a:cubicBezTo>
                <a:cubicBezTo>
                  <a:pt x="953" y="331"/>
                  <a:pt x="953" y="333"/>
                  <a:pt x="952" y="334"/>
                </a:cubicBezTo>
                <a:cubicBezTo>
                  <a:pt x="949" y="336"/>
                  <a:pt x="945" y="337"/>
                  <a:pt x="942" y="341"/>
                </a:cubicBezTo>
                <a:cubicBezTo>
                  <a:pt x="946" y="341"/>
                  <a:pt x="948" y="339"/>
                  <a:pt x="950" y="338"/>
                </a:cubicBezTo>
                <a:cubicBezTo>
                  <a:pt x="951" y="337"/>
                  <a:pt x="952" y="337"/>
                  <a:pt x="953" y="336"/>
                </a:cubicBezTo>
                <a:cubicBezTo>
                  <a:pt x="958" y="335"/>
                  <a:pt x="962" y="332"/>
                  <a:pt x="967" y="330"/>
                </a:cubicBezTo>
                <a:cubicBezTo>
                  <a:pt x="969" y="327"/>
                  <a:pt x="973" y="326"/>
                  <a:pt x="976" y="324"/>
                </a:cubicBezTo>
                <a:cubicBezTo>
                  <a:pt x="977" y="324"/>
                  <a:pt x="977" y="323"/>
                  <a:pt x="977" y="323"/>
                </a:cubicBezTo>
                <a:cubicBezTo>
                  <a:pt x="979" y="322"/>
                  <a:pt x="980" y="322"/>
                  <a:pt x="982" y="321"/>
                </a:cubicBezTo>
                <a:cubicBezTo>
                  <a:pt x="983" y="321"/>
                  <a:pt x="985" y="319"/>
                  <a:pt x="986" y="319"/>
                </a:cubicBezTo>
                <a:cubicBezTo>
                  <a:pt x="996" y="313"/>
                  <a:pt x="1005" y="307"/>
                  <a:pt x="1013" y="298"/>
                </a:cubicBezTo>
                <a:cubicBezTo>
                  <a:pt x="1014" y="297"/>
                  <a:pt x="1015" y="296"/>
                  <a:pt x="1016" y="296"/>
                </a:cubicBezTo>
                <a:cubicBezTo>
                  <a:pt x="1019" y="295"/>
                  <a:pt x="1020" y="296"/>
                  <a:pt x="1020" y="299"/>
                </a:cubicBezTo>
                <a:cubicBezTo>
                  <a:pt x="1016" y="304"/>
                  <a:pt x="1010" y="307"/>
                  <a:pt x="1005" y="311"/>
                </a:cubicBezTo>
                <a:cubicBezTo>
                  <a:pt x="1005" y="312"/>
                  <a:pt x="1004" y="312"/>
                  <a:pt x="1004" y="313"/>
                </a:cubicBezTo>
                <a:cubicBezTo>
                  <a:pt x="1005" y="313"/>
                  <a:pt x="1005" y="312"/>
                  <a:pt x="1006" y="312"/>
                </a:cubicBezTo>
                <a:cubicBezTo>
                  <a:pt x="1008" y="309"/>
                  <a:pt x="1012" y="307"/>
                  <a:pt x="1015" y="305"/>
                </a:cubicBezTo>
                <a:cubicBezTo>
                  <a:pt x="1015" y="305"/>
                  <a:pt x="1016" y="305"/>
                  <a:pt x="1016" y="305"/>
                </a:cubicBezTo>
                <a:cubicBezTo>
                  <a:pt x="1020" y="304"/>
                  <a:pt x="1022" y="301"/>
                  <a:pt x="1026" y="300"/>
                </a:cubicBezTo>
                <a:cubicBezTo>
                  <a:pt x="1028" y="299"/>
                  <a:pt x="1030" y="297"/>
                  <a:pt x="1032" y="300"/>
                </a:cubicBezTo>
                <a:cubicBezTo>
                  <a:pt x="1033" y="303"/>
                  <a:pt x="1031" y="303"/>
                  <a:pt x="1029" y="305"/>
                </a:cubicBezTo>
                <a:cubicBezTo>
                  <a:pt x="1028" y="305"/>
                  <a:pt x="1028" y="305"/>
                  <a:pt x="1027" y="306"/>
                </a:cubicBezTo>
                <a:cubicBezTo>
                  <a:pt x="1024" y="308"/>
                  <a:pt x="1021" y="310"/>
                  <a:pt x="1017" y="313"/>
                </a:cubicBezTo>
                <a:cubicBezTo>
                  <a:pt x="1020" y="311"/>
                  <a:pt x="1024" y="308"/>
                  <a:pt x="1027" y="306"/>
                </a:cubicBezTo>
                <a:cubicBezTo>
                  <a:pt x="1030" y="304"/>
                  <a:pt x="1033" y="302"/>
                  <a:pt x="1036" y="300"/>
                </a:cubicBezTo>
                <a:cubicBezTo>
                  <a:pt x="1036" y="300"/>
                  <a:pt x="1037" y="300"/>
                  <a:pt x="1037" y="300"/>
                </a:cubicBezTo>
                <a:cubicBezTo>
                  <a:pt x="1039" y="299"/>
                  <a:pt x="1041" y="298"/>
                  <a:pt x="1042" y="297"/>
                </a:cubicBezTo>
                <a:cubicBezTo>
                  <a:pt x="1043" y="296"/>
                  <a:pt x="1043" y="296"/>
                  <a:pt x="1044" y="295"/>
                </a:cubicBezTo>
                <a:cubicBezTo>
                  <a:pt x="1045" y="294"/>
                  <a:pt x="1045" y="294"/>
                  <a:pt x="1046" y="293"/>
                </a:cubicBezTo>
                <a:cubicBezTo>
                  <a:pt x="1048" y="292"/>
                  <a:pt x="1050" y="290"/>
                  <a:pt x="1052" y="288"/>
                </a:cubicBezTo>
                <a:cubicBezTo>
                  <a:pt x="1053" y="287"/>
                  <a:pt x="1053" y="287"/>
                  <a:pt x="1054" y="286"/>
                </a:cubicBezTo>
                <a:cubicBezTo>
                  <a:pt x="1055" y="286"/>
                  <a:pt x="1055" y="285"/>
                  <a:pt x="1056" y="285"/>
                </a:cubicBezTo>
                <a:cubicBezTo>
                  <a:pt x="1057" y="284"/>
                  <a:pt x="1058" y="283"/>
                  <a:pt x="1059" y="282"/>
                </a:cubicBezTo>
                <a:cubicBezTo>
                  <a:pt x="1059" y="281"/>
                  <a:pt x="1059" y="281"/>
                  <a:pt x="1059" y="281"/>
                </a:cubicBezTo>
                <a:cubicBezTo>
                  <a:pt x="1060" y="280"/>
                  <a:pt x="1060" y="280"/>
                  <a:pt x="1061" y="279"/>
                </a:cubicBezTo>
                <a:cubicBezTo>
                  <a:pt x="1061" y="279"/>
                  <a:pt x="1062" y="278"/>
                  <a:pt x="1063" y="278"/>
                </a:cubicBezTo>
                <a:cubicBezTo>
                  <a:pt x="1064" y="277"/>
                  <a:pt x="1065" y="277"/>
                  <a:pt x="1066" y="277"/>
                </a:cubicBezTo>
                <a:cubicBezTo>
                  <a:pt x="1068" y="279"/>
                  <a:pt x="1066" y="280"/>
                  <a:pt x="1066" y="281"/>
                </a:cubicBezTo>
                <a:cubicBezTo>
                  <a:pt x="1064" y="283"/>
                  <a:pt x="1062" y="285"/>
                  <a:pt x="1060" y="287"/>
                </a:cubicBezTo>
                <a:cubicBezTo>
                  <a:pt x="1061" y="288"/>
                  <a:pt x="1062" y="287"/>
                  <a:pt x="1062" y="287"/>
                </a:cubicBezTo>
                <a:cubicBezTo>
                  <a:pt x="1064" y="286"/>
                  <a:pt x="1065" y="284"/>
                  <a:pt x="1067" y="284"/>
                </a:cubicBezTo>
                <a:cubicBezTo>
                  <a:pt x="1068" y="283"/>
                  <a:pt x="1070" y="282"/>
                  <a:pt x="1071" y="281"/>
                </a:cubicBezTo>
                <a:cubicBezTo>
                  <a:pt x="1073" y="280"/>
                  <a:pt x="1075" y="281"/>
                  <a:pt x="1075" y="283"/>
                </a:cubicBezTo>
                <a:cubicBezTo>
                  <a:pt x="1075" y="285"/>
                  <a:pt x="1075" y="286"/>
                  <a:pt x="1074" y="286"/>
                </a:cubicBezTo>
                <a:cubicBezTo>
                  <a:pt x="1072" y="285"/>
                  <a:pt x="1071" y="287"/>
                  <a:pt x="1070" y="288"/>
                </a:cubicBezTo>
                <a:cubicBezTo>
                  <a:pt x="1068" y="289"/>
                  <a:pt x="1070" y="290"/>
                  <a:pt x="1070" y="291"/>
                </a:cubicBezTo>
                <a:cubicBezTo>
                  <a:pt x="1070" y="292"/>
                  <a:pt x="1070" y="292"/>
                  <a:pt x="1070" y="293"/>
                </a:cubicBezTo>
                <a:cubicBezTo>
                  <a:pt x="1070" y="294"/>
                  <a:pt x="1070" y="294"/>
                  <a:pt x="1069" y="295"/>
                </a:cubicBezTo>
                <a:cubicBezTo>
                  <a:pt x="1068" y="296"/>
                  <a:pt x="1066" y="297"/>
                  <a:pt x="1065" y="298"/>
                </a:cubicBezTo>
                <a:cubicBezTo>
                  <a:pt x="1064" y="299"/>
                  <a:pt x="1063" y="300"/>
                  <a:pt x="1062" y="301"/>
                </a:cubicBezTo>
                <a:cubicBezTo>
                  <a:pt x="1058" y="302"/>
                  <a:pt x="1058" y="306"/>
                  <a:pt x="1055" y="308"/>
                </a:cubicBezTo>
                <a:cubicBezTo>
                  <a:pt x="1054" y="308"/>
                  <a:pt x="1056" y="308"/>
                  <a:pt x="1056" y="308"/>
                </a:cubicBezTo>
                <a:cubicBezTo>
                  <a:pt x="1057" y="308"/>
                  <a:pt x="1057" y="309"/>
                  <a:pt x="1057" y="311"/>
                </a:cubicBezTo>
                <a:cubicBezTo>
                  <a:pt x="1056" y="312"/>
                  <a:pt x="1055" y="313"/>
                  <a:pt x="1055" y="315"/>
                </a:cubicBezTo>
                <a:cubicBezTo>
                  <a:pt x="1055" y="315"/>
                  <a:pt x="1054" y="316"/>
                  <a:pt x="1054" y="316"/>
                </a:cubicBezTo>
                <a:cubicBezTo>
                  <a:pt x="1053" y="316"/>
                  <a:pt x="1053" y="316"/>
                  <a:pt x="1053" y="316"/>
                </a:cubicBezTo>
                <a:cubicBezTo>
                  <a:pt x="1048" y="316"/>
                  <a:pt x="1045" y="319"/>
                  <a:pt x="1041" y="321"/>
                </a:cubicBezTo>
                <a:cubicBezTo>
                  <a:pt x="1039" y="321"/>
                  <a:pt x="1037" y="323"/>
                  <a:pt x="1035" y="323"/>
                </a:cubicBezTo>
                <a:cubicBezTo>
                  <a:pt x="1034" y="320"/>
                  <a:pt x="1036" y="318"/>
                  <a:pt x="1038" y="317"/>
                </a:cubicBezTo>
                <a:cubicBezTo>
                  <a:pt x="1039" y="316"/>
                  <a:pt x="1041" y="315"/>
                  <a:pt x="1043" y="313"/>
                </a:cubicBezTo>
                <a:cubicBezTo>
                  <a:pt x="1039" y="315"/>
                  <a:pt x="1036" y="318"/>
                  <a:pt x="1033" y="321"/>
                </a:cubicBezTo>
                <a:cubicBezTo>
                  <a:pt x="1029" y="325"/>
                  <a:pt x="1025" y="327"/>
                  <a:pt x="1020" y="331"/>
                </a:cubicBezTo>
                <a:cubicBezTo>
                  <a:pt x="1015" y="333"/>
                  <a:pt x="1010" y="335"/>
                  <a:pt x="1005" y="339"/>
                </a:cubicBezTo>
                <a:cubicBezTo>
                  <a:pt x="1007" y="337"/>
                  <a:pt x="1009" y="335"/>
                  <a:pt x="1011" y="338"/>
                </a:cubicBezTo>
                <a:cubicBezTo>
                  <a:pt x="1012" y="339"/>
                  <a:pt x="1010" y="340"/>
                  <a:pt x="1009" y="341"/>
                </a:cubicBezTo>
                <a:cubicBezTo>
                  <a:pt x="999" y="347"/>
                  <a:pt x="989" y="353"/>
                  <a:pt x="979" y="360"/>
                </a:cubicBezTo>
                <a:cubicBezTo>
                  <a:pt x="975" y="361"/>
                  <a:pt x="972" y="364"/>
                  <a:pt x="968" y="366"/>
                </a:cubicBezTo>
                <a:cubicBezTo>
                  <a:pt x="958" y="371"/>
                  <a:pt x="948" y="376"/>
                  <a:pt x="938" y="382"/>
                </a:cubicBezTo>
                <a:cubicBezTo>
                  <a:pt x="937" y="382"/>
                  <a:pt x="935" y="383"/>
                  <a:pt x="933" y="384"/>
                </a:cubicBezTo>
                <a:cubicBezTo>
                  <a:pt x="933" y="384"/>
                  <a:pt x="932" y="384"/>
                  <a:pt x="932" y="384"/>
                </a:cubicBezTo>
                <a:cubicBezTo>
                  <a:pt x="923" y="389"/>
                  <a:pt x="914" y="394"/>
                  <a:pt x="905" y="399"/>
                </a:cubicBezTo>
                <a:cubicBezTo>
                  <a:pt x="900" y="401"/>
                  <a:pt x="896" y="405"/>
                  <a:pt x="891" y="406"/>
                </a:cubicBezTo>
                <a:cubicBezTo>
                  <a:pt x="888" y="404"/>
                  <a:pt x="889" y="403"/>
                  <a:pt x="890" y="401"/>
                </a:cubicBezTo>
                <a:cubicBezTo>
                  <a:pt x="895" y="397"/>
                  <a:pt x="901" y="395"/>
                  <a:pt x="907" y="391"/>
                </a:cubicBezTo>
                <a:cubicBezTo>
                  <a:pt x="910" y="390"/>
                  <a:pt x="914" y="388"/>
                  <a:pt x="918" y="386"/>
                </a:cubicBezTo>
                <a:cubicBezTo>
                  <a:pt x="920" y="385"/>
                  <a:pt x="922" y="383"/>
                  <a:pt x="923" y="381"/>
                </a:cubicBezTo>
                <a:cubicBezTo>
                  <a:pt x="926" y="377"/>
                  <a:pt x="931" y="376"/>
                  <a:pt x="935" y="374"/>
                </a:cubicBezTo>
                <a:cubicBezTo>
                  <a:pt x="936" y="373"/>
                  <a:pt x="937" y="372"/>
                  <a:pt x="938" y="372"/>
                </a:cubicBezTo>
                <a:cubicBezTo>
                  <a:pt x="942" y="372"/>
                  <a:pt x="945" y="371"/>
                  <a:pt x="948" y="369"/>
                </a:cubicBezTo>
                <a:cubicBezTo>
                  <a:pt x="953" y="366"/>
                  <a:pt x="959" y="364"/>
                  <a:pt x="964" y="361"/>
                </a:cubicBezTo>
                <a:cubicBezTo>
                  <a:pt x="967" y="360"/>
                  <a:pt x="968" y="356"/>
                  <a:pt x="971" y="355"/>
                </a:cubicBezTo>
                <a:cubicBezTo>
                  <a:pt x="977" y="353"/>
                  <a:pt x="980" y="347"/>
                  <a:pt x="986" y="345"/>
                </a:cubicBezTo>
                <a:cubicBezTo>
                  <a:pt x="988" y="343"/>
                  <a:pt x="991" y="346"/>
                  <a:pt x="993" y="343"/>
                </a:cubicBezTo>
                <a:cubicBezTo>
                  <a:pt x="991" y="344"/>
                  <a:pt x="989" y="345"/>
                  <a:pt x="988" y="343"/>
                </a:cubicBezTo>
                <a:cubicBezTo>
                  <a:pt x="987" y="341"/>
                  <a:pt x="989" y="340"/>
                  <a:pt x="991" y="339"/>
                </a:cubicBezTo>
                <a:cubicBezTo>
                  <a:pt x="992" y="338"/>
                  <a:pt x="993" y="337"/>
                  <a:pt x="994" y="337"/>
                </a:cubicBezTo>
                <a:cubicBezTo>
                  <a:pt x="990" y="338"/>
                  <a:pt x="988" y="342"/>
                  <a:pt x="985" y="344"/>
                </a:cubicBezTo>
                <a:cubicBezTo>
                  <a:pt x="977" y="350"/>
                  <a:pt x="967" y="353"/>
                  <a:pt x="960" y="359"/>
                </a:cubicBezTo>
                <a:cubicBezTo>
                  <a:pt x="958" y="360"/>
                  <a:pt x="957" y="361"/>
                  <a:pt x="955" y="362"/>
                </a:cubicBezTo>
                <a:cubicBezTo>
                  <a:pt x="948" y="367"/>
                  <a:pt x="941" y="370"/>
                  <a:pt x="934" y="374"/>
                </a:cubicBezTo>
                <a:cubicBezTo>
                  <a:pt x="925" y="379"/>
                  <a:pt x="916" y="384"/>
                  <a:pt x="908" y="389"/>
                </a:cubicBezTo>
                <a:cubicBezTo>
                  <a:pt x="901" y="392"/>
                  <a:pt x="897" y="398"/>
                  <a:pt x="890" y="401"/>
                </a:cubicBezTo>
                <a:cubicBezTo>
                  <a:pt x="885" y="405"/>
                  <a:pt x="879" y="407"/>
                  <a:pt x="875" y="412"/>
                </a:cubicBezTo>
                <a:cubicBezTo>
                  <a:pt x="867" y="417"/>
                  <a:pt x="859" y="423"/>
                  <a:pt x="851" y="427"/>
                </a:cubicBezTo>
                <a:cubicBezTo>
                  <a:pt x="842" y="431"/>
                  <a:pt x="835" y="437"/>
                  <a:pt x="827" y="442"/>
                </a:cubicBezTo>
                <a:cubicBezTo>
                  <a:pt x="825" y="443"/>
                  <a:pt x="824" y="445"/>
                  <a:pt x="822" y="446"/>
                </a:cubicBezTo>
                <a:cubicBezTo>
                  <a:pt x="814" y="449"/>
                  <a:pt x="809" y="456"/>
                  <a:pt x="801" y="460"/>
                </a:cubicBezTo>
                <a:cubicBezTo>
                  <a:pt x="798" y="461"/>
                  <a:pt x="797" y="465"/>
                  <a:pt x="794" y="467"/>
                </a:cubicBezTo>
                <a:cubicBezTo>
                  <a:pt x="791" y="471"/>
                  <a:pt x="787" y="472"/>
                  <a:pt x="784" y="475"/>
                </a:cubicBezTo>
                <a:cubicBezTo>
                  <a:pt x="782" y="477"/>
                  <a:pt x="781" y="477"/>
                  <a:pt x="779" y="478"/>
                </a:cubicBezTo>
                <a:cubicBezTo>
                  <a:pt x="772" y="482"/>
                  <a:pt x="765" y="486"/>
                  <a:pt x="758" y="490"/>
                </a:cubicBezTo>
                <a:cubicBezTo>
                  <a:pt x="754" y="492"/>
                  <a:pt x="750" y="494"/>
                  <a:pt x="746" y="496"/>
                </a:cubicBezTo>
                <a:cubicBezTo>
                  <a:pt x="740" y="500"/>
                  <a:pt x="734" y="504"/>
                  <a:pt x="727" y="507"/>
                </a:cubicBezTo>
                <a:cubicBezTo>
                  <a:pt x="724" y="508"/>
                  <a:pt x="723" y="511"/>
                  <a:pt x="720" y="513"/>
                </a:cubicBezTo>
                <a:cubicBezTo>
                  <a:pt x="715" y="517"/>
                  <a:pt x="709" y="519"/>
                  <a:pt x="704" y="523"/>
                </a:cubicBezTo>
                <a:cubicBezTo>
                  <a:pt x="696" y="529"/>
                  <a:pt x="688" y="535"/>
                  <a:pt x="679" y="539"/>
                </a:cubicBezTo>
                <a:cubicBezTo>
                  <a:pt x="677" y="540"/>
                  <a:pt x="676" y="541"/>
                  <a:pt x="674" y="543"/>
                </a:cubicBezTo>
                <a:cubicBezTo>
                  <a:pt x="669" y="546"/>
                  <a:pt x="665" y="550"/>
                  <a:pt x="660" y="552"/>
                </a:cubicBezTo>
                <a:cubicBezTo>
                  <a:pt x="650" y="558"/>
                  <a:pt x="640" y="563"/>
                  <a:pt x="632" y="571"/>
                </a:cubicBezTo>
                <a:cubicBezTo>
                  <a:pt x="631" y="571"/>
                  <a:pt x="630" y="572"/>
                  <a:pt x="629" y="572"/>
                </a:cubicBezTo>
                <a:cubicBezTo>
                  <a:pt x="628" y="573"/>
                  <a:pt x="628" y="570"/>
                  <a:pt x="626" y="572"/>
                </a:cubicBezTo>
                <a:cubicBezTo>
                  <a:pt x="622" y="578"/>
                  <a:pt x="616" y="582"/>
                  <a:pt x="612" y="588"/>
                </a:cubicBezTo>
                <a:cubicBezTo>
                  <a:pt x="610" y="590"/>
                  <a:pt x="608" y="592"/>
                  <a:pt x="605" y="594"/>
                </a:cubicBezTo>
                <a:cubicBezTo>
                  <a:pt x="603" y="594"/>
                  <a:pt x="601" y="595"/>
                  <a:pt x="599" y="593"/>
                </a:cubicBezTo>
                <a:cubicBezTo>
                  <a:pt x="599" y="591"/>
                  <a:pt x="600" y="590"/>
                  <a:pt x="601" y="588"/>
                </a:cubicBezTo>
                <a:cubicBezTo>
                  <a:pt x="603" y="587"/>
                  <a:pt x="604" y="585"/>
                  <a:pt x="606" y="584"/>
                </a:cubicBezTo>
                <a:cubicBezTo>
                  <a:pt x="613" y="579"/>
                  <a:pt x="617" y="571"/>
                  <a:pt x="622" y="567"/>
                </a:cubicBezTo>
                <a:cubicBezTo>
                  <a:pt x="617" y="573"/>
                  <a:pt x="609" y="579"/>
                  <a:pt x="602" y="586"/>
                </a:cubicBezTo>
                <a:cubicBezTo>
                  <a:pt x="598" y="593"/>
                  <a:pt x="591" y="597"/>
                  <a:pt x="585" y="603"/>
                </a:cubicBezTo>
                <a:cubicBezTo>
                  <a:pt x="582" y="608"/>
                  <a:pt x="579" y="612"/>
                  <a:pt x="575" y="615"/>
                </a:cubicBezTo>
                <a:cubicBezTo>
                  <a:pt x="573" y="617"/>
                  <a:pt x="572" y="618"/>
                  <a:pt x="570" y="618"/>
                </a:cubicBezTo>
                <a:cubicBezTo>
                  <a:pt x="567" y="617"/>
                  <a:pt x="569" y="615"/>
                  <a:pt x="570" y="613"/>
                </a:cubicBezTo>
                <a:cubicBezTo>
                  <a:pt x="572" y="611"/>
                  <a:pt x="574" y="609"/>
                  <a:pt x="576" y="608"/>
                </a:cubicBezTo>
                <a:cubicBezTo>
                  <a:pt x="577" y="607"/>
                  <a:pt x="576" y="607"/>
                  <a:pt x="577" y="607"/>
                </a:cubicBezTo>
                <a:cubicBezTo>
                  <a:pt x="574" y="609"/>
                  <a:pt x="571" y="611"/>
                  <a:pt x="569" y="613"/>
                </a:cubicBezTo>
                <a:cubicBezTo>
                  <a:pt x="568" y="615"/>
                  <a:pt x="568" y="618"/>
                  <a:pt x="566" y="619"/>
                </a:cubicBezTo>
                <a:cubicBezTo>
                  <a:pt x="565" y="621"/>
                  <a:pt x="563" y="621"/>
                  <a:pt x="561" y="623"/>
                </a:cubicBezTo>
                <a:cubicBezTo>
                  <a:pt x="556" y="626"/>
                  <a:pt x="552" y="631"/>
                  <a:pt x="548" y="636"/>
                </a:cubicBezTo>
                <a:cubicBezTo>
                  <a:pt x="546" y="641"/>
                  <a:pt x="540" y="642"/>
                  <a:pt x="536" y="644"/>
                </a:cubicBezTo>
                <a:cubicBezTo>
                  <a:pt x="533" y="646"/>
                  <a:pt x="531" y="647"/>
                  <a:pt x="529" y="649"/>
                </a:cubicBezTo>
                <a:cubicBezTo>
                  <a:pt x="526" y="651"/>
                  <a:pt x="524" y="652"/>
                  <a:pt x="521" y="654"/>
                </a:cubicBezTo>
                <a:cubicBezTo>
                  <a:pt x="520" y="654"/>
                  <a:pt x="520" y="655"/>
                  <a:pt x="519" y="655"/>
                </a:cubicBezTo>
                <a:cubicBezTo>
                  <a:pt x="520" y="655"/>
                  <a:pt x="520" y="654"/>
                  <a:pt x="521" y="654"/>
                </a:cubicBezTo>
                <a:cubicBezTo>
                  <a:pt x="524" y="652"/>
                  <a:pt x="527" y="651"/>
                  <a:pt x="529" y="649"/>
                </a:cubicBezTo>
                <a:cubicBezTo>
                  <a:pt x="531" y="647"/>
                  <a:pt x="534" y="644"/>
                  <a:pt x="536" y="646"/>
                </a:cubicBezTo>
                <a:cubicBezTo>
                  <a:pt x="538" y="648"/>
                  <a:pt x="534" y="649"/>
                  <a:pt x="533" y="651"/>
                </a:cubicBezTo>
                <a:cubicBezTo>
                  <a:pt x="532" y="653"/>
                  <a:pt x="530" y="654"/>
                  <a:pt x="529" y="656"/>
                </a:cubicBezTo>
                <a:cubicBezTo>
                  <a:pt x="526" y="659"/>
                  <a:pt x="523" y="662"/>
                  <a:pt x="519" y="665"/>
                </a:cubicBezTo>
                <a:cubicBezTo>
                  <a:pt x="516" y="668"/>
                  <a:pt x="512" y="670"/>
                  <a:pt x="509" y="673"/>
                </a:cubicBezTo>
                <a:cubicBezTo>
                  <a:pt x="509" y="674"/>
                  <a:pt x="509" y="674"/>
                  <a:pt x="509" y="674"/>
                </a:cubicBezTo>
                <a:cubicBezTo>
                  <a:pt x="507" y="677"/>
                  <a:pt x="504" y="678"/>
                  <a:pt x="502" y="680"/>
                </a:cubicBezTo>
                <a:cubicBezTo>
                  <a:pt x="497" y="685"/>
                  <a:pt x="491" y="690"/>
                  <a:pt x="486" y="695"/>
                </a:cubicBezTo>
                <a:cubicBezTo>
                  <a:pt x="483" y="698"/>
                  <a:pt x="481" y="701"/>
                  <a:pt x="480" y="704"/>
                </a:cubicBezTo>
                <a:cubicBezTo>
                  <a:pt x="479" y="705"/>
                  <a:pt x="479" y="706"/>
                  <a:pt x="478" y="707"/>
                </a:cubicBezTo>
                <a:cubicBezTo>
                  <a:pt x="476" y="711"/>
                  <a:pt x="472" y="711"/>
                  <a:pt x="469" y="713"/>
                </a:cubicBezTo>
                <a:cubicBezTo>
                  <a:pt x="467" y="715"/>
                  <a:pt x="465" y="718"/>
                  <a:pt x="462" y="719"/>
                </a:cubicBezTo>
                <a:cubicBezTo>
                  <a:pt x="454" y="722"/>
                  <a:pt x="448" y="727"/>
                  <a:pt x="441" y="731"/>
                </a:cubicBezTo>
                <a:cubicBezTo>
                  <a:pt x="437" y="733"/>
                  <a:pt x="432" y="734"/>
                  <a:pt x="429" y="738"/>
                </a:cubicBezTo>
                <a:cubicBezTo>
                  <a:pt x="427" y="740"/>
                  <a:pt x="426" y="742"/>
                  <a:pt x="425" y="743"/>
                </a:cubicBezTo>
                <a:cubicBezTo>
                  <a:pt x="424" y="745"/>
                  <a:pt x="422" y="747"/>
                  <a:pt x="420" y="746"/>
                </a:cubicBezTo>
                <a:cubicBezTo>
                  <a:pt x="418" y="744"/>
                  <a:pt x="420" y="743"/>
                  <a:pt x="421" y="741"/>
                </a:cubicBezTo>
                <a:cubicBezTo>
                  <a:pt x="423" y="740"/>
                  <a:pt x="420" y="740"/>
                  <a:pt x="421" y="739"/>
                </a:cubicBezTo>
                <a:cubicBezTo>
                  <a:pt x="421" y="738"/>
                  <a:pt x="422" y="737"/>
                  <a:pt x="423" y="736"/>
                </a:cubicBezTo>
                <a:cubicBezTo>
                  <a:pt x="423" y="736"/>
                  <a:pt x="424" y="736"/>
                  <a:pt x="424" y="735"/>
                </a:cubicBezTo>
                <a:cubicBezTo>
                  <a:pt x="425" y="731"/>
                  <a:pt x="429" y="728"/>
                  <a:pt x="431" y="725"/>
                </a:cubicBezTo>
                <a:cubicBezTo>
                  <a:pt x="432" y="721"/>
                  <a:pt x="434" y="719"/>
                  <a:pt x="438" y="717"/>
                </a:cubicBezTo>
                <a:cubicBezTo>
                  <a:pt x="441" y="715"/>
                  <a:pt x="444" y="712"/>
                  <a:pt x="447" y="708"/>
                </a:cubicBezTo>
                <a:cubicBezTo>
                  <a:pt x="440" y="710"/>
                  <a:pt x="434" y="714"/>
                  <a:pt x="429" y="719"/>
                </a:cubicBezTo>
                <a:cubicBezTo>
                  <a:pt x="428" y="720"/>
                  <a:pt x="427" y="721"/>
                  <a:pt x="426" y="722"/>
                </a:cubicBezTo>
                <a:cubicBezTo>
                  <a:pt x="425" y="723"/>
                  <a:pt x="424" y="724"/>
                  <a:pt x="422" y="723"/>
                </a:cubicBezTo>
                <a:cubicBezTo>
                  <a:pt x="421" y="722"/>
                  <a:pt x="423" y="720"/>
                  <a:pt x="423" y="720"/>
                </a:cubicBezTo>
                <a:cubicBezTo>
                  <a:pt x="424" y="718"/>
                  <a:pt x="425" y="717"/>
                  <a:pt x="425" y="715"/>
                </a:cubicBezTo>
                <a:cubicBezTo>
                  <a:pt x="426" y="714"/>
                  <a:pt x="427" y="713"/>
                  <a:pt x="428" y="713"/>
                </a:cubicBezTo>
                <a:cubicBezTo>
                  <a:pt x="431" y="709"/>
                  <a:pt x="437" y="707"/>
                  <a:pt x="439" y="702"/>
                </a:cubicBezTo>
                <a:cubicBezTo>
                  <a:pt x="436" y="704"/>
                  <a:pt x="433" y="705"/>
                  <a:pt x="432" y="700"/>
                </a:cubicBezTo>
                <a:cubicBezTo>
                  <a:pt x="433" y="697"/>
                  <a:pt x="435" y="695"/>
                  <a:pt x="437" y="693"/>
                </a:cubicBezTo>
                <a:cubicBezTo>
                  <a:pt x="437" y="693"/>
                  <a:pt x="437" y="692"/>
                  <a:pt x="438" y="692"/>
                </a:cubicBezTo>
                <a:cubicBezTo>
                  <a:pt x="439" y="691"/>
                  <a:pt x="440" y="690"/>
                  <a:pt x="440" y="689"/>
                </a:cubicBezTo>
                <a:cubicBezTo>
                  <a:pt x="441" y="688"/>
                  <a:pt x="442" y="687"/>
                  <a:pt x="443" y="687"/>
                </a:cubicBezTo>
                <a:cubicBezTo>
                  <a:pt x="444" y="687"/>
                  <a:pt x="446" y="685"/>
                  <a:pt x="447" y="687"/>
                </a:cubicBezTo>
                <a:cubicBezTo>
                  <a:pt x="448" y="689"/>
                  <a:pt x="446" y="690"/>
                  <a:pt x="445" y="691"/>
                </a:cubicBezTo>
                <a:cubicBezTo>
                  <a:pt x="444" y="692"/>
                  <a:pt x="443" y="693"/>
                  <a:pt x="442" y="694"/>
                </a:cubicBezTo>
                <a:cubicBezTo>
                  <a:pt x="442" y="694"/>
                  <a:pt x="442" y="695"/>
                  <a:pt x="443" y="694"/>
                </a:cubicBezTo>
                <a:cubicBezTo>
                  <a:pt x="443" y="694"/>
                  <a:pt x="443" y="693"/>
                  <a:pt x="443" y="693"/>
                </a:cubicBezTo>
                <a:cubicBezTo>
                  <a:pt x="445" y="692"/>
                  <a:pt x="446" y="692"/>
                  <a:pt x="447" y="691"/>
                </a:cubicBezTo>
                <a:cubicBezTo>
                  <a:pt x="447" y="690"/>
                  <a:pt x="447" y="690"/>
                  <a:pt x="448" y="690"/>
                </a:cubicBezTo>
                <a:cubicBezTo>
                  <a:pt x="449" y="689"/>
                  <a:pt x="450" y="688"/>
                  <a:pt x="451" y="688"/>
                </a:cubicBezTo>
                <a:cubicBezTo>
                  <a:pt x="451" y="687"/>
                  <a:pt x="452" y="687"/>
                  <a:pt x="453" y="686"/>
                </a:cubicBezTo>
                <a:cubicBezTo>
                  <a:pt x="455" y="685"/>
                  <a:pt x="457" y="682"/>
                  <a:pt x="460" y="680"/>
                </a:cubicBezTo>
                <a:cubicBezTo>
                  <a:pt x="460" y="680"/>
                  <a:pt x="460" y="680"/>
                  <a:pt x="461" y="680"/>
                </a:cubicBezTo>
                <a:cubicBezTo>
                  <a:pt x="461" y="680"/>
                  <a:pt x="461" y="679"/>
                  <a:pt x="460" y="679"/>
                </a:cubicBezTo>
                <a:cubicBezTo>
                  <a:pt x="458" y="679"/>
                  <a:pt x="456" y="681"/>
                  <a:pt x="455" y="682"/>
                </a:cubicBezTo>
                <a:cubicBezTo>
                  <a:pt x="452" y="684"/>
                  <a:pt x="450" y="687"/>
                  <a:pt x="447" y="684"/>
                </a:cubicBezTo>
                <a:cubicBezTo>
                  <a:pt x="445" y="684"/>
                  <a:pt x="444" y="685"/>
                  <a:pt x="443" y="686"/>
                </a:cubicBezTo>
                <a:cubicBezTo>
                  <a:pt x="442" y="686"/>
                  <a:pt x="440" y="688"/>
                  <a:pt x="439" y="685"/>
                </a:cubicBezTo>
                <a:cubicBezTo>
                  <a:pt x="439" y="684"/>
                  <a:pt x="440" y="683"/>
                  <a:pt x="440" y="683"/>
                </a:cubicBezTo>
                <a:cubicBezTo>
                  <a:pt x="441" y="681"/>
                  <a:pt x="442" y="679"/>
                  <a:pt x="444" y="678"/>
                </a:cubicBezTo>
                <a:cubicBezTo>
                  <a:pt x="445" y="677"/>
                  <a:pt x="447" y="677"/>
                  <a:pt x="450" y="677"/>
                </a:cubicBezTo>
                <a:cubicBezTo>
                  <a:pt x="451" y="678"/>
                  <a:pt x="452" y="677"/>
                  <a:pt x="453" y="676"/>
                </a:cubicBezTo>
                <a:cubicBezTo>
                  <a:pt x="454" y="674"/>
                  <a:pt x="456" y="673"/>
                  <a:pt x="457" y="672"/>
                </a:cubicBezTo>
                <a:cubicBezTo>
                  <a:pt x="459" y="672"/>
                  <a:pt x="461" y="672"/>
                  <a:pt x="462" y="671"/>
                </a:cubicBezTo>
                <a:cubicBezTo>
                  <a:pt x="463" y="671"/>
                  <a:pt x="463" y="671"/>
                  <a:pt x="464" y="671"/>
                </a:cubicBezTo>
                <a:cubicBezTo>
                  <a:pt x="467" y="671"/>
                  <a:pt x="469" y="669"/>
                  <a:pt x="470" y="668"/>
                </a:cubicBezTo>
                <a:cubicBezTo>
                  <a:pt x="473" y="666"/>
                  <a:pt x="476" y="664"/>
                  <a:pt x="478" y="663"/>
                </a:cubicBezTo>
                <a:cubicBezTo>
                  <a:pt x="484" y="661"/>
                  <a:pt x="491" y="661"/>
                  <a:pt x="495" y="656"/>
                </a:cubicBezTo>
                <a:cubicBezTo>
                  <a:pt x="497" y="655"/>
                  <a:pt x="498" y="651"/>
                  <a:pt x="501" y="655"/>
                </a:cubicBezTo>
                <a:cubicBezTo>
                  <a:pt x="502" y="655"/>
                  <a:pt x="502" y="654"/>
                  <a:pt x="503" y="654"/>
                </a:cubicBezTo>
                <a:cubicBezTo>
                  <a:pt x="510" y="647"/>
                  <a:pt x="521" y="645"/>
                  <a:pt x="527" y="639"/>
                </a:cubicBezTo>
                <a:cubicBezTo>
                  <a:pt x="524" y="640"/>
                  <a:pt x="521" y="643"/>
                  <a:pt x="518" y="645"/>
                </a:cubicBezTo>
                <a:cubicBezTo>
                  <a:pt x="515" y="646"/>
                  <a:pt x="512" y="649"/>
                  <a:pt x="508" y="647"/>
                </a:cubicBezTo>
                <a:cubicBezTo>
                  <a:pt x="506" y="647"/>
                  <a:pt x="504" y="649"/>
                  <a:pt x="502" y="651"/>
                </a:cubicBezTo>
                <a:cubicBezTo>
                  <a:pt x="501" y="651"/>
                  <a:pt x="500" y="653"/>
                  <a:pt x="499" y="651"/>
                </a:cubicBezTo>
                <a:cubicBezTo>
                  <a:pt x="498" y="650"/>
                  <a:pt x="499" y="649"/>
                  <a:pt x="499" y="648"/>
                </a:cubicBezTo>
                <a:cubicBezTo>
                  <a:pt x="502" y="644"/>
                  <a:pt x="506" y="643"/>
                  <a:pt x="510" y="642"/>
                </a:cubicBezTo>
                <a:cubicBezTo>
                  <a:pt x="514" y="640"/>
                  <a:pt x="516" y="637"/>
                  <a:pt x="520" y="635"/>
                </a:cubicBezTo>
                <a:cubicBezTo>
                  <a:pt x="526" y="632"/>
                  <a:pt x="532" y="631"/>
                  <a:pt x="535" y="625"/>
                </a:cubicBezTo>
                <a:cubicBezTo>
                  <a:pt x="536" y="624"/>
                  <a:pt x="537" y="623"/>
                  <a:pt x="539" y="622"/>
                </a:cubicBezTo>
                <a:cubicBezTo>
                  <a:pt x="543" y="621"/>
                  <a:pt x="545" y="619"/>
                  <a:pt x="548" y="617"/>
                </a:cubicBezTo>
                <a:cubicBezTo>
                  <a:pt x="549" y="617"/>
                  <a:pt x="550" y="616"/>
                  <a:pt x="551" y="617"/>
                </a:cubicBezTo>
                <a:cubicBezTo>
                  <a:pt x="552" y="618"/>
                  <a:pt x="551" y="619"/>
                  <a:pt x="551" y="620"/>
                </a:cubicBezTo>
                <a:cubicBezTo>
                  <a:pt x="549" y="623"/>
                  <a:pt x="547" y="625"/>
                  <a:pt x="544" y="627"/>
                </a:cubicBezTo>
                <a:cubicBezTo>
                  <a:pt x="542" y="629"/>
                  <a:pt x="540" y="630"/>
                  <a:pt x="537" y="633"/>
                </a:cubicBezTo>
                <a:cubicBezTo>
                  <a:pt x="543" y="629"/>
                  <a:pt x="548" y="624"/>
                  <a:pt x="554" y="621"/>
                </a:cubicBezTo>
                <a:cubicBezTo>
                  <a:pt x="556" y="620"/>
                  <a:pt x="553" y="621"/>
                  <a:pt x="553" y="621"/>
                </a:cubicBezTo>
                <a:cubicBezTo>
                  <a:pt x="552" y="619"/>
                  <a:pt x="553" y="618"/>
                  <a:pt x="554" y="617"/>
                </a:cubicBezTo>
                <a:cubicBezTo>
                  <a:pt x="561" y="612"/>
                  <a:pt x="568" y="608"/>
                  <a:pt x="575" y="602"/>
                </a:cubicBezTo>
                <a:cubicBezTo>
                  <a:pt x="576" y="602"/>
                  <a:pt x="576" y="602"/>
                  <a:pt x="577" y="602"/>
                </a:cubicBezTo>
                <a:cubicBezTo>
                  <a:pt x="578" y="601"/>
                  <a:pt x="580" y="600"/>
                  <a:pt x="582" y="599"/>
                </a:cubicBezTo>
                <a:cubicBezTo>
                  <a:pt x="586" y="596"/>
                  <a:pt x="589" y="592"/>
                  <a:pt x="593" y="589"/>
                </a:cubicBezTo>
                <a:cubicBezTo>
                  <a:pt x="600" y="583"/>
                  <a:pt x="607" y="576"/>
                  <a:pt x="613" y="569"/>
                </a:cubicBezTo>
                <a:cubicBezTo>
                  <a:pt x="606" y="575"/>
                  <a:pt x="600" y="584"/>
                  <a:pt x="593" y="590"/>
                </a:cubicBezTo>
                <a:cubicBezTo>
                  <a:pt x="588" y="594"/>
                  <a:pt x="582" y="597"/>
                  <a:pt x="577" y="600"/>
                </a:cubicBezTo>
                <a:cubicBezTo>
                  <a:pt x="573" y="603"/>
                  <a:pt x="568" y="605"/>
                  <a:pt x="563" y="607"/>
                </a:cubicBezTo>
                <a:cubicBezTo>
                  <a:pt x="556" y="610"/>
                  <a:pt x="551" y="615"/>
                  <a:pt x="544" y="617"/>
                </a:cubicBezTo>
                <a:cubicBezTo>
                  <a:pt x="540" y="619"/>
                  <a:pt x="538" y="623"/>
                  <a:pt x="535" y="625"/>
                </a:cubicBezTo>
                <a:cubicBezTo>
                  <a:pt x="531" y="626"/>
                  <a:pt x="527" y="627"/>
                  <a:pt x="524" y="629"/>
                </a:cubicBezTo>
                <a:cubicBezTo>
                  <a:pt x="523" y="630"/>
                  <a:pt x="522" y="631"/>
                  <a:pt x="520" y="631"/>
                </a:cubicBezTo>
                <a:cubicBezTo>
                  <a:pt x="514" y="635"/>
                  <a:pt x="507" y="640"/>
                  <a:pt x="500" y="644"/>
                </a:cubicBezTo>
                <a:cubicBezTo>
                  <a:pt x="499" y="645"/>
                  <a:pt x="498" y="645"/>
                  <a:pt x="497" y="646"/>
                </a:cubicBezTo>
                <a:cubicBezTo>
                  <a:pt x="487" y="650"/>
                  <a:pt x="480" y="657"/>
                  <a:pt x="473" y="663"/>
                </a:cubicBezTo>
                <a:cubicBezTo>
                  <a:pt x="469" y="666"/>
                  <a:pt x="465" y="669"/>
                  <a:pt x="460" y="671"/>
                </a:cubicBezTo>
                <a:cubicBezTo>
                  <a:pt x="458" y="672"/>
                  <a:pt x="457" y="673"/>
                  <a:pt x="455" y="673"/>
                </a:cubicBezTo>
                <a:cubicBezTo>
                  <a:pt x="452" y="672"/>
                  <a:pt x="449" y="674"/>
                  <a:pt x="447" y="675"/>
                </a:cubicBezTo>
                <a:cubicBezTo>
                  <a:pt x="442" y="677"/>
                  <a:pt x="437" y="677"/>
                  <a:pt x="435" y="682"/>
                </a:cubicBezTo>
                <a:cubicBezTo>
                  <a:pt x="431" y="684"/>
                  <a:pt x="429" y="688"/>
                  <a:pt x="426" y="692"/>
                </a:cubicBezTo>
                <a:cubicBezTo>
                  <a:pt x="426" y="692"/>
                  <a:pt x="425" y="692"/>
                  <a:pt x="425" y="693"/>
                </a:cubicBezTo>
                <a:cubicBezTo>
                  <a:pt x="422" y="694"/>
                  <a:pt x="421" y="697"/>
                  <a:pt x="418" y="699"/>
                </a:cubicBezTo>
                <a:cubicBezTo>
                  <a:pt x="415" y="701"/>
                  <a:pt x="413" y="701"/>
                  <a:pt x="413" y="697"/>
                </a:cubicBezTo>
                <a:cubicBezTo>
                  <a:pt x="413" y="696"/>
                  <a:pt x="413" y="696"/>
                  <a:pt x="413" y="695"/>
                </a:cubicBezTo>
                <a:cubicBezTo>
                  <a:pt x="414" y="694"/>
                  <a:pt x="414" y="694"/>
                  <a:pt x="415" y="693"/>
                </a:cubicBezTo>
                <a:cubicBezTo>
                  <a:pt x="418" y="692"/>
                  <a:pt x="422" y="690"/>
                  <a:pt x="422" y="685"/>
                </a:cubicBezTo>
                <a:cubicBezTo>
                  <a:pt x="423" y="682"/>
                  <a:pt x="426" y="681"/>
                  <a:pt x="427" y="678"/>
                </a:cubicBezTo>
                <a:cubicBezTo>
                  <a:pt x="429" y="675"/>
                  <a:pt x="431" y="672"/>
                  <a:pt x="435" y="670"/>
                </a:cubicBezTo>
                <a:cubicBezTo>
                  <a:pt x="432" y="669"/>
                  <a:pt x="430" y="669"/>
                  <a:pt x="428" y="669"/>
                </a:cubicBezTo>
                <a:cubicBezTo>
                  <a:pt x="426" y="668"/>
                  <a:pt x="425" y="668"/>
                  <a:pt x="425" y="667"/>
                </a:cubicBezTo>
                <a:cubicBezTo>
                  <a:pt x="425" y="666"/>
                  <a:pt x="425" y="666"/>
                  <a:pt x="425" y="666"/>
                </a:cubicBezTo>
                <a:cubicBezTo>
                  <a:pt x="424" y="668"/>
                  <a:pt x="422" y="669"/>
                  <a:pt x="420" y="670"/>
                </a:cubicBezTo>
                <a:cubicBezTo>
                  <a:pt x="419" y="672"/>
                  <a:pt x="418" y="674"/>
                  <a:pt x="416" y="675"/>
                </a:cubicBezTo>
                <a:cubicBezTo>
                  <a:pt x="415" y="677"/>
                  <a:pt x="413" y="679"/>
                  <a:pt x="411" y="677"/>
                </a:cubicBezTo>
                <a:cubicBezTo>
                  <a:pt x="409" y="676"/>
                  <a:pt x="412" y="674"/>
                  <a:pt x="412" y="673"/>
                </a:cubicBezTo>
                <a:cubicBezTo>
                  <a:pt x="409" y="676"/>
                  <a:pt x="406" y="679"/>
                  <a:pt x="403" y="682"/>
                </a:cubicBezTo>
                <a:cubicBezTo>
                  <a:pt x="399" y="683"/>
                  <a:pt x="397" y="687"/>
                  <a:pt x="393" y="686"/>
                </a:cubicBezTo>
                <a:cubicBezTo>
                  <a:pt x="391" y="684"/>
                  <a:pt x="392" y="682"/>
                  <a:pt x="394" y="681"/>
                </a:cubicBezTo>
                <a:cubicBezTo>
                  <a:pt x="400" y="677"/>
                  <a:pt x="403" y="670"/>
                  <a:pt x="409" y="665"/>
                </a:cubicBezTo>
                <a:cubicBezTo>
                  <a:pt x="409" y="665"/>
                  <a:pt x="410" y="664"/>
                  <a:pt x="410" y="665"/>
                </a:cubicBezTo>
                <a:cubicBezTo>
                  <a:pt x="407" y="667"/>
                  <a:pt x="403" y="670"/>
                  <a:pt x="401" y="674"/>
                </a:cubicBezTo>
                <a:cubicBezTo>
                  <a:pt x="399" y="676"/>
                  <a:pt x="398" y="678"/>
                  <a:pt x="395" y="679"/>
                </a:cubicBezTo>
                <a:cubicBezTo>
                  <a:pt x="393" y="681"/>
                  <a:pt x="392" y="684"/>
                  <a:pt x="391" y="687"/>
                </a:cubicBezTo>
                <a:cubicBezTo>
                  <a:pt x="389" y="688"/>
                  <a:pt x="387" y="690"/>
                  <a:pt x="385" y="691"/>
                </a:cubicBezTo>
                <a:cubicBezTo>
                  <a:pt x="383" y="692"/>
                  <a:pt x="382" y="691"/>
                  <a:pt x="383" y="689"/>
                </a:cubicBezTo>
                <a:cubicBezTo>
                  <a:pt x="384" y="687"/>
                  <a:pt x="386" y="685"/>
                  <a:pt x="386" y="683"/>
                </a:cubicBezTo>
                <a:cubicBezTo>
                  <a:pt x="387" y="682"/>
                  <a:pt x="388" y="681"/>
                  <a:pt x="389" y="680"/>
                </a:cubicBezTo>
                <a:cubicBezTo>
                  <a:pt x="390" y="678"/>
                  <a:pt x="392" y="677"/>
                  <a:pt x="393" y="675"/>
                </a:cubicBezTo>
                <a:cubicBezTo>
                  <a:pt x="394" y="670"/>
                  <a:pt x="397" y="667"/>
                  <a:pt x="401" y="664"/>
                </a:cubicBezTo>
                <a:cubicBezTo>
                  <a:pt x="405" y="660"/>
                  <a:pt x="409" y="656"/>
                  <a:pt x="412" y="651"/>
                </a:cubicBezTo>
                <a:cubicBezTo>
                  <a:pt x="413" y="649"/>
                  <a:pt x="415" y="646"/>
                  <a:pt x="417" y="651"/>
                </a:cubicBezTo>
                <a:cubicBezTo>
                  <a:pt x="417" y="652"/>
                  <a:pt x="417" y="650"/>
                  <a:pt x="418" y="650"/>
                </a:cubicBezTo>
                <a:cubicBezTo>
                  <a:pt x="418" y="650"/>
                  <a:pt x="419" y="650"/>
                  <a:pt x="419" y="649"/>
                </a:cubicBezTo>
                <a:cubicBezTo>
                  <a:pt x="421" y="648"/>
                  <a:pt x="423" y="646"/>
                  <a:pt x="424" y="650"/>
                </a:cubicBezTo>
                <a:cubicBezTo>
                  <a:pt x="423" y="651"/>
                  <a:pt x="421" y="653"/>
                  <a:pt x="420" y="654"/>
                </a:cubicBezTo>
                <a:cubicBezTo>
                  <a:pt x="421" y="653"/>
                  <a:pt x="422" y="651"/>
                  <a:pt x="424" y="650"/>
                </a:cubicBezTo>
                <a:cubicBezTo>
                  <a:pt x="425" y="648"/>
                  <a:pt x="428" y="646"/>
                  <a:pt x="430" y="644"/>
                </a:cubicBezTo>
                <a:cubicBezTo>
                  <a:pt x="441" y="634"/>
                  <a:pt x="455" y="629"/>
                  <a:pt x="466" y="619"/>
                </a:cubicBezTo>
                <a:cubicBezTo>
                  <a:pt x="458" y="627"/>
                  <a:pt x="448" y="631"/>
                  <a:pt x="438" y="637"/>
                </a:cubicBezTo>
                <a:cubicBezTo>
                  <a:pt x="436" y="639"/>
                  <a:pt x="434" y="642"/>
                  <a:pt x="430" y="642"/>
                </a:cubicBezTo>
                <a:cubicBezTo>
                  <a:pt x="428" y="641"/>
                  <a:pt x="428" y="640"/>
                  <a:pt x="429" y="639"/>
                </a:cubicBezTo>
                <a:cubicBezTo>
                  <a:pt x="435" y="632"/>
                  <a:pt x="439" y="625"/>
                  <a:pt x="447" y="621"/>
                </a:cubicBezTo>
                <a:cubicBezTo>
                  <a:pt x="453" y="618"/>
                  <a:pt x="458" y="614"/>
                  <a:pt x="465" y="611"/>
                </a:cubicBezTo>
                <a:cubicBezTo>
                  <a:pt x="458" y="614"/>
                  <a:pt x="452" y="619"/>
                  <a:pt x="445" y="622"/>
                </a:cubicBezTo>
                <a:cubicBezTo>
                  <a:pt x="436" y="626"/>
                  <a:pt x="432" y="634"/>
                  <a:pt x="428" y="643"/>
                </a:cubicBezTo>
                <a:cubicBezTo>
                  <a:pt x="427" y="645"/>
                  <a:pt x="426" y="646"/>
                  <a:pt x="423" y="647"/>
                </a:cubicBezTo>
                <a:cubicBezTo>
                  <a:pt x="418" y="646"/>
                  <a:pt x="422" y="644"/>
                  <a:pt x="422" y="641"/>
                </a:cubicBezTo>
                <a:cubicBezTo>
                  <a:pt x="409" y="653"/>
                  <a:pt x="399" y="667"/>
                  <a:pt x="386" y="678"/>
                </a:cubicBezTo>
                <a:cubicBezTo>
                  <a:pt x="382" y="681"/>
                  <a:pt x="382" y="686"/>
                  <a:pt x="378" y="689"/>
                </a:cubicBezTo>
                <a:cubicBezTo>
                  <a:pt x="377" y="690"/>
                  <a:pt x="375" y="691"/>
                  <a:pt x="374" y="688"/>
                </a:cubicBezTo>
                <a:cubicBezTo>
                  <a:pt x="374" y="686"/>
                  <a:pt x="375" y="685"/>
                  <a:pt x="376" y="684"/>
                </a:cubicBezTo>
                <a:cubicBezTo>
                  <a:pt x="378" y="683"/>
                  <a:pt x="377" y="681"/>
                  <a:pt x="377" y="680"/>
                </a:cubicBezTo>
                <a:cubicBezTo>
                  <a:pt x="378" y="679"/>
                  <a:pt x="378" y="679"/>
                  <a:pt x="378" y="679"/>
                </a:cubicBezTo>
                <a:cubicBezTo>
                  <a:pt x="379" y="676"/>
                  <a:pt x="382" y="674"/>
                  <a:pt x="384" y="671"/>
                </a:cubicBezTo>
                <a:cubicBezTo>
                  <a:pt x="384" y="670"/>
                  <a:pt x="385" y="669"/>
                  <a:pt x="386" y="669"/>
                </a:cubicBezTo>
                <a:cubicBezTo>
                  <a:pt x="387" y="668"/>
                  <a:pt x="388" y="667"/>
                  <a:pt x="389" y="666"/>
                </a:cubicBezTo>
                <a:cubicBezTo>
                  <a:pt x="389" y="665"/>
                  <a:pt x="390" y="664"/>
                  <a:pt x="391" y="664"/>
                </a:cubicBezTo>
                <a:cubicBezTo>
                  <a:pt x="391" y="663"/>
                  <a:pt x="392" y="661"/>
                  <a:pt x="393" y="661"/>
                </a:cubicBezTo>
                <a:cubicBezTo>
                  <a:pt x="396" y="659"/>
                  <a:pt x="395" y="655"/>
                  <a:pt x="398" y="653"/>
                </a:cubicBezTo>
                <a:cubicBezTo>
                  <a:pt x="399" y="652"/>
                  <a:pt x="401" y="651"/>
                  <a:pt x="403" y="650"/>
                </a:cubicBezTo>
                <a:cubicBezTo>
                  <a:pt x="403" y="649"/>
                  <a:pt x="404" y="649"/>
                  <a:pt x="404" y="649"/>
                </a:cubicBezTo>
                <a:cubicBezTo>
                  <a:pt x="402" y="650"/>
                  <a:pt x="401" y="650"/>
                  <a:pt x="400" y="648"/>
                </a:cubicBezTo>
                <a:cubicBezTo>
                  <a:pt x="399" y="647"/>
                  <a:pt x="399" y="648"/>
                  <a:pt x="398" y="648"/>
                </a:cubicBezTo>
                <a:cubicBezTo>
                  <a:pt x="395" y="651"/>
                  <a:pt x="392" y="654"/>
                  <a:pt x="387" y="652"/>
                </a:cubicBezTo>
                <a:cubicBezTo>
                  <a:pt x="386" y="652"/>
                  <a:pt x="386" y="653"/>
                  <a:pt x="385" y="654"/>
                </a:cubicBezTo>
                <a:cubicBezTo>
                  <a:pt x="384" y="656"/>
                  <a:pt x="382" y="657"/>
                  <a:pt x="380" y="658"/>
                </a:cubicBezTo>
                <a:cubicBezTo>
                  <a:pt x="377" y="659"/>
                  <a:pt x="374" y="659"/>
                  <a:pt x="372" y="660"/>
                </a:cubicBezTo>
                <a:cubicBezTo>
                  <a:pt x="370" y="661"/>
                  <a:pt x="369" y="661"/>
                  <a:pt x="368" y="660"/>
                </a:cubicBezTo>
                <a:cubicBezTo>
                  <a:pt x="368" y="659"/>
                  <a:pt x="368" y="659"/>
                  <a:pt x="367" y="658"/>
                </a:cubicBezTo>
                <a:cubicBezTo>
                  <a:pt x="367" y="658"/>
                  <a:pt x="367" y="657"/>
                  <a:pt x="367" y="655"/>
                </a:cubicBezTo>
                <a:cubicBezTo>
                  <a:pt x="365" y="660"/>
                  <a:pt x="360" y="659"/>
                  <a:pt x="357" y="662"/>
                </a:cubicBezTo>
                <a:cubicBezTo>
                  <a:pt x="354" y="665"/>
                  <a:pt x="348" y="665"/>
                  <a:pt x="345" y="669"/>
                </a:cubicBezTo>
                <a:cubicBezTo>
                  <a:pt x="341" y="671"/>
                  <a:pt x="336" y="673"/>
                  <a:pt x="332" y="675"/>
                </a:cubicBezTo>
                <a:cubicBezTo>
                  <a:pt x="329" y="677"/>
                  <a:pt x="326" y="678"/>
                  <a:pt x="323" y="679"/>
                </a:cubicBezTo>
                <a:cubicBezTo>
                  <a:pt x="315" y="681"/>
                  <a:pt x="308" y="684"/>
                  <a:pt x="302" y="689"/>
                </a:cubicBezTo>
                <a:cubicBezTo>
                  <a:pt x="295" y="693"/>
                  <a:pt x="288" y="697"/>
                  <a:pt x="281" y="701"/>
                </a:cubicBezTo>
                <a:cubicBezTo>
                  <a:pt x="275" y="704"/>
                  <a:pt x="271" y="707"/>
                  <a:pt x="265" y="710"/>
                </a:cubicBezTo>
                <a:cubicBezTo>
                  <a:pt x="261" y="708"/>
                  <a:pt x="260" y="707"/>
                  <a:pt x="263" y="705"/>
                </a:cubicBezTo>
                <a:cubicBezTo>
                  <a:pt x="274" y="698"/>
                  <a:pt x="282" y="688"/>
                  <a:pt x="291" y="679"/>
                </a:cubicBezTo>
                <a:cubicBezTo>
                  <a:pt x="293" y="678"/>
                  <a:pt x="294" y="676"/>
                  <a:pt x="295" y="674"/>
                </a:cubicBezTo>
                <a:cubicBezTo>
                  <a:pt x="296" y="673"/>
                  <a:pt x="296" y="672"/>
                  <a:pt x="297" y="672"/>
                </a:cubicBezTo>
                <a:cubicBezTo>
                  <a:pt x="299" y="670"/>
                  <a:pt x="301" y="671"/>
                  <a:pt x="304" y="670"/>
                </a:cubicBezTo>
                <a:cubicBezTo>
                  <a:pt x="305" y="670"/>
                  <a:pt x="306" y="669"/>
                  <a:pt x="307" y="670"/>
                </a:cubicBezTo>
                <a:cubicBezTo>
                  <a:pt x="308" y="670"/>
                  <a:pt x="308" y="671"/>
                  <a:pt x="308" y="671"/>
                </a:cubicBezTo>
                <a:cubicBezTo>
                  <a:pt x="308" y="674"/>
                  <a:pt x="305" y="674"/>
                  <a:pt x="303" y="675"/>
                </a:cubicBezTo>
                <a:cubicBezTo>
                  <a:pt x="297" y="678"/>
                  <a:pt x="292" y="684"/>
                  <a:pt x="287" y="689"/>
                </a:cubicBezTo>
                <a:cubicBezTo>
                  <a:pt x="291" y="687"/>
                  <a:pt x="294" y="682"/>
                  <a:pt x="300" y="685"/>
                </a:cubicBezTo>
                <a:cubicBezTo>
                  <a:pt x="302" y="684"/>
                  <a:pt x="304" y="683"/>
                  <a:pt x="305" y="681"/>
                </a:cubicBezTo>
                <a:cubicBezTo>
                  <a:pt x="306" y="681"/>
                  <a:pt x="308" y="680"/>
                  <a:pt x="309" y="680"/>
                </a:cubicBezTo>
                <a:cubicBezTo>
                  <a:pt x="312" y="679"/>
                  <a:pt x="314" y="676"/>
                  <a:pt x="317" y="675"/>
                </a:cubicBezTo>
                <a:cubicBezTo>
                  <a:pt x="321" y="674"/>
                  <a:pt x="325" y="673"/>
                  <a:pt x="329" y="670"/>
                </a:cubicBezTo>
                <a:cubicBezTo>
                  <a:pt x="331" y="668"/>
                  <a:pt x="333" y="665"/>
                  <a:pt x="336" y="665"/>
                </a:cubicBezTo>
                <a:cubicBezTo>
                  <a:pt x="338" y="665"/>
                  <a:pt x="340" y="665"/>
                  <a:pt x="342" y="663"/>
                </a:cubicBezTo>
                <a:cubicBezTo>
                  <a:pt x="343" y="663"/>
                  <a:pt x="345" y="662"/>
                  <a:pt x="346" y="661"/>
                </a:cubicBezTo>
                <a:cubicBezTo>
                  <a:pt x="347" y="660"/>
                  <a:pt x="350" y="660"/>
                  <a:pt x="350" y="657"/>
                </a:cubicBezTo>
                <a:cubicBezTo>
                  <a:pt x="350" y="656"/>
                  <a:pt x="350" y="656"/>
                  <a:pt x="350" y="655"/>
                </a:cubicBezTo>
                <a:cubicBezTo>
                  <a:pt x="347" y="650"/>
                  <a:pt x="346" y="650"/>
                  <a:pt x="341" y="652"/>
                </a:cubicBezTo>
                <a:cubicBezTo>
                  <a:pt x="340" y="653"/>
                  <a:pt x="338" y="653"/>
                  <a:pt x="337" y="654"/>
                </a:cubicBezTo>
                <a:cubicBezTo>
                  <a:pt x="335" y="654"/>
                  <a:pt x="334" y="656"/>
                  <a:pt x="333" y="654"/>
                </a:cubicBezTo>
                <a:cubicBezTo>
                  <a:pt x="331" y="653"/>
                  <a:pt x="332" y="652"/>
                  <a:pt x="333" y="650"/>
                </a:cubicBezTo>
                <a:cubicBezTo>
                  <a:pt x="333" y="648"/>
                  <a:pt x="334" y="647"/>
                  <a:pt x="336" y="646"/>
                </a:cubicBezTo>
                <a:cubicBezTo>
                  <a:pt x="338" y="644"/>
                  <a:pt x="341" y="647"/>
                  <a:pt x="342" y="644"/>
                </a:cubicBezTo>
                <a:cubicBezTo>
                  <a:pt x="343" y="643"/>
                  <a:pt x="344" y="642"/>
                  <a:pt x="345" y="641"/>
                </a:cubicBezTo>
                <a:cubicBezTo>
                  <a:pt x="346" y="640"/>
                  <a:pt x="346" y="640"/>
                  <a:pt x="347" y="639"/>
                </a:cubicBezTo>
                <a:cubicBezTo>
                  <a:pt x="349" y="638"/>
                  <a:pt x="350" y="634"/>
                  <a:pt x="353" y="638"/>
                </a:cubicBezTo>
                <a:cubicBezTo>
                  <a:pt x="353" y="638"/>
                  <a:pt x="353" y="638"/>
                  <a:pt x="354" y="637"/>
                </a:cubicBezTo>
                <a:cubicBezTo>
                  <a:pt x="355" y="636"/>
                  <a:pt x="356" y="635"/>
                  <a:pt x="358" y="633"/>
                </a:cubicBezTo>
                <a:cubicBezTo>
                  <a:pt x="358" y="632"/>
                  <a:pt x="360" y="632"/>
                  <a:pt x="359" y="630"/>
                </a:cubicBezTo>
                <a:cubicBezTo>
                  <a:pt x="360" y="628"/>
                  <a:pt x="363" y="626"/>
                  <a:pt x="364" y="623"/>
                </a:cubicBezTo>
                <a:cubicBezTo>
                  <a:pt x="364" y="623"/>
                  <a:pt x="364" y="622"/>
                  <a:pt x="365" y="622"/>
                </a:cubicBezTo>
                <a:cubicBezTo>
                  <a:pt x="367" y="620"/>
                  <a:pt x="368" y="618"/>
                  <a:pt x="370" y="616"/>
                </a:cubicBezTo>
                <a:cubicBezTo>
                  <a:pt x="372" y="612"/>
                  <a:pt x="373" y="606"/>
                  <a:pt x="377" y="603"/>
                </a:cubicBezTo>
                <a:cubicBezTo>
                  <a:pt x="375" y="604"/>
                  <a:pt x="374" y="606"/>
                  <a:pt x="372" y="607"/>
                </a:cubicBezTo>
                <a:cubicBezTo>
                  <a:pt x="368" y="609"/>
                  <a:pt x="367" y="608"/>
                  <a:pt x="368" y="604"/>
                </a:cubicBezTo>
                <a:cubicBezTo>
                  <a:pt x="372" y="600"/>
                  <a:pt x="376" y="597"/>
                  <a:pt x="381" y="594"/>
                </a:cubicBezTo>
                <a:cubicBezTo>
                  <a:pt x="382" y="593"/>
                  <a:pt x="384" y="593"/>
                  <a:pt x="385" y="591"/>
                </a:cubicBezTo>
                <a:cubicBezTo>
                  <a:pt x="389" y="588"/>
                  <a:pt x="394" y="586"/>
                  <a:pt x="397" y="581"/>
                </a:cubicBezTo>
                <a:cubicBezTo>
                  <a:pt x="402" y="576"/>
                  <a:pt x="408" y="573"/>
                  <a:pt x="415" y="569"/>
                </a:cubicBezTo>
                <a:cubicBezTo>
                  <a:pt x="416" y="570"/>
                  <a:pt x="416" y="570"/>
                  <a:pt x="416" y="571"/>
                </a:cubicBezTo>
                <a:cubicBezTo>
                  <a:pt x="416" y="573"/>
                  <a:pt x="414" y="575"/>
                  <a:pt x="411" y="576"/>
                </a:cubicBezTo>
                <a:cubicBezTo>
                  <a:pt x="401" y="582"/>
                  <a:pt x="394" y="590"/>
                  <a:pt x="388" y="600"/>
                </a:cubicBezTo>
                <a:cubicBezTo>
                  <a:pt x="385" y="603"/>
                  <a:pt x="383" y="607"/>
                  <a:pt x="380" y="610"/>
                </a:cubicBezTo>
                <a:cubicBezTo>
                  <a:pt x="377" y="612"/>
                  <a:pt x="377" y="615"/>
                  <a:pt x="375" y="616"/>
                </a:cubicBezTo>
                <a:cubicBezTo>
                  <a:pt x="376" y="615"/>
                  <a:pt x="378" y="614"/>
                  <a:pt x="379" y="613"/>
                </a:cubicBezTo>
                <a:cubicBezTo>
                  <a:pt x="380" y="613"/>
                  <a:pt x="381" y="612"/>
                  <a:pt x="382" y="611"/>
                </a:cubicBezTo>
                <a:cubicBezTo>
                  <a:pt x="382" y="610"/>
                  <a:pt x="384" y="609"/>
                  <a:pt x="385" y="608"/>
                </a:cubicBezTo>
                <a:cubicBezTo>
                  <a:pt x="386" y="606"/>
                  <a:pt x="388" y="605"/>
                  <a:pt x="387" y="602"/>
                </a:cubicBezTo>
                <a:cubicBezTo>
                  <a:pt x="387" y="600"/>
                  <a:pt x="389" y="598"/>
                  <a:pt x="390" y="597"/>
                </a:cubicBezTo>
                <a:cubicBezTo>
                  <a:pt x="394" y="592"/>
                  <a:pt x="398" y="588"/>
                  <a:pt x="402" y="583"/>
                </a:cubicBezTo>
                <a:cubicBezTo>
                  <a:pt x="402" y="583"/>
                  <a:pt x="403" y="582"/>
                  <a:pt x="403" y="581"/>
                </a:cubicBezTo>
                <a:cubicBezTo>
                  <a:pt x="413" y="576"/>
                  <a:pt x="421" y="567"/>
                  <a:pt x="432" y="563"/>
                </a:cubicBezTo>
                <a:cubicBezTo>
                  <a:pt x="435" y="565"/>
                  <a:pt x="433" y="567"/>
                  <a:pt x="431" y="568"/>
                </a:cubicBezTo>
                <a:cubicBezTo>
                  <a:pt x="426" y="572"/>
                  <a:pt x="422" y="577"/>
                  <a:pt x="416" y="579"/>
                </a:cubicBezTo>
                <a:cubicBezTo>
                  <a:pt x="413" y="582"/>
                  <a:pt x="408" y="581"/>
                  <a:pt x="406" y="585"/>
                </a:cubicBezTo>
                <a:cubicBezTo>
                  <a:pt x="410" y="584"/>
                  <a:pt x="413" y="581"/>
                  <a:pt x="416" y="579"/>
                </a:cubicBezTo>
                <a:cubicBezTo>
                  <a:pt x="423" y="577"/>
                  <a:pt x="427" y="572"/>
                  <a:pt x="432" y="568"/>
                </a:cubicBezTo>
                <a:cubicBezTo>
                  <a:pt x="435" y="565"/>
                  <a:pt x="438" y="561"/>
                  <a:pt x="441" y="559"/>
                </a:cubicBezTo>
                <a:cubicBezTo>
                  <a:pt x="439" y="559"/>
                  <a:pt x="438" y="563"/>
                  <a:pt x="435" y="560"/>
                </a:cubicBezTo>
                <a:cubicBezTo>
                  <a:pt x="435" y="559"/>
                  <a:pt x="436" y="558"/>
                  <a:pt x="437" y="556"/>
                </a:cubicBezTo>
                <a:cubicBezTo>
                  <a:pt x="440" y="554"/>
                  <a:pt x="443" y="551"/>
                  <a:pt x="445" y="549"/>
                </a:cubicBezTo>
                <a:cubicBezTo>
                  <a:pt x="446" y="548"/>
                  <a:pt x="446" y="548"/>
                  <a:pt x="447" y="548"/>
                </a:cubicBezTo>
                <a:cubicBezTo>
                  <a:pt x="448" y="547"/>
                  <a:pt x="449" y="546"/>
                  <a:pt x="450" y="545"/>
                </a:cubicBezTo>
                <a:cubicBezTo>
                  <a:pt x="451" y="544"/>
                  <a:pt x="452" y="543"/>
                  <a:pt x="453" y="542"/>
                </a:cubicBezTo>
                <a:cubicBezTo>
                  <a:pt x="457" y="538"/>
                  <a:pt x="462" y="535"/>
                  <a:pt x="467" y="531"/>
                </a:cubicBezTo>
                <a:cubicBezTo>
                  <a:pt x="471" y="529"/>
                  <a:pt x="475" y="526"/>
                  <a:pt x="479" y="524"/>
                </a:cubicBezTo>
                <a:cubicBezTo>
                  <a:pt x="479" y="524"/>
                  <a:pt x="479" y="524"/>
                  <a:pt x="480" y="524"/>
                </a:cubicBezTo>
                <a:cubicBezTo>
                  <a:pt x="481" y="524"/>
                  <a:pt x="483" y="523"/>
                  <a:pt x="483" y="524"/>
                </a:cubicBezTo>
                <a:cubicBezTo>
                  <a:pt x="484" y="526"/>
                  <a:pt x="482" y="527"/>
                  <a:pt x="481" y="528"/>
                </a:cubicBezTo>
                <a:cubicBezTo>
                  <a:pt x="481" y="528"/>
                  <a:pt x="481" y="528"/>
                  <a:pt x="480" y="529"/>
                </a:cubicBezTo>
                <a:cubicBezTo>
                  <a:pt x="476" y="531"/>
                  <a:pt x="472" y="534"/>
                  <a:pt x="467" y="537"/>
                </a:cubicBezTo>
                <a:cubicBezTo>
                  <a:pt x="465" y="538"/>
                  <a:pt x="464" y="539"/>
                  <a:pt x="463" y="541"/>
                </a:cubicBezTo>
                <a:cubicBezTo>
                  <a:pt x="464" y="539"/>
                  <a:pt x="465" y="538"/>
                  <a:pt x="466" y="537"/>
                </a:cubicBezTo>
                <a:cubicBezTo>
                  <a:pt x="471" y="535"/>
                  <a:pt x="476" y="531"/>
                  <a:pt x="480" y="529"/>
                </a:cubicBezTo>
                <a:cubicBezTo>
                  <a:pt x="488" y="523"/>
                  <a:pt x="495" y="518"/>
                  <a:pt x="503" y="514"/>
                </a:cubicBezTo>
                <a:cubicBezTo>
                  <a:pt x="506" y="512"/>
                  <a:pt x="509" y="508"/>
                  <a:pt x="514" y="508"/>
                </a:cubicBezTo>
                <a:cubicBezTo>
                  <a:pt x="516" y="509"/>
                  <a:pt x="515" y="510"/>
                  <a:pt x="514" y="511"/>
                </a:cubicBezTo>
                <a:cubicBezTo>
                  <a:pt x="510" y="514"/>
                  <a:pt x="507" y="519"/>
                  <a:pt x="503" y="522"/>
                </a:cubicBezTo>
                <a:cubicBezTo>
                  <a:pt x="490" y="533"/>
                  <a:pt x="477" y="545"/>
                  <a:pt x="462" y="555"/>
                </a:cubicBezTo>
                <a:cubicBezTo>
                  <a:pt x="458" y="560"/>
                  <a:pt x="453" y="564"/>
                  <a:pt x="447" y="566"/>
                </a:cubicBezTo>
                <a:cubicBezTo>
                  <a:pt x="443" y="570"/>
                  <a:pt x="439" y="573"/>
                  <a:pt x="435" y="577"/>
                </a:cubicBezTo>
                <a:cubicBezTo>
                  <a:pt x="434" y="577"/>
                  <a:pt x="435" y="578"/>
                  <a:pt x="435" y="577"/>
                </a:cubicBezTo>
                <a:cubicBezTo>
                  <a:pt x="439" y="574"/>
                  <a:pt x="443" y="569"/>
                  <a:pt x="447" y="566"/>
                </a:cubicBezTo>
                <a:cubicBezTo>
                  <a:pt x="451" y="566"/>
                  <a:pt x="453" y="561"/>
                  <a:pt x="457" y="563"/>
                </a:cubicBezTo>
                <a:cubicBezTo>
                  <a:pt x="457" y="563"/>
                  <a:pt x="459" y="561"/>
                  <a:pt x="459" y="559"/>
                </a:cubicBezTo>
                <a:cubicBezTo>
                  <a:pt x="460" y="558"/>
                  <a:pt x="460" y="557"/>
                  <a:pt x="461" y="555"/>
                </a:cubicBezTo>
                <a:cubicBezTo>
                  <a:pt x="467" y="551"/>
                  <a:pt x="473" y="547"/>
                  <a:pt x="479" y="542"/>
                </a:cubicBezTo>
                <a:cubicBezTo>
                  <a:pt x="487" y="536"/>
                  <a:pt x="495" y="528"/>
                  <a:pt x="503" y="522"/>
                </a:cubicBezTo>
                <a:cubicBezTo>
                  <a:pt x="509" y="516"/>
                  <a:pt x="515" y="510"/>
                  <a:pt x="522" y="504"/>
                </a:cubicBezTo>
                <a:cubicBezTo>
                  <a:pt x="524" y="501"/>
                  <a:pt x="527" y="500"/>
                  <a:pt x="530" y="498"/>
                </a:cubicBezTo>
                <a:cubicBezTo>
                  <a:pt x="531" y="497"/>
                  <a:pt x="532" y="497"/>
                  <a:pt x="533" y="497"/>
                </a:cubicBezTo>
                <a:cubicBezTo>
                  <a:pt x="536" y="499"/>
                  <a:pt x="533" y="500"/>
                  <a:pt x="533" y="502"/>
                </a:cubicBezTo>
                <a:cubicBezTo>
                  <a:pt x="537" y="502"/>
                  <a:pt x="540" y="499"/>
                  <a:pt x="543" y="497"/>
                </a:cubicBezTo>
                <a:cubicBezTo>
                  <a:pt x="545" y="497"/>
                  <a:pt x="546" y="495"/>
                  <a:pt x="548" y="497"/>
                </a:cubicBezTo>
                <a:cubicBezTo>
                  <a:pt x="550" y="498"/>
                  <a:pt x="551" y="496"/>
                  <a:pt x="552" y="495"/>
                </a:cubicBezTo>
                <a:cubicBezTo>
                  <a:pt x="558" y="492"/>
                  <a:pt x="563" y="488"/>
                  <a:pt x="568" y="485"/>
                </a:cubicBezTo>
                <a:cubicBezTo>
                  <a:pt x="569" y="485"/>
                  <a:pt x="569" y="485"/>
                  <a:pt x="570" y="485"/>
                </a:cubicBezTo>
                <a:cubicBezTo>
                  <a:pt x="571" y="485"/>
                  <a:pt x="573" y="484"/>
                  <a:pt x="573" y="486"/>
                </a:cubicBezTo>
                <a:cubicBezTo>
                  <a:pt x="573" y="487"/>
                  <a:pt x="572" y="488"/>
                  <a:pt x="571" y="488"/>
                </a:cubicBezTo>
                <a:cubicBezTo>
                  <a:pt x="566" y="491"/>
                  <a:pt x="562" y="495"/>
                  <a:pt x="557" y="497"/>
                </a:cubicBezTo>
                <a:cubicBezTo>
                  <a:pt x="553" y="500"/>
                  <a:pt x="550" y="501"/>
                  <a:pt x="546" y="504"/>
                </a:cubicBezTo>
                <a:cubicBezTo>
                  <a:pt x="549" y="502"/>
                  <a:pt x="553" y="500"/>
                  <a:pt x="556" y="498"/>
                </a:cubicBezTo>
                <a:cubicBezTo>
                  <a:pt x="566" y="493"/>
                  <a:pt x="575" y="486"/>
                  <a:pt x="585" y="480"/>
                </a:cubicBezTo>
                <a:cubicBezTo>
                  <a:pt x="590" y="478"/>
                  <a:pt x="594" y="476"/>
                  <a:pt x="598" y="473"/>
                </a:cubicBezTo>
                <a:cubicBezTo>
                  <a:pt x="605" y="467"/>
                  <a:pt x="613" y="465"/>
                  <a:pt x="620" y="460"/>
                </a:cubicBezTo>
                <a:cubicBezTo>
                  <a:pt x="621" y="458"/>
                  <a:pt x="623" y="458"/>
                  <a:pt x="624" y="457"/>
                </a:cubicBezTo>
                <a:cubicBezTo>
                  <a:pt x="627" y="455"/>
                  <a:pt x="631" y="453"/>
                  <a:pt x="634" y="451"/>
                </a:cubicBezTo>
                <a:cubicBezTo>
                  <a:pt x="637" y="449"/>
                  <a:pt x="640" y="447"/>
                  <a:pt x="644" y="445"/>
                </a:cubicBezTo>
                <a:cubicBezTo>
                  <a:pt x="644" y="445"/>
                  <a:pt x="645" y="445"/>
                  <a:pt x="645" y="444"/>
                </a:cubicBezTo>
                <a:cubicBezTo>
                  <a:pt x="646" y="444"/>
                  <a:pt x="647" y="443"/>
                  <a:pt x="647" y="442"/>
                </a:cubicBezTo>
                <a:cubicBezTo>
                  <a:pt x="648" y="442"/>
                  <a:pt x="649" y="441"/>
                  <a:pt x="650" y="441"/>
                </a:cubicBezTo>
                <a:cubicBezTo>
                  <a:pt x="651" y="441"/>
                  <a:pt x="652" y="440"/>
                  <a:pt x="654" y="440"/>
                </a:cubicBezTo>
                <a:cubicBezTo>
                  <a:pt x="657" y="439"/>
                  <a:pt x="660" y="437"/>
                  <a:pt x="663" y="436"/>
                </a:cubicBezTo>
                <a:cubicBezTo>
                  <a:pt x="665" y="435"/>
                  <a:pt x="667" y="435"/>
                  <a:pt x="668" y="434"/>
                </a:cubicBezTo>
                <a:cubicBezTo>
                  <a:pt x="668" y="434"/>
                  <a:pt x="669" y="433"/>
                  <a:pt x="669" y="433"/>
                </a:cubicBezTo>
                <a:cubicBezTo>
                  <a:pt x="664" y="435"/>
                  <a:pt x="662" y="435"/>
                  <a:pt x="666" y="430"/>
                </a:cubicBezTo>
                <a:cubicBezTo>
                  <a:pt x="672" y="424"/>
                  <a:pt x="679" y="421"/>
                  <a:pt x="685" y="417"/>
                </a:cubicBezTo>
                <a:cubicBezTo>
                  <a:pt x="676" y="421"/>
                  <a:pt x="668" y="429"/>
                  <a:pt x="658" y="435"/>
                </a:cubicBezTo>
                <a:cubicBezTo>
                  <a:pt x="656" y="436"/>
                  <a:pt x="654" y="438"/>
                  <a:pt x="652" y="438"/>
                </a:cubicBezTo>
                <a:cubicBezTo>
                  <a:pt x="650" y="437"/>
                  <a:pt x="650" y="436"/>
                  <a:pt x="651" y="435"/>
                </a:cubicBezTo>
                <a:cubicBezTo>
                  <a:pt x="652" y="433"/>
                  <a:pt x="654" y="433"/>
                  <a:pt x="655" y="431"/>
                </a:cubicBezTo>
                <a:cubicBezTo>
                  <a:pt x="656" y="430"/>
                  <a:pt x="658" y="428"/>
                  <a:pt x="660" y="427"/>
                </a:cubicBezTo>
                <a:cubicBezTo>
                  <a:pt x="662" y="426"/>
                  <a:pt x="663" y="425"/>
                  <a:pt x="665" y="424"/>
                </a:cubicBezTo>
                <a:cubicBezTo>
                  <a:pt x="667" y="423"/>
                  <a:pt x="669" y="422"/>
                  <a:pt x="670" y="421"/>
                </a:cubicBezTo>
                <a:cubicBezTo>
                  <a:pt x="673" y="420"/>
                  <a:pt x="675" y="418"/>
                  <a:pt x="677" y="417"/>
                </a:cubicBezTo>
                <a:cubicBezTo>
                  <a:pt x="682" y="413"/>
                  <a:pt x="687" y="410"/>
                  <a:pt x="692" y="408"/>
                </a:cubicBezTo>
                <a:cubicBezTo>
                  <a:pt x="694" y="406"/>
                  <a:pt x="697" y="404"/>
                  <a:pt x="699" y="403"/>
                </a:cubicBezTo>
                <a:cubicBezTo>
                  <a:pt x="700" y="403"/>
                  <a:pt x="699" y="403"/>
                  <a:pt x="700" y="403"/>
                </a:cubicBezTo>
                <a:cubicBezTo>
                  <a:pt x="700" y="402"/>
                  <a:pt x="699" y="403"/>
                  <a:pt x="699" y="403"/>
                </a:cubicBezTo>
                <a:cubicBezTo>
                  <a:pt x="697" y="403"/>
                  <a:pt x="695" y="404"/>
                  <a:pt x="694" y="406"/>
                </a:cubicBezTo>
                <a:cubicBezTo>
                  <a:pt x="693" y="406"/>
                  <a:pt x="692" y="407"/>
                  <a:pt x="691" y="408"/>
                </a:cubicBezTo>
                <a:cubicBezTo>
                  <a:pt x="686" y="411"/>
                  <a:pt x="682" y="414"/>
                  <a:pt x="677" y="417"/>
                </a:cubicBezTo>
                <a:cubicBezTo>
                  <a:pt x="675" y="418"/>
                  <a:pt x="673" y="420"/>
                  <a:pt x="671" y="421"/>
                </a:cubicBezTo>
                <a:cubicBezTo>
                  <a:pt x="669" y="422"/>
                  <a:pt x="667" y="423"/>
                  <a:pt x="665" y="424"/>
                </a:cubicBezTo>
                <a:cubicBezTo>
                  <a:pt x="664" y="423"/>
                  <a:pt x="663" y="423"/>
                  <a:pt x="663" y="422"/>
                </a:cubicBezTo>
                <a:cubicBezTo>
                  <a:pt x="664" y="420"/>
                  <a:pt x="665" y="420"/>
                  <a:pt x="667" y="418"/>
                </a:cubicBezTo>
                <a:cubicBezTo>
                  <a:pt x="667" y="418"/>
                  <a:pt x="667" y="418"/>
                  <a:pt x="668" y="417"/>
                </a:cubicBezTo>
                <a:cubicBezTo>
                  <a:pt x="671" y="415"/>
                  <a:pt x="674" y="413"/>
                  <a:pt x="677" y="411"/>
                </a:cubicBezTo>
                <a:cubicBezTo>
                  <a:pt x="679" y="410"/>
                  <a:pt x="682" y="409"/>
                  <a:pt x="684" y="407"/>
                </a:cubicBezTo>
                <a:cubicBezTo>
                  <a:pt x="685" y="406"/>
                  <a:pt x="687" y="406"/>
                  <a:pt x="688" y="404"/>
                </a:cubicBezTo>
                <a:cubicBezTo>
                  <a:pt x="689" y="404"/>
                  <a:pt x="690" y="403"/>
                  <a:pt x="690" y="403"/>
                </a:cubicBezTo>
                <a:cubicBezTo>
                  <a:pt x="693" y="402"/>
                  <a:pt x="695" y="400"/>
                  <a:pt x="697" y="398"/>
                </a:cubicBezTo>
                <a:cubicBezTo>
                  <a:pt x="698" y="398"/>
                  <a:pt x="698" y="397"/>
                  <a:pt x="699" y="396"/>
                </a:cubicBezTo>
                <a:cubicBezTo>
                  <a:pt x="700" y="395"/>
                  <a:pt x="701" y="394"/>
                  <a:pt x="702" y="394"/>
                </a:cubicBezTo>
                <a:cubicBezTo>
                  <a:pt x="704" y="394"/>
                  <a:pt x="705" y="394"/>
                  <a:pt x="707" y="393"/>
                </a:cubicBezTo>
                <a:cubicBezTo>
                  <a:pt x="707" y="392"/>
                  <a:pt x="708" y="392"/>
                  <a:pt x="709" y="391"/>
                </a:cubicBezTo>
                <a:cubicBezTo>
                  <a:pt x="710" y="391"/>
                  <a:pt x="710" y="391"/>
                  <a:pt x="711" y="390"/>
                </a:cubicBezTo>
                <a:cubicBezTo>
                  <a:pt x="712" y="390"/>
                  <a:pt x="713" y="389"/>
                  <a:pt x="714" y="389"/>
                </a:cubicBezTo>
                <a:cubicBezTo>
                  <a:pt x="716" y="389"/>
                  <a:pt x="718" y="388"/>
                  <a:pt x="720" y="387"/>
                </a:cubicBezTo>
                <a:cubicBezTo>
                  <a:pt x="723" y="386"/>
                  <a:pt x="726" y="385"/>
                  <a:pt x="729" y="383"/>
                </a:cubicBezTo>
                <a:cubicBezTo>
                  <a:pt x="737" y="384"/>
                  <a:pt x="742" y="376"/>
                  <a:pt x="750" y="374"/>
                </a:cubicBezTo>
                <a:cubicBezTo>
                  <a:pt x="751" y="373"/>
                  <a:pt x="753" y="372"/>
                  <a:pt x="754" y="370"/>
                </a:cubicBezTo>
                <a:cubicBezTo>
                  <a:pt x="754" y="370"/>
                  <a:pt x="755" y="370"/>
                  <a:pt x="755" y="370"/>
                </a:cubicBezTo>
                <a:cubicBezTo>
                  <a:pt x="756" y="369"/>
                  <a:pt x="756" y="369"/>
                  <a:pt x="757" y="369"/>
                </a:cubicBezTo>
                <a:cubicBezTo>
                  <a:pt x="764" y="370"/>
                  <a:pt x="769" y="367"/>
                  <a:pt x="774" y="363"/>
                </a:cubicBezTo>
                <a:cubicBezTo>
                  <a:pt x="777" y="363"/>
                  <a:pt x="779" y="362"/>
                  <a:pt x="781" y="360"/>
                </a:cubicBezTo>
                <a:cubicBezTo>
                  <a:pt x="783" y="359"/>
                  <a:pt x="785" y="357"/>
                  <a:pt x="787" y="356"/>
                </a:cubicBezTo>
                <a:cubicBezTo>
                  <a:pt x="789" y="354"/>
                  <a:pt x="791" y="353"/>
                  <a:pt x="792" y="352"/>
                </a:cubicBezTo>
                <a:cubicBezTo>
                  <a:pt x="794" y="351"/>
                  <a:pt x="794" y="349"/>
                  <a:pt x="793" y="348"/>
                </a:cubicBezTo>
                <a:cubicBezTo>
                  <a:pt x="784" y="355"/>
                  <a:pt x="773" y="357"/>
                  <a:pt x="764" y="363"/>
                </a:cubicBezTo>
                <a:cubicBezTo>
                  <a:pt x="762" y="363"/>
                  <a:pt x="761" y="362"/>
                  <a:pt x="762" y="360"/>
                </a:cubicBezTo>
                <a:cubicBezTo>
                  <a:pt x="762" y="359"/>
                  <a:pt x="763" y="358"/>
                  <a:pt x="763" y="357"/>
                </a:cubicBezTo>
                <a:cubicBezTo>
                  <a:pt x="764" y="356"/>
                  <a:pt x="765" y="356"/>
                  <a:pt x="766" y="355"/>
                </a:cubicBezTo>
                <a:cubicBezTo>
                  <a:pt x="769" y="354"/>
                  <a:pt x="771" y="353"/>
                  <a:pt x="773" y="352"/>
                </a:cubicBezTo>
                <a:cubicBezTo>
                  <a:pt x="779" y="351"/>
                  <a:pt x="783" y="347"/>
                  <a:pt x="786" y="341"/>
                </a:cubicBezTo>
                <a:cubicBezTo>
                  <a:pt x="787" y="340"/>
                  <a:pt x="788" y="339"/>
                  <a:pt x="790" y="338"/>
                </a:cubicBezTo>
                <a:cubicBezTo>
                  <a:pt x="791" y="337"/>
                  <a:pt x="792" y="337"/>
                  <a:pt x="792" y="336"/>
                </a:cubicBezTo>
                <a:cubicBezTo>
                  <a:pt x="800" y="333"/>
                  <a:pt x="806" y="328"/>
                  <a:pt x="812" y="324"/>
                </a:cubicBezTo>
                <a:cubicBezTo>
                  <a:pt x="816" y="322"/>
                  <a:pt x="820" y="320"/>
                  <a:pt x="825" y="318"/>
                </a:cubicBezTo>
                <a:cubicBezTo>
                  <a:pt x="826" y="318"/>
                  <a:pt x="829" y="317"/>
                  <a:pt x="828" y="321"/>
                </a:cubicBezTo>
                <a:cubicBezTo>
                  <a:pt x="824" y="325"/>
                  <a:pt x="817" y="326"/>
                  <a:pt x="813" y="330"/>
                </a:cubicBezTo>
                <a:cubicBezTo>
                  <a:pt x="810" y="333"/>
                  <a:pt x="807" y="336"/>
                  <a:pt x="803" y="338"/>
                </a:cubicBezTo>
                <a:cubicBezTo>
                  <a:pt x="800" y="341"/>
                  <a:pt x="795" y="341"/>
                  <a:pt x="792" y="343"/>
                </a:cubicBezTo>
                <a:cubicBezTo>
                  <a:pt x="795" y="341"/>
                  <a:pt x="800" y="342"/>
                  <a:pt x="803" y="339"/>
                </a:cubicBezTo>
                <a:cubicBezTo>
                  <a:pt x="806" y="338"/>
                  <a:pt x="808" y="336"/>
                  <a:pt x="810" y="334"/>
                </a:cubicBezTo>
                <a:cubicBezTo>
                  <a:pt x="813" y="330"/>
                  <a:pt x="816" y="327"/>
                  <a:pt x="820" y="327"/>
                </a:cubicBezTo>
                <a:cubicBezTo>
                  <a:pt x="823" y="326"/>
                  <a:pt x="825" y="324"/>
                  <a:pt x="827" y="323"/>
                </a:cubicBezTo>
                <a:cubicBezTo>
                  <a:pt x="830" y="323"/>
                  <a:pt x="831" y="325"/>
                  <a:pt x="829" y="327"/>
                </a:cubicBezTo>
                <a:cubicBezTo>
                  <a:pt x="827" y="329"/>
                  <a:pt x="824" y="331"/>
                  <a:pt x="822" y="331"/>
                </a:cubicBezTo>
                <a:cubicBezTo>
                  <a:pt x="818" y="332"/>
                  <a:pt x="815" y="335"/>
                  <a:pt x="812" y="337"/>
                </a:cubicBezTo>
                <a:cubicBezTo>
                  <a:pt x="820" y="332"/>
                  <a:pt x="829" y="329"/>
                  <a:pt x="835" y="322"/>
                </a:cubicBezTo>
                <a:cubicBezTo>
                  <a:pt x="839" y="318"/>
                  <a:pt x="843" y="317"/>
                  <a:pt x="847" y="314"/>
                </a:cubicBezTo>
                <a:cubicBezTo>
                  <a:pt x="851" y="313"/>
                  <a:pt x="854" y="310"/>
                  <a:pt x="857" y="313"/>
                </a:cubicBezTo>
                <a:cubicBezTo>
                  <a:pt x="857" y="315"/>
                  <a:pt x="856" y="316"/>
                  <a:pt x="854" y="317"/>
                </a:cubicBezTo>
                <a:cubicBezTo>
                  <a:pt x="850" y="318"/>
                  <a:pt x="847" y="320"/>
                  <a:pt x="843" y="323"/>
                </a:cubicBezTo>
                <a:cubicBezTo>
                  <a:pt x="842" y="324"/>
                  <a:pt x="840" y="325"/>
                  <a:pt x="838" y="326"/>
                </a:cubicBezTo>
                <a:cubicBezTo>
                  <a:pt x="840" y="325"/>
                  <a:pt x="842" y="324"/>
                  <a:pt x="843" y="323"/>
                </a:cubicBezTo>
                <a:cubicBezTo>
                  <a:pt x="847" y="321"/>
                  <a:pt x="850" y="317"/>
                  <a:pt x="853" y="318"/>
                </a:cubicBezTo>
                <a:cubicBezTo>
                  <a:pt x="858" y="318"/>
                  <a:pt x="860" y="315"/>
                  <a:pt x="863" y="314"/>
                </a:cubicBezTo>
                <a:cubicBezTo>
                  <a:pt x="862" y="315"/>
                  <a:pt x="860" y="315"/>
                  <a:pt x="859" y="316"/>
                </a:cubicBezTo>
                <a:cubicBezTo>
                  <a:pt x="857" y="316"/>
                  <a:pt x="856" y="316"/>
                  <a:pt x="857" y="314"/>
                </a:cubicBezTo>
                <a:cubicBezTo>
                  <a:pt x="858" y="312"/>
                  <a:pt x="859" y="312"/>
                  <a:pt x="860" y="311"/>
                </a:cubicBezTo>
                <a:cubicBezTo>
                  <a:pt x="865" y="306"/>
                  <a:pt x="872" y="303"/>
                  <a:pt x="877" y="299"/>
                </a:cubicBezTo>
                <a:cubicBezTo>
                  <a:pt x="874" y="299"/>
                  <a:pt x="871" y="300"/>
                  <a:pt x="868" y="300"/>
                </a:cubicBezTo>
                <a:cubicBezTo>
                  <a:pt x="858" y="302"/>
                  <a:pt x="849" y="307"/>
                  <a:pt x="840" y="313"/>
                </a:cubicBezTo>
                <a:cubicBezTo>
                  <a:pt x="838" y="314"/>
                  <a:pt x="835" y="314"/>
                  <a:pt x="832" y="315"/>
                </a:cubicBezTo>
                <a:cubicBezTo>
                  <a:pt x="830" y="315"/>
                  <a:pt x="828" y="315"/>
                  <a:pt x="828" y="311"/>
                </a:cubicBezTo>
                <a:cubicBezTo>
                  <a:pt x="829" y="307"/>
                  <a:pt x="834" y="307"/>
                  <a:pt x="837" y="305"/>
                </a:cubicBezTo>
                <a:cubicBezTo>
                  <a:pt x="840" y="304"/>
                  <a:pt x="843" y="304"/>
                  <a:pt x="847" y="302"/>
                </a:cubicBezTo>
                <a:cubicBezTo>
                  <a:pt x="844" y="303"/>
                  <a:pt x="842" y="303"/>
                  <a:pt x="839" y="304"/>
                </a:cubicBezTo>
                <a:cubicBezTo>
                  <a:pt x="835" y="305"/>
                  <a:pt x="830" y="308"/>
                  <a:pt x="826" y="311"/>
                </a:cubicBezTo>
                <a:cubicBezTo>
                  <a:pt x="824" y="312"/>
                  <a:pt x="823" y="314"/>
                  <a:pt x="821" y="314"/>
                </a:cubicBezTo>
                <a:cubicBezTo>
                  <a:pt x="817" y="313"/>
                  <a:pt x="815" y="315"/>
                  <a:pt x="812" y="316"/>
                </a:cubicBezTo>
                <a:cubicBezTo>
                  <a:pt x="794" y="323"/>
                  <a:pt x="777" y="332"/>
                  <a:pt x="761" y="344"/>
                </a:cubicBezTo>
                <a:cubicBezTo>
                  <a:pt x="754" y="349"/>
                  <a:pt x="747" y="352"/>
                  <a:pt x="740" y="355"/>
                </a:cubicBezTo>
                <a:cubicBezTo>
                  <a:pt x="725" y="364"/>
                  <a:pt x="711" y="374"/>
                  <a:pt x="696" y="381"/>
                </a:cubicBezTo>
                <a:cubicBezTo>
                  <a:pt x="680" y="391"/>
                  <a:pt x="665" y="400"/>
                  <a:pt x="650" y="410"/>
                </a:cubicBezTo>
                <a:cubicBezTo>
                  <a:pt x="648" y="411"/>
                  <a:pt x="647" y="412"/>
                  <a:pt x="646" y="412"/>
                </a:cubicBezTo>
                <a:cubicBezTo>
                  <a:pt x="639" y="415"/>
                  <a:pt x="632" y="420"/>
                  <a:pt x="625" y="424"/>
                </a:cubicBezTo>
                <a:cubicBezTo>
                  <a:pt x="614" y="430"/>
                  <a:pt x="604" y="436"/>
                  <a:pt x="594" y="444"/>
                </a:cubicBezTo>
                <a:cubicBezTo>
                  <a:pt x="586" y="453"/>
                  <a:pt x="574" y="457"/>
                  <a:pt x="565" y="464"/>
                </a:cubicBezTo>
                <a:cubicBezTo>
                  <a:pt x="558" y="467"/>
                  <a:pt x="551" y="471"/>
                  <a:pt x="546" y="476"/>
                </a:cubicBezTo>
                <a:cubicBezTo>
                  <a:pt x="540" y="481"/>
                  <a:pt x="533" y="484"/>
                  <a:pt x="527" y="488"/>
                </a:cubicBezTo>
                <a:cubicBezTo>
                  <a:pt x="525" y="489"/>
                  <a:pt x="525" y="489"/>
                  <a:pt x="525" y="490"/>
                </a:cubicBezTo>
                <a:cubicBezTo>
                  <a:pt x="526" y="491"/>
                  <a:pt x="525" y="492"/>
                  <a:pt x="524" y="492"/>
                </a:cubicBezTo>
                <a:cubicBezTo>
                  <a:pt x="522" y="493"/>
                  <a:pt x="520" y="495"/>
                  <a:pt x="518" y="496"/>
                </a:cubicBezTo>
                <a:cubicBezTo>
                  <a:pt x="510" y="502"/>
                  <a:pt x="502" y="507"/>
                  <a:pt x="496" y="509"/>
                </a:cubicBezTo>
                <a:cubicBezTo>
                  <a:pt x="502" y="506"/>
                  <a:pt x="511" y="502"/>
                  <a:pt x="519" y="496"/>
                </a:cubicBezTo>
                <a:cubicBezTo>
                  <a:pt x="528" y="490"/>
                  <a:pt x="536" y="482"/>
                  <a:pt x="546" y="478"/>
                </a:cubicBezTo>
                <a:cubicBezTo>
                  <a:pt x="550" y="478"/>
                  <a:pt x="554" y="476"/>
                  <a:pt x="558" y="474"/>
                </a:cubicBezTo>
                <a:cubicBezTo>
                  <a:pt x="564" y="470"/>
                  <a:pt x="569" y="465"/>
                  <a:pt x="575" y="461"/>
                </a:cubicBezTo>
                <a:cubicBezTo>
                  <a:pt x="582" y="456"/>
                  <a:pt x="588" y="451"/>
                  <a:pt x="592" y="445"/>
                </a:cubicBezTo>
                <a:cubicBezTo>
                  <a:pt x="593" y="444"/>
                  <a:pt x="594" y="444"/>
                  <a:pt x="595" y="443"/>
                </a:cubicBezTo>
                <a:cubicBezTo>
                  <a:pt x="604" y="436"/>
                  <a:pt x="614" y="430"/>
                  <a:pt x="625" y="424"/>
                </a:cubicBezTo>
                <a:cubicBezTo>
                  <a:pt x="626" y="425"/>
                  <a:pt x="626" y="426"/>
                  <a:pt x="626" y="427"/>
                </a:cubicBezTo>
                <a:cubicBezTo>
                  <a:pt x="625" y="428"/>
                  <a:pt x="625" y="429"/>
                  <a:pt x="624" y="429"/>
                </a:cubicBezTo>
                <a:cubicBezTo>
                  <a:pt x="614" y="437"/>
                  <a:pt x="602" y="443"/>
                  <a:pt x="594" y="451"/>
                </a:cubicBezTo>
                <a:cubicBezTo>
                  <a:pt x="595" y="450"/>
                  <a:pt x="597" y="448"/>
                  <a:pt x="600" y="447"/>
                </a:cubicBezTo>
                <a:cubicBezTo>
                  <a:pt x="616" y="436"/>
                  <a:pt x="632" y="426"/>
                  <a:pt x="647" y="414"/>
                </a:cubicBezTo>
                <a:cubicBezTo>
                  <a:pt x="652" y="410"/>
                  <a:pt x="658" y="408"/>
                  <a:pt x="662" y="403"/>
                </a:cubicBezTo>
                <a:cubicBezTo>
                  <a:pt x="672" y="396"/>
                  <a:pt x="683" y="389"/>
                  <a:pt x="694" y="382"/>
                </a:cubicBezTo>
                <a:cubicBezTo>
                  <a:pt x="705" y="383"/>
                  <a:pt x="713" y="375"/>
                  <a:pt x="722" y="371"/>
                </a:cubicBezTo>
                <a:cubicBezTo>
                  <a:pt x="727" y="369"/>
                  <a:pt x="731" y="365"/>
                  <a:pt x="737" y="363"/>
                </a:cubicBezTo>
                <a:cubicBezTo>
                  <a:pt x="739" y="362"/>
                  <a:pt x="739" y="359"/>
                  <a:pt x="741" y="358"/>
                </a:cubicBezTo>
                <a:cubicBezTo>
                  <a:pt x="744" y="355"/>
                  <a:pt x="748" y="354"/>
                  <a:pt x="751" y="351"/>
                </a:cubicBezTo>
                <a:cubicBezTo>
                  <a:pt x="766" y="342"/>
                  <a:pt x="780" y="330"/>
                  <a:pt x="796" y="323"/>
                </a:cubicBezTo>
                <a:cubicBezTo>
                  <a:pt x="800" y="321"/>
                  <a:pt x="804" y="320"/>
                  <a:pt x="808" y="318"/>
                </a:cubicBezTo>
                <a:cubicBezTo>
                  <a:pt x="810" y="317"/>
                  <a:pt x="812" y="317"/>
                  <a:pt x="814" y="319"/>
                </a:cubicBezTo>
                <a:cubicBezTo>
                  <a:pt x="812" y="324"/>
                  <a:pt x="807" y="324"/>
                  <a:pt x="804" y="327"/>
                </a:cubicBezTo>
                <a:cubicBezTo>
                  <a:pt x="796" y="331"/>
                  <a:pt x="787" y="336"/>
                  <a:pt x="780" y="342"/>
                </a:cubicBezTo>
                <a:cubicBezTo>
                  <a:pt x="771" y="347"/>
                  <a:pt x="763" y="354"/>
                  <a:pt x="753" y="359"/>
                </a:cubicBezTo>
                <a:cubicBezTo>
                  <a:pt x="748" y="362"/>
                  <a:pt x="743" y="366"/>
                  <a:pt x="738" y="369"/>
                </a:cubicBezTo>
                <a:cubicBezTo>
                  <a:pt x="724" y="376"/>
                  <a:pt x="711" y="385"/>
                  <a:pt x="698" y="392"/>
                </a:cubicBezTo>
                <a:cubicBezTo>
                  <a:pt x="694" y="394"/>
                  <a:pt x="691" y="396"/>
                  <a:pt x="688" y="398"/>
                </a:cubicBezTo>
                <a:cubicBezTo>
                  <a:pt x="687" y="398"/>
                  <a:pt x="686" y="398"/>
                  <a:pt x="685" y="399"/>
                </a:cubicBezTo>
                <a:cubicBezTo>
                  <a:pt x="683" y="400"/>
                  <a:pt x="681" y="402"/>
                  <a:pt x="679" y="404"/>
                </a:cubicBezTo>
                <a:cubicBezTo>
                  <a:pt x="674" y="406"/>
                  <a:pt x="670" y="409"/>
                  <a:pt x="665" y="412"/>
                </a:cubicBezTo>
                <a:cubicBezTo>
                  <a:pt x="656" y="417"/>
                  <a:pt x="648" y="422"/>
                  <a:pt x="639" y="428"/>
                </a:cubicBezTo>
                <a:cubicBezTo>
                  <a:pt x="634" y="431"/>
                  <a:pt x="628" y="434"/>
                  <a:pt x="624" y="439"/>
                </a:cubicBezTo>
                <a:cubicBezTo>
                  <a:pt x="621" y="442"/>
                  <a:pt x="615" y="443"/>
                  <a:pt x="611" y="447"/>
                </a:cubicBezTo>
                <a:cubicBezTo>
                  <a:pt x="600" y="455"/>
                  <a:pt x="589" y="464"/>
                  <a:pt x="576" y="471"/>
                </a:cubicBezTo>
                <a:cubicBezTo>
                  <a:pt x="569" y="476"/>
                  <a:pt x="562" y="482"/>
                  <a:pt x="553" y="486"/>
                </a:cubicBezTo>
                <a:cubicBezTo>
                  <a:pt x="546" y="488"/>
                  <a:pt x="540" y="491"/>
                  <a:pt x="534" y="494"/>
                </a:cubicBezTo>
                <a:cubicBezTo>
                  <a:pt x="531" y="495"/>
                  <a:pt x="528" y="497"/>
                  <a:pt x="526" y="499"/>
                </a:cubicBezTo>
                <a:cubicBezTo>
                  <a:pt x="518" y="505"/>
                  <a:pt x="510" y="508"/>
                  <a:pt x="503" y="513"/>
                </a:cubicBezTo>
                <a:cubicBezTo>
                  <a:pt x="501" y="514"/>
                  <a:pt x="500" y="515"/>
                  <a:pt x="498" y="516"/>
                </a:cubicBezTo>
                <a:cubicBezTo>
                  <a:pt x="497" y="517"/>
                  <a:pt x="495" y="518"/>
                  <a:pt x="493" y="516"/>
                </a:cubicBezTo>
                <a:cubicBezTo>
                  <a:pt x="494" y="515"/>
                  <a:pt x="495" y="515"/>
                  <a:pt x="495" y="514"/>
                </a:cubicBezTo>
                <a:cubicBezTo>
                  <a:pt x="495" y="514"/>
                  <a:pt x="494" y="515"/>
                  <a:pt x="493" y="516"/>
                </a:cubicBezTo>
                <a:cubicBezTo>
                  <a:pt x="492" y="519"/>
                  <a:pt x="489" y="520"/>
                  <a:pt x="486" y="521"/>
                </a:cubicBezTo>
                <a:cubicBezTo>
                  <a:pt x="483" y="521"/>
                  <a:pt x="481" y="523"/>
                  <a:pt x="478" y="524"/>
                </a:cubicBezTo>
                <a:cubicBezTo>
                  <a:pt x="474" y="527"/>
                  <a:pt x="470" y="528"/>
                  <a:pt x="466" y="532"/>
                </a:cubicBezTo>
                <a:cubicBezTo>
                  <a:pt x="461" y="536"/>
                  <a:pt x="456" y="539"/>
                  <a:pt x="451" y="542"/>
                </a:cubicBezTo>
                <a:cubicBezTo>
                  <a:pt x="446" y="545"/>
                  <a:pt x="441" y="548"/>
                  <a:pt x="435" y="552"/>
                </a:cubicBezTo>
                <a:cubicBezTo>
                  <a:pt x="432" y="553"/>
                  <a:pt x="430" y="555"/>
                  <a:pt x="427" y="558"/>
                </a:cubicBezTo>
                <a:cubicBezTo>
                  <a:pt x="423" y="561"/>
                  <a:pt x="417" y="564"/>
                  <a:pt x="412" y="567"/>
                </a:cubicBezTo>
                <a:cubicBezTo>
                  <a:pt x="404" y="571"/>
                  <a:pt x="396" y="576"/>
                  <a:pt x="388" y="580"/>
                </a:cubicBezTo>
                <a:cubicBezTo>
                  <a:pt x="391" y="578"/>
                  <a:pt x="394" y="576"/>
                  <a:pt x="398" y="575"/>
                </a:cubicBezTo>
                <a:cubicBezTo>
                  <a:pt x="399" y="574"/>
                  <a:pt x="400" y="574"/>
                  <a:pt x="401" y="575"/>
                </a:cubicBezTo>
                <a:cubicBezTo>
                  <a:pt x="402" y="576"/>
                  <a:pt x="401" y="577"/>
                  <a:pt x="400" y="578"/>
                </a:cubicBezTo>
                <a:cubicBezTo>
                  <a:pt x="391" y="582"/>
                  <a:pt x="383" y="588"/>
                  <a:pt x="373" y="591"/>
                </a:cubicBezTo>
                <a:cubicBezTo>
                  <a:pt x="369" y="593"/>
                  <a:pt x="365" y="596"/>
                  <a:pt x="361" y="599"/>
                </a:cubicBezTo>
                <a:cubicBezTo>
                  <a:pt x="353" y="601"/>
                  <a:pt x="346" y="605"/>
                  <a:pt x="338" y="609"/>
                </a:cubicBezTo>
                <a:cubicBezTo>
                  <a:pt x="335" y="611"/>
                  <a:pt x="332" y="614"/>
                  <a:pt x="328" y="616"/>
                </a:cubicBezTo>
                <a:cubicBezTo>
                  <a:pt x="324" y="617"/>
                  <a:pt x="320" y="620"/>
                  <a:pt x="316" y="622"/>
                </a:cubicBezTo>
                <a:cubicBezTo>
                  <a:pt x="315" y="622"/>
                  <a:pt x="315" y="622"/>
                  <a:pt x="315" y="622"/>
                </a:cubicBezTo>
                <a:cubicBezTo>
                  <a:pt x="313" y="623"/>
                  <a:pt x="312" y="624"/>
                  <a:pt x="311" y="624"/>
                </a:cubicBezTo>
                <a:cubicBezTo>
                  <a:pt x="308" y="626"/>
                  <a:pt x="306" y="627"/>
                  <a:pt x="304" y="628"/>
                </a:cubicBezTo>
                <a:cubicBezTo>
                  <a:pt x="301" y="631"/>
                  <a:pt x="297" y="633"/>
                  <a:pt x="294" y="635"/>
                </a:cubicBezTo>
                <a:cubicBezTo>
                  <a:pt x="292" y="636"/>
                  <a:pt x="291" y="638"/>
                  <a:pt x="289" y="639"/>
                </a:cubicBezTo>
                <a:cubicBezTo>
                  <a:pt x="281" y="645"/>
                  <a:pt x="270" y="647"/>
                  <a:pt x="262" y="654"/>
                </a:cubicBezTo>
                <a:cubicBezTo>
                  <a:pt x="258" y="657"/>
                  <a:pt x="253" y="659"/>
                  <a:pt x="250" y="662"/>
                </a:cubicBezTo>
                <a:cubicBezTo>
                  <a:pt x="248" y="663"/>
                  <a:pt x="247" y="665"/>
                  <a:pt x="244" y="666"/>
                </a:cubicBezTo>
                <a:cubicBezTo>
                  <a:pt x="240" y="667"/>
                  <a:pt x="238" y="670"/>
                  <a:pt x="235" y="673"/>
                </a:cubicBezTo>
                <a:cubicBezTo>
                  <a:pt x="234" y="673"/>
                  <a:pt x="233" y="674"/>
                  <a:pt x="232" y="675"/>
                </a:cubicBezTo>
                <a:cubicBezTo>
                  <a:pt x="231" y="676"/>
                  <a:pt x="231" y="676"/>
                  <a:pt x="230" y="676"/>
                </a:cubicBezTo>
                <a:cubicBezTo>
                  <a:pt x="226" y="678"/>
                  <a:pt x="223" y="682"/>
                  <a:pt x="219" y="685"/>
                </a:cubicBezTo>
                <a:cubicBezTo>
                  <a:pt x="218" y="686"/>
                  <a:pt x="216" y="687"/>
                  <a:pt x="215" y="688"/>
                </a:cubicBezTo>
                <a:cubicBezTo>
                  <a:pt x="210" y="690"/>
                  <a:pt x="207" y="693"/>
                  <a:pt x="205" y="698"/>
                </a:cubicBezTo>
                <a:cubicBezTo>
                  <a:pt x="204" y="700"/>
                  <a:pt x="201" y="702"/>
                  <a:pt x="199" y="704"/>
                </a:cubicBezTo>
                <a:cubicBezTo>
                  <a:pt x="197" y="705"/>
                  <a:pt x="195" y="707"/>
                  <a:pt x="193" y="709"/>
                </a:cubicBezTo>
                <a:cubicBezTo>
                  <a:pt x="193" y="709"/>
                  <a:pt x="193" y="710"/>
                  <a:pt x="192" y="710"/>
                </a:cubicBezTo>
                <a:cubicBezTo>
                  <a:pt x="191" y="711"/>
                  <a:pt x="190" y="712"/>
                  <a:pt x="189" y="713"/>
                </a:cubicBezTo>
                <a:cubicBezTo>
                  <a:pt x="188" y="715"/>
                  <a:pt x="186" y="717"/>
                  <a:pt x="184" y="718"/>
                </a:cubicBezTo>
                <a:cubicBezTo>
                  <a:pt x="183" y="719"/>
                  <a:pt x="182" y="720"/>
                  <a:pt x="181" y="721"/>
                </a:cubicBezTo>
                <a:cubicBezTo>
                  <a:pt x="179" y="722"/>
                  <a:pt x="178" y="721"/>
                  <a:pt x="178" y="719"/>
                </a:cubicBezTo>
                <a:cubicBezTo>
                  <a:pt x="178" y="717"/>
                  <a:pt x="180" y="717"/>
                  <a:pt x="181" y="715"/>
                </a:cubicBezTo>
                <a:cubicBezTo>
                  <a:pt x="184" y="712"/>
                  <a:pt x="187" y="710"/>
                  <a:pt x="190" y="707"/>
                </a:cubicBezTo>
                <a:cubicBezTo>
                  <a:pt x="188" y="708"/>
                  <a:pt x="188" y="711"/>
                  <a:pt x="185" y="708"/>
                </a:cubicBezTo>
                <a:cubicBezTo>
                  <a:pt x="185" y="705"/>
                  <a:pt x="189" y="704"/>
                  <a:pt x="191" y="701"/>
                </a:cubicBezTo>
                <a:cubicBezTo>
                  <a:pt x="191" y="700"/>
                  <a:pt x="192" y="699"/>
                  <a:pt x="193" y="698"/>
                </a:cubicBezTo>
                <a:cubicBezTo>
                  <a:pt x="192" y="699"/>
                  <a:pt x="191" y="700"/>
                  <a:pt x="191" y="701"/>
                </a:cubicBezTo>
                <a:cubicBezTo>
                  <a:pt x="187" y="706"/>
                  <a:pt x="182" y="708"/>
                  <a:pt x="179" y="713"/>
                </a:cubicBezTo>
                <a:cubicBezTo>
                  <a:pt x="175" y="716"/>
                  <a:pt x="174" y="715"/>
                  <a:pt x="172" y="709"/>
                </a:cubicBezTo>
                <a:cubicBezTo>
                  <a:pt x="172" y="709"/>
                  <a:pt x="172" y="708"/>
                  <a:pt x="172" y="708"/>
                </a:cubicBezTo>
                <a:cubicBezTo>
                  <a:pt x="173" y="707"/>
                  <a:pt x="174" y="708"/>
                  <a:pt x="175" y="709"/>
                </a:cubicBezTo>
                <a:cubicBezTo>
                  <a:pt x="176" y="708"/>
                  <a:pt x="177" y="708"/>
                  <a:pt x="178" y="707"/>
                </a:cubicBezTo>
                <a:cubicBezTo>
                  <a:pt x="180" y="706"/>
                  <a:pt x="181" y="703"/>
                  <a:pt x="182" y="701"/>
                </a:cubicBezTo>
                <a:cubicBezTo>
                  <a:pt x="182" y="701"/>
                  <a:pt x="182" y="701"/>
                  <a:pt x="183" y="700"/>
                </a:cubicBezTo>
                <a:cubicBezTo>
                  <a:pt x="185" y="699"/>
                  <a:pt x="187" y="697"/>
                  <a:pt x="189" y="695"/>
                </a:cubicBezTo>
                <a:cubicBezTo>
                  <a:pt x="190" y="694"/>
                  <a:pt x="191" y="693"/>
                  <a:pt x="192" y="693"/>
                </a:cubicBezTo>
                <a:cubicBezTo>
                  <a:pt x="193" y="692"/>
                  <a:pt x="194" y="691"/>
                  <a:pt x="194" y="691"/>
                </a:cubicBezTo>
                <a:cubicBezTo>
                  <a:pt x="201" y="685"/>
                  <a:pt x="209" y="681"/>
                  <a:pt x="216" y="675"/>
                </a:cubicBezTo>
                <a:cubicBezTo>
                  <a:pt x="209" y="680"/>
                  <a:pt x="202" y="685"/>
                  <a:pt x="195" y="690"/>
                </a:cubicBezTo>
                <a:cubicBezTo>
                  <a:pt x="195" y="690"/>
                  <a:pt x="194" y="690"/>
                  <a:pt x="194" y="690"/>
                </a:cubicBezTo>
                <a:cubicBezTo>
                  <a:pt x="193" y="690"/>
                  <a:pt x="192" y="689"/>
                  <a:pt x="192" y="688"/>
                </a:cubicBezTo>
                <a:cubicBezTo>
                  <a:pt x="193" y="685"/>
                  <a:pt x="195" y="684"/>
                  <a:pt x="197" y="683"/>
                </a:cubicBezTo>
                <a:cubicBezTo>
                  <a:pt x="198" y="681"/>
                  <a:pt x="200" y="681"/>
                  <a:pt x="202" y="680"/>
                </a:cubicBezTo>
                <a:cubicBezTo>
                  <a:pt x="209" y="675"/>
                  <a:pt x="216" y="670"/>
                  <a:pt x="223" y="665"/>
                </a:cubicBezTo>
                <a:cubicBezTo>
                  <a:pt x="216" y="670"/>
                  <a:pt x="208" y="675"/>
                  <a:pt x="201" y="680"/>
                </a:cubicBezTo>
                <a:cubicBezTo>
                  <a:pt x="199" y="681"/>
                  <a:pt x="197" y="682"/>
                  <a:pt x="197" y="679"/>
                </a:cubicBezTo>
                <a:cubicBezTo>
                  <a:pt x="200" y="675"/>
                  <a:pt x="204" y="672"/>
                  <a:pt x="207" y="668"/>
                </a:cubicBezTo>
                <a:cubicBezTo>
                  <a:pt x="209" y="667"/>
                  <a:pt x="210" y="665"/>
                  <a:pt x="212" y="665"/>
                </a:cubicBezTo>
                <a:cubicBezTo>
                  <a:pt x="210" y="665"/>
                  <a:pt x="209" y="667"/>
                  <a:pt x="208" y="668"/>
                </a:cubicBezTo>
                <a:cubicBezTo>
                  <a:pt x="204" y="671"/>
                  <a:pt x="201" y="674"/>
                  <a:pt x="198" y="678"/>
                </a:cubicBezTo>
                <a:cubicBezTo>
                  <a:pt x="197" y="679"/>
                  <a:pt x="196" y="681"/>
                  <a:pt x="196" y="682"/>
                </a:cubicBezTo>
                <a:cubicBezTo>
                  <a:pt x="196" y="682"/>
                  <a:pt x="195" y="683"/>
                  <a:pt x="195" y="683"/>
                </a:cubicBezTo>
                <a:cubicBezTo>
                  <a:pt x="192" y="685"/>
                  <a:pt x="188" y="686"/>
                  <a:pt x="186" y="690"/>
                </a:cubicBezTo>
                <a:cubicBezTo>
                  <a:pt x="182" y="695"/>
                  <a:pt x="177" y="698"/>
                  <a:pt x="173" y="701"/>
                </a:cubicBezTo>
                <a:cubicBezTo>
                  <a:pt x="171" y="702"/>
                  <a:pt x="170" y="703"/>
                  <a:pt x="169" y="705"/>
                </a:cubicBezTo>
                <a:cubicBezTo>
                  <a:pt x="168" y="705"/>
                  <a:pt x="168" y="706"/>
                  <a:pt x="167" y="706"/>
                </a:cubicBezTo>
                <a:cubicBezTo>
                  <a:pt x="164" y="708"/>
                  <a:pt x="162" y="710"/>
                  <a:pt x="159" y="713"/>
                </a:cubicBezTo>
                <a:cubicBezTo>
                  <a:pt x="158" y="715"/>
                  <a:pt x="157" y="716"/>
                  <a:pt x="156" y="717"/>
                </a:cubicBezTo>
                <a:cubicBezTo>
                  <a:pt x="155" y="718"/>
                  <a:pt x="154" y="719"/>
                  <a:pt x="152" y="719"/>
                </a:cubicBezTo>
                <a:cubicBezTo>
                  <a:pt x="150" y="720"/>
                  <a:pt x="148" y="721"/>
                  <a:pt x="146" y="722"/>
                </a:cubicBezTo>
                <a:cubicBezTo>
                  <a:pt x="145" y="723"/>
                  <a:pt x="143" y="724"/>
                  <a:pt x="142" y="722"/>
                </a:cubicBezTo>
                <a:cubicBezTo>
                  <a:pt x="140" y="720"/>
                  <a:pt x="140" y="718"/>
                  <a:pt x="142" y="717"/>
                </a:cubicBezTo>
                <a:cubicBezTo>
                  <a:pt x="143" y="715"/>
                  <a:pt x="145" y="714"/>
                  <a:pt x="147" y="713"/>
                </a:cubicBezTo>
                <a:cubicBezTo>
                  <a:pt x="148" y="712"/>
                  <a:pt x="149" y="711"/>
                  <a:pt x="150" y="710"/>
                </a:cubicBezTo>
                <a:cubicBezTo>
                  <a:pt x="151" y="709"/>
                  <a:pt x="152" y="708"/>
                  <a:pt x="153" y="707"/>
                </a:cubicBezTo>
                <a:cubicBezTo>
                  <a:pt x="154" y="707"/>
                  <a:pt x="156" y="707"/>
                  <a:pt x="157" y="706"/>
                </a:cubicBezTo>
                <a:cubicBezTo>
                  <a:pt x="159" y="701"/>
                  <a:pt x="163" y="698"/>
                  <a:pt x="166" y="695"/>
                </a:cubicBezTo>
                <a:cubicBezTo>
                  <a:pt x="173" y="686"/>
                  <a:pt x="181" y="678"/>
                  <a:pt x="189" y="671"/>
                </a:cubicBezTo>
                <a:cubicBezTo>
                  <a:pt x="190" y="670"/>
                  <a:pt x="191" y="669"/>
                  <a:pt x="192" y="668"/>
                </a:cubicBezTo>
                <a:cubicBezTo>
                  <a:pt x="193" y="666"/>
                  <a:pt x="195" y="665"/>
                  <a:pt x="195" y="663"/>
                </a:cubicBezTo>
                <a:cubicBezTo>
                  <a:pt x="195" y="662"/>
                  <a:pt x="196" y="661"/>
                  <a:pt x="196" y="660"/>
                </a:cubicBezTo>
                <a:cubicBezTo>
                  <a:pt x="199" y="657"/>
                  <a:pt x="203" y="654"/>
                  <a:pt x="206" y="652"/>
                </a:cubicBezTo>
                <a:cubicBezTo>
                  <a:pt x="209" y="651"/>
                  <a:pt x="208" y="647"/>
                  <a:pt x="210" y="645"/>
                </a:cubicBezTo>
                <a:cubicBezTo>
                  <a:pt x="213" y="642"/>
                  <a:pt x="217" y="640"/>
                  <a:pt x="220" y="637"/>
                </a:cubicBezTo>
                <a:cubicBezTo>
                  <a:pt x="225" y="633"/>
                  <a:pt x="230" y="630"/>
                  <a:pt x="236" y="628"/>
                </a:cubicBezTo>
                <a:cubicBezTo>
                  <a:pt x="234" y="629"/>
                  <a:pt x="232" y="630"/>
                  <a:pt x="231" y="628"/>
                </a:cubicBezTo>
                <a:cubicBezTo>
                  <a:pt x="230" y="626"/>
                  <a:pt x="232" y="625"/>
                  <a:pt x="234" y="624"/>
                </a:cubicBezTo>
                <a:cubicBezTo>
                  <a:pt x="236" y="623"/>
                  <a:pt x="238" y="622"/>
                  <a:pt x="240" y="620"/>
                </a:cubicBezTo>
                <a:cubicBezTo>
                  <a:pt x="241" y="619"/>
                  <a:pt x="242" y="619"/>
                  <a:pt x="243" y="618"/>
                </a:cubicBezTo>
                <a:cubicBezTo>
                  <a:pt x="249" y="614"/>
                  <a:pt x="254" y="609"/>
                  <a:pt x="260" y="605"/>
                </a:cubicBezTo>
                <a:cubicBezTo>
                  <a:pt x="264" y="602"/>
                  <a:pt x="268" y="599"/>
                  <a:pt x="272" y="596"/>
                </a:cubicBezTo>
                <a:cubicBezTo>
                  <a:pt x="278" y="590"/>
                  <a:pt x="284" y="586"/>
                  <a:pt x="291" y="581"/>
                </a:cubicBezTo>
                <a:cubicBezTo>
                  <a:pt x="297" y="578"/>
                  <a:pt x="300" y="571"/>
                  <a:pt x="306" y="569"/>
                </a:cubicBezTo>
                <a:cubicBezTo>
                  <a:pt x="296" y="573"/>
                  <a:pt x="287" y="582"/>
                  <a:pt x="277" y="588"/>
                </a:cubicBezTo>
                <a:cubicBezTo>
                  <a:pt x="275" y="589"/>
                  <a:pt x="273" y="590"/>
                  <a:pt x="272" y="592"/>
                </a:cubicBezTo>
                <a:cubicBezTo>
                  <a:pt x="268" y="595"/>
                  <a:pt x="264" y="597"/>
                  <a:pt x="262" y="599"/>
                </a:cubicBezTo>
                <a:cubicBezTo>
                  <a:pt x="261" y="600"/>
                  <a:pt x="261" y="600"/>
                  <a:pt x="261" y="599"/>
                </a:cubicBezTo>
                <a:cubicBezTo>
                  <a:pt x="261" y="599"/>
                  <a:pt x="261" y="599"/>
                  <a:pt x="261" y="599"/>
                </a:cubicBezTo>
                <a:cubicBezTo>
                  <a:pt x="263" y="599"/>
                  <a:pt x="263" y="597"/>
                  <a:pt x="265" y="597"/>
                </a:cubicBezTo>
                <a:cubicBezTo>
                  <a:pt x="266" y="597"/>
                  <a:pt x="266" y="598"/>
                  <a:pt x="267" y="599"/>
                </a:cubicBezTo>
                <a:cubicBezTo>
                  <a:pt x="266" y="603"/>
                  <a:pt x="262" y="603"/>
                  <a:pt x="260" y="605"/>
                </a:cubicBezTo>
                <a:cubicBezTo>
                  <a:pt x="254" y="609"/>
                  <a:pt x="248" y="614"/>
                  <a:pt x="242" y="618"/>
                </a:cubicBezTo>
                <a:cubicBezTo>
                  <a:pt x="237" y="619"/>
                  <a:pt x="234" y="624"/>
                  <a:pt x="229" y="626"/>
                </a:cubicBezTo>
                <a:cubicBezTo>
                  <a:pt x="227" y="626"/>
                  <a:pt x="226" y="627"/>
                  <a:pt x="225" y="628"/>
                </a:cubicBezTo>
                <a:cubicBezTo>
                  <a:pt x="226" y="628"/>
                  <a:pt x="227" y="627"/>
                  <a:pt x="228" y="629"/>
                </a:cubicBezTo>
                <a:cubicBezTo>
                  <a:pt x="229" y="630"/>
                  <a:pt x="227" y="631"/>
                  <a:pt x="227" y="631"/>
                </a:cubicBezTo>
                <a:cubicBezTo>
                  <a:pt x="225" y="634"/>
                  <a:pt x="222" y="635"/>
                  <a:pt x="220" y="637"/>
                </a:cubicBezTo>
                <a:cubicBezTo>
                  <a:pt x="216" y="641"/>
                  <a:pt x="211" y="643"/>
                  <a:pt x="207" y="647"/>
                </a:cubicBezTo>
                <a:cubicBezTo>
                  <a:pt x="205" y="648"/>
                  <a:pt x="205" y="650"/>
                  <a:pt x="204" y="652"/>
                </a:cubicBezTo>
                <a:cubicBezTo>
                  <a:pt x="200" y="657"/>
                  <a:pt x="194" y="659"/>
                  <a:pt x="190" y="664"/>
                </a:cubicBezTo>
                <a:cubicBezTo>
                  <a:pt x="190" y="664"/>
                  <a:pt x="189" y="665"/>
                  <a:pt x="188" y="665"/>
                </a:cubicBezTo>
                <a:cubicBezTo>
                  <a:pt x="184" y="667"/>
                  <a:pt x="180" y="670"/>
                  <a:pt x="177" y="673"/>
                </a:cubicBezTo>
                <a:cubicBezTo>
                  <a:pt x="171" y="679"/>
                  <a:pt x="164" y="684"/>
                  <a:pt x="159" y="691"/>
                </a:cubicBezTo>
                <a:cubicBezTo>
                  <a:pt x="156" y="694"/>
                  <a:pt x="151" y="696"/>
                  <a:pt x="147" y="700"/>
                </a:cubicBezTo>
                <a:cubicBezTo>
                  <a:pt x="144" y="703"/>
                  <a:pt x="141" y="701"/>
                  <a:pt x="140" y="697"/>
                </a:cubicBezTo>
                <a:cubicBezTo>
                  <a:pt x="141" y="696"/>
                  <a:pt x="141" y="695"/>
                  <a:pt x="141" y="695"/>
                </a:cubicBezTo>
                <a:cubicBezTo>
                  <a:pt x="143" y="694"/>
                  <a:pt x="144" y="693"/>
                  <a:pt x="144" y="692"/>
                </a:cubicBezTo>
                <a:cubicBezTo>
                  <a:pt x="145" y="689"/>
                  <a:pt x="148" y="689"/>
                  <a:pt x="149" y="687"/>
                </a:cubicBezTo>
                <a:cubicBezTo>
                  <a:pt x="150" y="686"/>
                  <a:pt x="151" y="685"/>
                  <a:pt x="152" y="684"/>
                </a:cubicBezTo>
                <a:cubicBezTo>
                  <a:pt x="153" y="684"/>
                  <a:pt x="154" y="683"/>
                  <a:pt x="155" y="682"/>
                </a:cubicBezTo>
                <a:cubicBezTo>
                  <a:pt x="157" y="681"/>
                  <a:pt x="159" y="679"/>
                  <a:pt x="160" y="677"/>
                </a:cubicBezTo>
                <a:cubicBezTo>
                  <a:pt x="162" y="674"/>
                  <a:pt x="166" y="673"/>
                  <a:pt x="168" y="671"/>
                </a:cubicBezTo>
                <a:cubicBezTo>
                  <a:pt x="170" y="669"/>
                  <a:pt x="172" y="667"/>
                  <a:pt x="173" y="664"/>
                </a:cubicBezTo>
                <a:cubicBezTo>
                  <a:pt x="174" y="663"/>
                  <a:pt x="174" y="662"/>
                  <a:pt x="175" y="662"/>
                </a:cubicBezTo>
                <a:cubicBezTo>
                  <a:pt x="177" y="660"/>
                  <a:pt x="179" y="657"/>
                  <a:pt x="181" y="655"/>
                </a:cubicBezTo>
                <a:cubicBezTo>
                  <a:pt x="185" y="653"/>
                  <a:pt x="188" y="650"/>
                  <a:pt x="192" y="647"/>
                </a:cubicBezTo>
                <a:cubicBezTo>
                  <a:pt x="190" y="648"/>
                  <a:pt x="189" y="649"/>
                  <a:pt x="187" y="647"/>
                </a:cubicBezTo>
                <a:cubicBezTo>
                  <a:pt x="187" y="647"/>
                  <a:pt x="187" y="646"/>
                  <a:pt x="187" y="645"/>
                </a:cubicBezTo>
                <a:cubicBezTo>
                  <a:pt x="188" y="642"/>
                  <a:pt x="191" y="641"/>
                  <a:pt x="194" y="641"/>
                </a:cubicBezTo>
                <a:cubicBezTo>
                  <a:pt x="198" y="640"/>
                  <a:pt x="200" y="638"/>
                  <a:pt x="202" y="634"/>
                </a:cubicBezTo>
                <a:cubicBezTo>
                  <a:pt x="202" y="634"/>
                  <a:pt x="202" y="633"/>
                  <a:pt x="203" y="633"/>
                </a:cubicBezTo>
                <a:cubicBezTo>
                  <a:pt x="204" y="632"/>
                  <a:pt x="205" y="631"/>
                  <a:pt x="206" y="630"/>
                </a:cubicBezTo>
                <a:cubicBezTo>
                  <a:pt x="211" y="624"/>
                  <a:pt x="218" y="623"/>
                  <a:pt x="224" y="618"/>
                </a:cubicBezTo>
                <a:cubicBezTo>
                  <a:pt x="224" y="618"/>
                  <a:pt x="225" y="617"/>
                  <a:pt x="225" y="616"/>
                </a:cubicBezTo>
                <a:cubicBezTo>
                  <a:pt x="219" y="622"/>
                  <a:pt x="211" y="622"/>
                  <a:pt x="204" y="627"/>
                </a:cubicBezTo>
                <a:cubicBezTo>
                  <a:pt x="202" y="629"/>
                  <a:pt x="201" y="630"/>
                  <a:pt x="199" y="631"/>
                </a:cubicBezTo>
                <a:cubicBezTo>
                  <a:pt x="191" y="635"/>
                  <a:pt x="184" y="641"/>
                  <a:pt x="177" y="646"/>
                </a:cubicBezTo>
                <a:cubicBezTo>
                  <a:pt x="173" y="649"/>
                  <a:pt x="168" y="648"/>
                  <a:pt x="166" y="652"/>
                </a:cubicBezTo>
                <a:cubicBezTo>
                  <a:pt x="162" y="655"/>
                  <a:pt x="159" y="659"/>
                  <a:pt x="156" y="663"/>
                </a:cubicBezTo>
                <a:cubicBezTo>
                  <a:pt x="155" y="664"/>
                  <a:pt x="155" y="664"/>
                  <a:pt x="154" y="665"/>
                </a:cubicBezTo>
                <a:cubicBezTo>
                  <a:pt x="153" y="666"/>
                  <a:pt x="152" y="668"/>
                  <a:pt x="150" y="669"/>
                </a:cubicBezTo>
                <a:cubicBezTo>
                  <a:pt x="149" y="669"/>
                  <a:pt x="149" y="669"/>
                  <a:pt x="148" y="669"/>
                </a:cubicBezTo>
                <a:cubicBezTo>
                  <a:pt x="146" y="669"/>
                  <a:pt x="146" y="667"/>
                  <a:pt x="147" y="666"/>
                </a:cubicBezTo>
                <a:cubicBezTo>
                  <a:pt x="149" y="664"/>
                  <a:pt x="150" y="661"/>
                  <a:pt x="153" y="659"/>
                </a:cubicBezTo>
                <a:cubicBezTo>
                  <a:pt x="148" y="662"/>
                  <a:pt x="148" y="661"/>
                  <a:pt x="146" y="657"/>
                </a:cubicBezTo>
                <a:cubicBezTo>
                  <a:pt x="146" y="656"/>
                  <a:pt x="146" y="655"/>
                  <a:pt x="147" y="655"/>
                </a:cubicBezTo>
                <a:cubicBezTo>
                  <a:pt x="151" y="652"/>
                  <a:pt x="156" y="652"/>
                  <a:pt x="159" y="648"/>
                </a:cubicBezTo>
                <a:cubicBezTo>
                  <a:pt x="159" y="647"/>
                  <a:pt x="160" y="646"/>
                  <a:pt x="161" y="645"/>
                </a:cubicBezTo>
                <a:cubicBezTo>
                  <a:pt x="162" y="643"/>
                  <a:pt x="164" y="641"/>
                  <a:pt x="165" y="640"/>
                </a:cubicBezTo>
                <a:cubicBezTo>
                  <a:pt x="168" y="638"/>
                  <a:pt x="171" y="636"/>
                  <a:pt x="173" y="634"/>
                </a:cubicBezTo>
                <a:cubicBezTo>
                  <a:pt x="176" y="632"/>
                  <a:pt x="178" y="629"/>
                  <a:pt x="180" y="626"/>
                </a:cubicBezTo>
                <a:cubicBezTo>
                  <a:pt x="184" y="620"/>
                  <a:pt x="190" y="616"/>
                  <a:pt x="196" y="612"/>
                </a:cubicBezTo>
                <a:cubicBezTo>
                  <a:pt x="198" y="611"/>
                  <a:pt x="200" y="610"/>
                  <a:pt x="201" y="608"/>
                </a:cubicBezTo>
                <a:cubicBezTo>
                  <a:pt x="204" y="606"/>
                  <a:pt x="207" y="604"/>
                  <a:pt x="210" y="602"/>
                </a:cubicBezTo>
                <a:cubicBezTo>
                  <a:pt x="219" y="595"/>
                  <a:pt x="230" y="590"/>
                  <a:pt x="239" y="583"/>
                </a:cubicBezTo>
                <a:cubicBezTo>
                  <a:pt x="231" y="589"/>
                  <a:pt x="222" y="594"/>
                  <a:pt x="213" y="599"/>
                </a:cubicBezTo>
                <a:cubicBezTo>
                  <a:pt x="212" y="599"/>
                  <a:pt x="210" y="600"/>
                  <a:pt x="209" y="601"/>
                </a:cubicBezTo>
                <a:cubicBezTo>
                  <a:pt x="207" y="604"/>
                  <a:pt x="204" y="606"/>
                  <a:pt x="201" y="607"/>
                </a:cubicBezTo>
                <a:cubicBezTo>
                  <a:pt x="200" y="608"/>
                  <a:pt x="199" y="608"/>
                  <a:pt x="199" y="609"/>
                </a:cubicBezTo>
                <a:cubicBezTo>
                  <a:pt x="191" y="612"/>
                  <a:pt x="186" y="619"/>
                  <a:pt x="179" y="621"/>
                </a:cubicBezTo>
                <a:cubicBezTo>
                  <a:pt x="180" y="621"/>
                  <a:pt x="181" y="619"/>
                  <a:pt x="182" y="621"/>
                </a:cubicBezTo>
                <a:cubicBezTo>
                  <a:pt x="184" y="622"/>
                  <a:pt x="182" y="623"/>
                  <a:pt x="181" y="624"/>
                </a:cubicBezTo>
                <a:cubicBezTo>
                  <a:pt x="179" y="625"/>
                  <a:pt x="178" y="627"/>
                  <a:pt x="177" y="628"/>
                </a:cubicBezTo>
                <a:cubicBezTo>
                  <a:pt x="175" y="629"/>
                  <a:pt x="174" y="630"/>
                  <a:pt x="173" y="631"/>
                </a:cubicBezTo>
                <a:cubicBezTo>
                  <a:pt x="172" y="632"/>
                  <a:pt x="172" y="633"/>
                  <a:pt x="171" y="633"/>
                </a:cubicBezTo>
                <a:cubicBezTo>
                  <a:pt x="171" y="633"/>
                  <a:pt x="170" y="633"/>
                  <a:pt x="170" y="634"/>
                </a:cubicBezTo>
                <a:cubicBezTo>
                  <a:pt x="168" y="634"/>
                  <a:pt x="167" y="635"/>
                  <a:pt x="166" y="633"/>
                </a:cubicBezTo>
                <a:cubicBezTo>
                  <a:pt x="166" y="632"/>
                  <a:pt x="166" y="631"/>
                  <a:pt x="167" y="630"/>
                </a:cubicBezTo>
                <a:cubicBezTo>
                  <a:pt x="167" y="628"/>
                  <a:pt x="171" y="627"/>
                  <a:pt x="170" y="624"/>
                </a:cubicBezTo>
                <a:cubicBezTo>
                  <a:pt x="170" y="624"/>
                  <a:pt x="170" y="623"/>
                  <a:pt x="170" y="623"/>
                </a:cubicBezTo>
                <a:cubicBezTo>
                  <a:pt x="170" y="622"/>
                  <a:pt x="170" y="622"/>
                  <a:pt x="171" y="622"/>
                </a:cubicBezTo>
                <a:cubicBezTo>
                  <a:pt x="171" y="622"/>
                  <a:pt x="172" y="622"/>
                  <a:pt x="172" y="621"/>
                </a:cubicBezTo>
                <a:cubicBezTo>
                  <a:pt x="173" y="620"/>
                  <a:pt x="173" y="618"/>
                  <a:pt x="174" y="617"/>
                </a:cubicBezTo>
                <a:cubicBezTo>
                  <a:pt x="176" y="616"/>
                  <a:pt x="179" y="615"/>
                  <a:pt x="180" y="612"/>
                </a:cubicBezTo>
                <a:cubicBezTo>
                  <a:pt x="180" y="611"/>
                  <a:pt x="180" y="610"/>
                  <a:pt x="181" y="609"/>
                </a:cubicBezTo>
                <a:cubicBezTo>
                  <a:pt x="182" y="609"/>
                  <a:pt x="182" y="608"/>
                  <a:pt x="183" y="608"/>
                </a:cubicBezTo>
                <a:cubicBezTo>
                  <a:pt x="186" y="607"/>
                  <a:pt x="189" y="605"/>
                  <a:pt x="191" y="603"/>
                </a:cubicBezTo>
                <a:cubicBezTo>
                  <a:pt x="194" y="600"/>
                  <a:pt x="198" y="599"/>
                  <a:pt x="201" y="596"/>
                </a:cubicBezTo>
                <a:cubicBezTo>
                  <a:pt x="194" y="598"/>
                  <a:pt x="190" y="603"/>
                  <a:pt x="184" y="607"/>
                </a:cubicBezTo>
                <a:cubicBezTo>
                  <a:pt x="184" y="607"/>
                  <a:pt x="183" y="607"/>
                  <a:pt x="182" y="607"/>
                </a:cubicBezTo>
                <a:cubicBezTo>
                  <a:pt x="179" y="607"/>
                  <a:pt x="181" y="605"/>
                  <a:pt x="182" y="604"/>
                </a:cubicBezTo>
                <a:cubicBezTo>
                  <a:pt x="182" y="603"/>
                  <a:pt x="182" y="603"/>
                  <a:pt x="182" y="603"/>
                </a:cubicBezTo>
                <a:cubicBezTo>
                  <a:pt x="182" y="601"/>
                  <a:pt x="185" y="601"/>
                  <a:pt x="186" y="598"/>
                </a:cubicBezTo>
                <a:cubicBezTo>
                  <a:pt x="187" y="598"/>
                  <a:pt x="187" y="597"/>
                  <a:pt x="188" y="597"/>
                </a:cubicBezTo>
                <a:cubicBezTo>
                  <a:pt x="195" y="592"/>
                  <a:pt x="202" y="585"/>
                  <a:pt x="210" y="581"/>
                </a:cubicBezTo>
                <a:cubicBezTo>
                  <a:pt x="217" y="580"/>
                  <a:pt x="224" y="578"/>
                  <a:pt x="230" y="573"/>
                </a:cubicBezTo>
                <a:cubicBezTo>
                  <a:pt x="232" y="571"/>
                  <a:pt x="234" y="569"/>
                  <a:pt x="237" y="568"/>
                </a:cubicBezTo>
                <a:cubicBezTo>
                  <a:pt x="238" y="567"/>
                  <a:pt x="239" y="566"/>
                  <a:pt x="239" y="565"/>
                </a:cubicBezTo>
                <a:cubicBezTo>
                  <a:pt x="240" y="564"/>
                  <a:pt x="241" y="562"/>
                  <a:pt x="243" y="561"/>
                </a:cubicBezTo>
                <a:cubicBezTo>
                  <a:pt x="244" y="560"/>
                  <a:pt x="246" y="560"/>
                  <a:pt x="247" y="560"/>
                </a:cubicBezTo>
                <a:cubicBezTo>
                  <a:pt x="247" y="559"/>
                  <a:pt x="247" y="559"/>
                  <a:pt x="248" y="559"/>
                </a:cubicBezTo>
                <a:cubicBezTo>
                  <a:pt x="249" y="558"/>
                  <a:pt x="250" y="557"/>
                  <a:pt x="251" y="557"/>
                </a:cubicBezTo>
                <a:cubicBezTo>
                  <a:pt x="255" y="554"/>
                  <a:pt x="258" y="549"/>
                  <a:pt x="262" y="547"/>
                </a:cubicBezTo>
                <a:cubicBezTo>
                  <a:pt x="264" y="546"/>
                  <a:pt x="264" y="544"/>
                  <a:pt x="266" y="543"/>
                </a:cubicBezTo>
                <a:cubicBezTo>
                  <a:pt x="267" y="543"/>
                  <a:pt x="268" y="543"/>
                  <a:pt x="269" y="542"/>
                </a:cubicBezTo>
                <a:cubicBezTo>
                  <a:pt x="268" y="542"/>
                  <a:pt x="267" y="543"/>
                  <a:pt x="266" y="543"/>
                </a:cubicBezTo>
                <a:cubicBezTo>
                  <a:pt x="264" y="544"/>
                  <a:pt x="264" y="546"/>
                  <a:pt x="262" y="547"/>
                </a:cubicBezTo>
                <a:cubicBezTo>
                  <a:pt x="262" y="547"/>
                  <a:pt x="261" y="547"/>
                  <a:pt x="261" y="547"/>
                </a:cubicBezTo>
                <a:cubicBezTo>
                  <a:pt x="260" y="543"/>
                  <a:pt x="259" y="545"/>
                  <a:pt x="257" y="546"/>
                </a:cubicBezTo>
                <a:cubicBezTo>
                  <a:pt x="256" y="547"/>
                  <a:pt x="254" y="548"/>
                  <a:pt x="252" y="548"/>
                </a:cubicBezTo>
                <a:cubicBezTo>
                  <a:pt x="248" y="547"/>
                  <a:pt x="251" y="544"/>
                  <a:pt x="251" y="542"/>
                </a:cubicBezTo>
                <a:cubicBezTo>
                  <a:pt x="252" y="542"/>
                  <a:pt x="252" y="541"/>
                  <a:pt x="253" y="540"/>
                </a:cubicBezTo>
                <a:cubicBezTo>
                  <a:pt x="251" y="541"/>
                  <a:pt x="249" y="541"/>
                  <a:pt x="247" y="542"/>
                </a:cubicBezTo>
                <a:cubicBezTo>
                  <a:pt x="246" y="543"/>
                  <a:pt x="247" y="543"/>
                  <a:pt x="247" y="544"/>
                </a:cubicBezTo>
                <a:cubicBezTo>
                  <a:pt x="246" y="546"/>
                  <a:pt x="244" y="546"/>
                  <a:pt x="244" y="547"/>
                </a:cubicBezTo>
                <a:cubicBezTo>
                  <a:pt x="244" y="548"/>
                  <a:pt x="244" y="549"/>
                  <a:pt x="245" y="550"/>
                </a:cubicBezTo>
                <a:cubicBezTo>
                  <a:pt x="244" y="551"/>
                  <a:pt x="243" y="551"/>
                  <a:pt x="242" y="552"/>
                </a:cubicBezTo>
                <a:cubicBezTo>
                  <a:pt x="237" y="556"/>
                  <a:pt x="233" y="560"/>
                  <a:pt x="227" y="562"/>
                </a:cubicBezTo>
                <a:cubicBezTo>
                  <a:pt x="221" y="565"/>
                  <a:pt x="216" y="570"/>
                  <a:pt x="210" y="574"/>
                </a:cubicBezTo>
                <a:cubicBezTo>
                  <a:pt x="208" y="576"/>
                  <a:pt x="207" y="577"/>
                  <a:pt x="203" y="576"/>
                </a:cubicBezTo>
                <a:cubicBezTo>
                  <a:pt x="200" y="576"/>
                  <a:pt x="199" y="579"/>
                  <a:pt x="197" y="581"/>
                </a:cubicBezTo>
                <a:cubicBezTo>
                  <a:pt x="196" y="582"/>
                  <a:pt x="195" y="583"/>
                  <a:pt x="193" y="582"/>
                </a:cubicBezTo>
                <a:cubicBezTo>
                  <a:pt x="192" y="582"/>
                  <a:pt x="192" y="581"/>
                  <a:pt x="192" y="580"/>
                </a:cubicBezTo>
                <a:cubicBezTo>
                  <a:pt x="195" y="573"/>
                  <a:pt x="202" y="571"/>
                  <a:pt x="206" y="569"/>
                </a:cubicBezTo>
                <a:cubicBezTo>
                  <a:pt x="199" y="571"/>
                  <a:pt x="193" y="576"/>
                  <a:pt x="187" y="581"/>
                </a:cubicBezTo>
                <a:cubicBezTo>
                  <a:pt x="184" y="582"/>
                  <a:pt x="182" y="584"/>
                  <a:pt x="179" y="585"/>
                </a:cubicBezTo>
                <a:cubicBezTo>
                  <a:pt x="177" y="587"/>
                  <a:pt x="175" y="587"/>
                  <a:pt x="174" y="584"/>
                </a:cubicBezTo>
                <a:cubicBezTo>
                  <a:pt x="174" y="583"/>
                  <a:pt x="174" y="583"/>
                  <a:pt x="174" y="582"/>
                </a:cubicBezTo>
                <a:cubicBezTo>
                  <a:pt x="176" y="580"/>
                  <a:pt x="178" y="580"/>
                  <a:pt x="180" y="579"/>
                </a:cubicBezTo>
                <a:cubicBezTo>
                  <a:pt x="183" y="578"/>
                  <a:pt x="184" y="576"/>
                  <a:pt x="185" y="572"/>
                </a:cubicBezTo>
                <a:cubicBezTo>
                  <a:pt x="184" y="572"/>
                  <a:pt x="184" y="571"/>
                  <a:pt x="185" y="571"/>
                </a:cubicBezTo>
                <a:cubicBezTo>
                  <a:pt x="189" y="567"/>
                  <a:pt x="193" y="564"/>
                  <a:pt x="197" y="561"/>
                </a:cubicBezTo>
                <a:cubicBezTo>
                  <a:pt x="197" y="560"/>
                  <a:pt x="198" y="559"/>
                  <a:pt x="198" y="558"/>
                </a:cubicBezTo>
                <a:cubicBezTo>
                  <a:pt x="198" y="558"/>
                  <a:pt x="199" y="557"/>
                  <a:pt x="199" y="557"/>
                </a:cubicBezTo>
                <a:cubicBezTo>
                  <a:pt x="202" y="555"/>
                  <a:pt x="205" y="552"/>
                  <a:pt x="208" y="549"/>
                </a:cubicBezTo>
                <a:cubicBezTo>
                  <a:pt x="212" y="544"/>
                  <a:pt x="219" y="542"/>
                  <a:pt x="223" y="537"/>
                </a:cubicBezTo>
                <a:cubicBezTo>
                  <a:pt x="219" y="542"/>
                  <a:pt x="212" y="544"/>
                  <a:pt x="208" y="549"/>
                </a:cubicBezTo>
                <a:cubicBezTo>
                  <a:pt x="205" y="552"/>
                  <a:pt x="203" y="554"/>
                  <a:pt x="200" y="554"/>
                </a:cubicBezTo>
                <a:cubicBezTo>
                  <a:pt x="198" y="555"/>
                  <a:pt x="197" y="556"/>
                  <a:pt x="197" y="557"/>
                </a:cubicBezTo>
                <a:cubicBezTo>
                  <a:pt x="196" y="557"/>
                  <a:pt x="196" y="557"/>
                  <a:pt x="195" y="558"/>
                </a:cubicBezTo>
                <a:cubicBezTo>
                  <a:pt x="194" y="558"/>
                  <a:pt x="193" y="557"/>
                  <a:pt x="193" y="556"/>
                </a:cubicBezTo>
                <a:cubicBezTo>
                  <a:pt x="193" y="554"/>
                  <a:pt x="194" y="553"/>
                  <a:pt x="195" y="552"/>
                </a:cubicBezTo>
                <a:cubicBezTo>
                  <a:pt x="199" y="548"/>
                  <a:pt x="202" y="544"/>
                  <a:pt x="206" y="541"/>
                </a:cubicBezTo>
                <a:cubicBezTo>
                  <a:pt x="213" y="535"/>
                  <a:pt x="218" y="527"/>
                  <a:pt x="227" y="523"/>
                </a:cubicBezTo>
                <a:cubicBezTo>
                  <a:pt x="231" y="520"/>
                  <a:pt x="235" y="516"/>
                  <a:pt x="240" y="513"/>
                </a:cubicBezTo>
                <a:cubicBezTo>
                  <a:pt x="239" y="514"/>
                  <a:pt x="238" y="514"/>
                  <a:pt x="237" y="514"/>
                </a:cubicBezTo>
                <a:cubicBezTo>
                  <a:pt x="235" y="512"/>
                  <a:pt x="237" y="510"/>
                  <a:pt x="238" y="509"/>
                </a:cubicBezTo>
                <a:cubicBezTo>
                  <a:pt x="244" y="505"/>
                  <a:pt x="249" y="499"/>
                  <a:pt x="257" y="496"/>
                </a:cubicBezTo>
                <a:cubicBezTo>
                  <a:pt x="257" y="495"/>
                  <a:pt x="258" y="496"/>
                  <a:pt x="257" y="495"/>
                </a:cubicBezTo>
                <a:cubicBezTo>
                  <a:pt x="256" y="492"/>
                  <a:pt x="256" y="492"/>
                  <a:pt x="260" y="488"/>
                </a:cubicBezTo>
                <a:cubicBezTo>
                  <a:pt x="264" y="485"/>
                  <a:pt x="268" y="483"/>
                  <a:pt x="271" y="480"/>
                </a:cubicBezTo>
                <a:cubicBezTo>
                  <a:pt x="270" y="480"/>
                  <a:pt x="269" y="480"/>
                  <a:pt x="268" y="480"/>
                </a:cubicBezTo>
                <a:cubicBezTo>
                  <a:pt x="268" y="477"/>
                  <a:pt x="270" y="477"/>
                  <a:pt x="271" y="476"/>
                </a:cubicBezTo>
                <a:cubicBezTo>
                  <a:pt x="274" y="474"/>
                  <a:pt x="277" y="472"/>
                  <a:pt x="279" y="469"/>
                </a:cubicBezTo>
                <a:cubicBezTo>
                  <a:pt x="283" y="464"/>
                  <a:pt x="289" y="461"/>
                  <a:pt x="294" y="458"/>
                </a:cubicBezTo>
                <a:cubicBezTo>
                  <a:pt x="297" y="457"/>
                  <a:pt x="299" y="456"/>
                  <a:pt x="301" y="454"/>
                </a:cubicBezTo>
                <a:cubicBezTo>
                  <a:pt x="304" y="452"/>
                  <a:pt x="306" y="449"/>
                  <a:pt x="310" y="447"/>
                </a:cubicBezTo>
                <a:cubicBezTo>
                  <a:pt x="310" y="447"/>
                  <a:pt x="311" y="447"/>
                  <a:pt x="312" y="447"/>
                </a:cubicBezTo>
                <a:cubicBezTo>
                  <a:pt x="313" y="447"/>
                  <a:pt x="313" y="450"/>
                  <a:pt x="314" y="448"/>
                </a:cubicBezTo>
                <a:cubicBezTo>
                  <a:pt x="317" y="445"/>
                  <a:pt x="320" y="444"/>
                  <a:pt x="323" y="442"/>
                </a:cubicBezTo>
                <a:cubicBezTo>
                  <a:pt x="328" y="438"/>
                  <a:pt x="334" y="435"/>
                  <a:pt x="340" y="431"/>
                </a:cubicBezTo>
                <a:cubicBezTo>
                  <a:pt x="344" y="429"/>
                  <a:pt x="348" y="425"/>
                  <a:pt x="352" y="421"/>
                </a:cubicBezTo>
                <a:cubicBezTo>
                  <a:pt x="356" y="418"/>
                  <a:pt x="361" y="414"/>
                  <a:pt x="366" y="411"/>
                </a:cubicBezTo>
                <a:cubicBezTo>
                  <a:pt x="374" y="407"/>
                  <a:pt x="380" y="402"/>
                  <a:pt x="386" y="396"/>
                </a:cubicBezTo>
                <a:cubicBezTo>
                  <a:pt x="390" y="392"/>
                  <a:pt x="394" y="389"/>
                  <a:pt x="398" y="386"/>
                </a:cubicBezTo>
                <a:cubicBezTo>
                  <a:pt x="407" y="381"/>
                  <a:pt x="416" y="375"/>
                  <a:pt x="425" y="368"/>
                </a:cubicBezTo>
                <a:cubicBezTo>
                  <a:pt x="433" y="367"/>
                  <a:pt x="438" y="360"/>
                  <a:pt x="444" y="356"/>
                </a:cubicBezTo>
                <a:cubicBezTo>
                  <a:pt x="446" y="354"/>
                  <a:pt x="449" y="352"/>
                  <a:pt x="452" y="351"/>
                </a:cubicBezTo>
                <a:cubicBezTo>
                  <a:pt x="458" y="349"/>
                  <a:pt x="463" y="345"/>
                  <a:pt x="467" y="340"/>
                </a:cubicBezTo>
                <a:cubicBezTo>
                  <a:pt x="470" y="338"/>
                  <a:pt x="471" y="336"/>
                  <a:pt x="472" y="333"/>
                </a:cubicBezTo>
                <a:cubicBezTo>
                  <a:pt x="475" y="330"/>
                  <a:pt x="479" y="329"/>
                  <a:pt x="482" y="326"/>
                </a:cubicBezTo>
                <a:cubicBezTo>
                  <a:pt x="486" y="324"/>
                  <a:pt x="488" y="322"/>
                  <a:pt x="491" y="320"/>
                </a:cubicBezTo>
                <a:cubicBezTo>
                  <a:pt x="494" y="319"/>
                  <a:pt x="495" y="316"/>
                  <a:pt x="498" y="316"/>
                </a:cubicBezTo>
                <a:cubicBezTo>
                  <a:pt x="499" y="317"/>
                  <a:pt x="501" y="317"/>
                  <a:pt x="503" y="317"/>
                </a:cubicBezTo>
                <a:cubicBezTo>
                  <a:pt x="511" y="313"/>
                  <a:pt x="519" y="308"/>
                  <a:pt x="527" y="303"/>
                </a:cubicBezTo>
                <a:cubicBezTo>
                  <a:pt x="530" y="300"/>
                  <a:pt x="534" y="297"/>
                  <a:pt x="538" y="295"/>
                </a:cubicBezTo>
                <a:cubicBezTo>
                  <a:pt x="541" y="294"/>
                  <a:pt x="544" y="293"/>
                  <a:pt x="546" y="292"/>
                </a:cubicBezTo>
                <a:cubicBezTo>
                  <a:pt x="554" y="288"/>
                  <a:pt x="561" y="283"/>
                  <a:pt x="566" y="280"/>
                </a:cubicBezTo>
                <a:cubicBezTo>
                  <a:pt x="561" y="283"/>
                  <a:pt x="554" y="288"/>
                  <a:pt x="546" y="292"/>
                </a:cubicBezTo>
                <a:cubicBezTo>
                  <a:pt x="543" y="293"/>
                  <a:pt x="540" y="294"/>
                  <a:pt x="537" y="295"/>
                </a:cubicBezTo>
                <a:cubicBezTo>
                  <a:pt x="532" y="298"/>
                  <a:pt x="528" y="301"/>
                  <a:pt x="524" y="303"/>
                </a:cubicBezTo>
                <a:cubicBezTo>
                  <a:pt x="515" y="306"/>
                  <a:pt x="507" y="310"/>
                  <a:pt x="499" y="314"/>
                </a:cubicBezTo>
                <a:cubicBezTo>
                  <a:pt x="497" y="316"/>
                  <a:pt x="494" y="318"/>
                  <a:pt x="492" y="319"/>
                </a:cubicBezTo>
                <a:cubicBezTo>
                  <a:pt x="488" y="321"/>
                  <a:pt x="486" y="324"/>
                  <a:pt x="482" y="326"/>
                </a:cubicBezTo>
                <a:cubicBezTo>
                  <a:pt x="480" y="326"/>
                  <a:pt x="479" y="327"/>
                  <a:pt x="477" y="328"/>
                </a:cubicBezTo>
                <a:cubicBezTo>
                  <a:pt x="471" y="333"/>
                  <a:pt x="464" y="338"/>
                  <a:pt x="457" y="342"/>
                </a:cubicBezTo>
                <a:cubicBezTo>
                  <a:pt x="454" y="344"/>
                  <a:pt x="451" y="346"/>
                  <a:pt x="448" y="348"/>
                </a:cubicBezTo>
                <a:cubicBezTo>
                  <a:pt x="446" y="349"/>
                  <a:pt x="444" y="350"/>
                  <a:pt x="442" y="351"/>
                </a:cubicBezTo>
                <a:cubicBezTo>
                  <a:pt x="437" y="355"/>
                  <a:pt x="432" y="359"/>
                  <a:pt x="427" y="363"/>
                </a:cubicBezTo>
                <a:cubicBezTo>
                  <a:pt x="421" y="370"/>
                  <a:pt x="412" y="373"/>
                  <a:pt x="405" y="379"/>
                </a:cubicBezTo>
                <a:cubicBezTo>
                  <a:pt x="396" y="387"/>
                  <a:pt x="386" y="394"/>
                  <a:pt x="376" y="401"/>
                </a:cubicBezTo>
                <a:cubicBezTo>
                  <a:pt x="375" y="403"/>
                  <a:pt x="373" y="404"/>
                  <a:pt x="371" y="405"/>
                </a:cubicBezTo>
                <a:cubicBezTo>
                  <a:pt x="369" y="406"/>
                  <a:pt x="367" y="407"/>
                  <a:pt x="365" y="409"/>
                </a:cubicBezTo>
                <a:cubicBezTo>
                  <a:pt x="365" y="409"/>
                  <a:pt x="364" y="410"/>
                  <a:pt x="363" y="410"/>
                </a:cubicBezTo>
                <a:cubicBezTo>
                  <a:pt x="356" y="414"/>
                  <a:pt x="349" y="419"/>
                  <a:pt x="343" y="424"/>
                </a:cubicBezTo>
                <a:cubicBezTo>
                  <a:pt x="334" y="431"/>
                  <a:pt x="325" y="436"/>
                  <a:pt x="316" y="442"/>
                </a:cubicBezTo>
                <a:cubicBezTo>
                  <a:pt x="313" y="444"/>
                  <a:pt x="311" y="446"/>
                  <a:pt x="309" y="448"/>
                </a:cubicBezTo>
                <a:cubicBezTo>
                  <a:pt x="306" y="449"/>
                  <a:pt x="305" y="451"/>
                  <a:pt x="302" y="452"/>
                </a:cubicBezTo>
                <a:cubicBezTo>
                  <a:pt x="300" y="453"/>
                  <a:pt x="299" y="455"/>
                  <a:pt x="297" y="455"/>
                </a:cubicBezTo>
                <a:cubicBezTo>
                  <a:pt x="296" y="455"/>
                  <a:pt x="296" y="454"/>
                  <a:pt x="294" y="455"/>
                </a:cubicBezTo>
                <a:cubicBezTo>
                  <a:pt x="291" y="457"/>
                  <a:pt x="287" y="459"/>
                  <a:pt x="284" y="462"/>
                </a:cubicBezTo>
                <a:cubicBezTo>
                  <a:pt x="278" y="468"/>
                  <a:pt x="271" y="471"/>
                  <a:pt x="264" y="474"/>
                </a:cubicBezTo>
                <a:cubicBezTo>
                  <a:pt x="261" y="475"/>
                  <a:pt x="259" y="478"/>
                  <a:pt x="257" y="480"/>
                </a:cubicBezTo>
                <a:cubicBezTo>
                  <a:pt x="251" y="485"/>
                  <a:pt x="246" y="491"/>
                  <a:pt x="240" y="495"/>
                </a:cubicBezTo>
                <a:cubicBezTo>
                  <a:pt x="237" y="497"/>
                  <a:pt x="236" y="500"/>
                  <a:pt x="233" y="501"/>
                </a:cubicBezTo>
                <a:cubicBezTo>
                  <a:pt x="231" y="501"/>
                  <a:pt x="231" y="500"/>
                  <a:pt x="231" y="499"/>
                </a:cubicBezTo>
                <a:cubicBezTo>
                  <a:pt x="231" y="499"/>
                  <a:pt x="231" y="498"/>
                  <a:pt x="231" y="498"/>
                </a:cubicBezTo>
                <a:cubicBezTo>
                  <a:pt x="231" y="498"/>
                  <a:pt x="232" y="497"/>
                  <a:pt x="232" y="497"/>
                </a:cubicBezTo>
                <a:cubicBezTo>
                  <a:pt x="232" y="497"/>
                  <a:pt x="232" y="497"/>
                  <a:pt x="231" y="497"/>
                </a:cubicBezTo>
                <a:cubicBezTo>
                  <a:pt x="223" y="504"/>
                  <a:pt x="217" y="511"/>
                  <a:pt x="207" y="516"/>
                </a:cubicBezTo>
                <a:cubicBezTo>
                  <a:pt x="204" y="518"/>
                  <a:pt x="203" y="523"/>
                  <a:pt x="201" y="526"/>
                </a:cubicBezTo>
                <a:cubicBezTo>
                  <a:pt x="194" y="532"/>
                  <a:pt x="188" y="539"/>
                  <a:pt x="180" y="543"/>
                </a:cubicBezTo>
                <a:cubicBezTo>
                  <a:pt x="177" y="541"/>
                  <a:pt x="179" y="540"/>
                  <a:pt x="180" y="539"/>
                </a:cubicBezTo>
                <a:cubicBezTo>
                  <a:pt x="184" y="534"/>
                  <a:pt x="189" y="531"/>
                  <a:pt x="193" y="527"/>
                </a:cubicBezTo>
                <a:cubicBezTo>
                  <a:pt x="187" y="532"/>
                  <a:pt x="181" y="537"/>
                  <a:pt x="176" y="544"/>
                </a:cubicBezTo>
                <a:cubicBezTo>
                  <a:pt x="174" y="546"/>
                  <a:pt x="171" y="548"/>
                  <a:pt x="169" y="550"/>
                </a:cubicBezTo>
                <a:cubicBezTo>
                  <a:pt x="166" y="552"/>
                  <a:pt x="164" y="554"/>
                  <a:pt x="162" y="556"/>
                </a:cubicBezTo>
                <a:cubicBezTo>
                  <a:pt x="160" y="557"/>
                  <a:pt x="158" y="559"/>
                  <a:pt x="157" y="560"/>
                </a:cubicBezTo>
                <a:cubicBezTo>
                  <a:pt x="156" y="560"/>
                  <a:pt x="155" y="560"/>
                  <a:pt x="155" y="561"/>
                </a:cubicBezTo>
                <a:cubicBezTo>
                  <a:pt x="153" y="562"/>
                  <a:pt x="151" y="564"/>
                  <a:pt x="149" y="566"/>
                </a:cubicBezTo>
                <a:cubicBezTo>
                  <a:pt x="143" y="571"/>
                  <a:pt x="136" y="574"/>
                  <a:pt x="129" y="578"/>
                </a:cubicBezTo>
                <a:cubicBezTo>
                  <a:pt x="126" y="578"/>
                  <a:pt x="125" y="580"/>
                  <a:pt x="124" y="581"/>
                </a:cubicBezTo>
                <a:cubicBezTo>
                  <a:pt x="123" y="581"/>
                  <a:pt x="123" y="581"/>
                  <a:pt x="123" y="581"/>
                </a:cubicBezTo>
                <a:cubicBezTo>
                  <a:pt x="118" y="583"/>
                  <a:pt x="113" y="586"/>
                  <a:pt x="110" y="590"/>
                </a:cubicBezTo>
                <a:cubicBezTo>
                  <a:pt x="98" y="599"/>
                  <a:pt x="86" y="609"/>
                  <a:pt x="74" y="619"/>
                </a:cubicBezTo>
                <a:cubicBezTo>
                  <a:pt x="73" y="620"/>
                  <a:pt x="72" y="622"/>
                  <a:pt x="71" y="623"/>
                </a:cubicBezTo>
                <a:cubicBezTo>
                  <a:pt x="67" y="628"/>
                  <a:pt x="63" y="631"/>
                  <a:pt x="56" y="634"/>
                </a:cubicBezTo>
                <a:cubicBezTo>
                  <a:pt x="51" y="636"/>
                  <a:pt x="47" y="641"/>
                  <a:pt x="43" y="646"/>
                </a:cubicBezTo>
                <a:cubicBezTo>
                  <a:pt x="42" y="647"/>
                  <a:pt x="41" y="648"/>
                  <a:pt x="40" y="648"/>
                </a:cubicBezTo>
                <a:cubicBezTo>
                  <a:pt x="39" y="648"/>
                  <a:pt x="39" y="648"/>
                  <a:pt x="38" y="647"/>
                </a:cubicBezTo>
                <a:cubicBezTo>
                  <a:pt x="38" y="646"/>
                  <a:pt x="38" y="645"/>
                  <a:pt x="36" y="647"/>
                </a:cubicBezTo>
                <a:cubicBezTo>
                  <a:pt x="33" y="649"/>
                  <a:pt x="33" y="649"/>
                  <a:pt x="32" y="644"/>
                </a:cubicBezTo>
                <a:cubicBezTo>
                  <a:pt x="34" y="643"/>
                  <a:pt x="36" y="643"/>
                  <a:pt x="37" y="641"/>
                </a:cubicBezTo>
                <a:cubicBezTo>
                  <a:pt x="38" y="640"/>
                  <a:pt x="39" y="639"/>
                  <a:pt x="40" y="639"/>
                </a:cubicBezTo>
                <a:cubicBezTo>
                  <a:pt x="43" y="637"/>
                  <a:pt x="45" y="634"/>
                  <a:pt x="47" y="632"/>
                </a:cubicBezTo>
                <a:cubicBezTo>
                  <a:pt x="50" y="630"/>
                  <a:pt x="52" y="628"/>
                  <a:pt x="52" y="625"/>
                </a:cubicBezTo>
                <a:cubicBezTo>
                  <a:pt x="52" y="623"/>
                  <a:pt x="54" y="622"/>
                  <a:pt x="55" y="621"/>
                </a:cubicBezTo>
                <a:cubicBezTo>
                  <a:pt x="59" y="615"/>
                  <a:pt x="64" y="611"/>
                  <a:pt x="70" y="608"/>
                </a:cubicBezTo>
                <a:cubicBezTo>
                  <a:pt x="73" y="605"/>
                  <a:pt x="78" y="604"/>
                  <a:pt x="81" y="601"/>
                </a:cubicBezTo>
                <a:cubicBezTo>
                  <a:pt x="84" y="600"/>
                  <a:pt x="85" y="598"/>
                  <a:pt x="88" y="596"/>
                </a:cubicBezTo>
                <a:cubicBezTo>
                  <a:pt x="89" y="595"/>
                  <a:pt x="89" y="595"/>
                  <a:pt x="87" y="594"/>
                </a:cubicBezTo>
                <a:cubicBezTo>
                  <a:pt x="86" y="593"/>
                  <a:pt x="88" y="591"/>
                  <a:pt x="89" y="590"/>
                </a:cubicBezTo>
                <a:cubicBezTo>
                  <a:pt x="93" y="587"/>
                  <a:pt x="98" y="584"/>
                  <a:pt x="101" y="580"/>
                </a:cubicBezTo>
                <a:cubicBezTo>
                  <a:pt x="101" y="579"/>
                  <a:pt x="101" y="579"/>
                  <a:pt x="102" y="578"/>
                </a:cubicBezTo>
                <a:cubicBezTo>
                  <a:pt x="105" y="575"/>
                  <a:pt x="109" y="572"/>
                  <a:pt x="112" y="569"/>
                </a:cubicBezTo>
                <a:cubicBezTo>
                  <a:pt x="113" y="568"/>
                  <a:pt x="114" y="567"/>
                  <a:pt x="115" y="566"/>
                </a:cubicBezTo>
                <a:cubicBezTo>
                  <a:pt x="117" y="565"/>
                  <a:pt x="118" y="563"/>
                  <a:pt x="120" y="561"/>
                </a:cubicBezTo>
                <a:cubicBezTo>
                  <a:pt x="122" y="560"/>
                  <a:pt x="124" y="558"/>
                  <a:pt x="126" y="557"/>
                </a:cubicBezTo>
                <a:cubicBezTo>
                  <a:pt x="127" y="556"/>
                  <a:pt x="129" y="555"/>
                  <a:pt x="130" y="554"/>
                </a:cubicBezTo>
                <a:cubicBezTo>
                  <a:pt x="132" y="554"/>
                  <a:pt x="133" y="553"/>
                  <a:pt x="134" y="552"/>
                </a:cubicBezTo>
                <a:cubicBezTo>
                  <a:pt x="135" y="551"/>
                  <a:pt x="136" y="550"/>
                  <a:pt x="136" y="549"/>
                </a:cubicBezTo>
                <a:cubicBezTo>
                  <a:pt x="137" y="549"/>
                  <a:pt x="138" y="548"/>
                  <a:pt x="139" y="547"/>
                </a:cubicBezTo>
                <a:cubicBezTo>
                  <a:pt x="140" y="546"/>
                  <a:pt x="141" y="545"/>
                  <a:pt x="143" y="544"/>
                </a:cubicBezTo>
                <a:cubicBezTo>
                  <a:pt x="147" y="545"/>
                  <a:pt x="148" y="542"/>
                  <a:pt x="150" y="540"/>
                </a:cubicBezTo>
                <a:cubicBezTo>
                  <a:pt x="150" y="539"/>
                  <a:pt x="151" y="538"/>
                  <a:pt x="151" y="538"/>
                </a:cubicBezTo>
                <a:cubicBezTo>
                  <a:pt x="151" y="538"/>
                  <a:pt x="151" y="537"/>
                  <a:pt x="152" y="537"/>
                </a:cubicBezTo>
                <a:cubicBezTo>
                  <a:pt x="152" y="537"/>
                  <a:pt x="152" y="537"/>
                  <a:pt x="152" y="537"/>
                </a:cubicBezTo>
                <a:cubicBezTo>
                  <a:pt x="150" y="538"/>
                  <a:pt x="149" y="538"/>
                  <a:pt x="148" y="537"/>
                </a:cubicBezTo>
                <a:cubicBezTo>
                  <a:pt x="146" y="535"/>
                  <a:pt x="146" y="537"/>
                  <a:pt x="145" y="538"/>
                </a:cubicBezTo>
                <a:cubicBezTo>
                  <a:pt x="144" y="539"/>
                  <a:pt x="142" y="540"/>
                  <a:pt x="141" y="540"/>
                </a:cubicBezTo>
                <a:cubicBezTo>
                  <a:pt x="140" y="541"/>
                  <a:pt x="138" y="542"/>
                  <a:pt x="137" y="543"/>
                </a:cubicBezTo>
                <a:cubicBezTo>
                  <a:pt x="135" y="543"/>
                  <a:pt x="134" y="543"/>
                  <a:pt x="132" y="544"/>
                </a:cubicBezTo>
                <a:cubicBezTo>
                  <a:pt x="130" y="545"/>
                  <a:pt x="127" y="547"/>
                  <a:pt x="125" y="547"/>
                </a:cubicBezTo>
                <a:cubicBezTo>
                  <a:pt x="124" y="548"/>
                  <a:pt x="123" y="548"/>
                  <a:pt x="122" y="547"/>
                </a:cubicBezTo>
                <a:cubicBezTo>
                  <a:pt x="122" y="546"/>
                  <a:pt x="122" y="545"/>
                  <a:pt x="123" y="545"/>
                </a:cubicBezTo>
                <a:cubicBezTo>
                  <a:pt x="125" y="543"/>
                  <a:pt x="126" y="542"/>
                  <a:pt x="129" y="541"/>
                </a:cubicBezTo>
                <a:cubicBezTo>
                  <a:pt x="129" y="541"/>
                  <a:pt x="129" y="540"/>
                  <a:pt x="130" y="540"/>
                </a:cubicBezTo>
                <a:cubicBezTo>
                  <a:pt x="131" y="540"/>
                  <a:pt x="131" y="539"/>
                  <a:pt x="133" y="539"/>
                </a:cubicBezTo>
                <a:cubicBezTo>
                  <a:pt x="134" y="539"/>
                  <a:pt x="135" y="538"/>
                  <a:pt x="134" y="537"/>
                </a:cubicBezTo>
                <a:cubicBezTo>
                  <a:pt x="135" y="535"/>
                  <a:pt x="136" y="534"/>
                  <a:pt x="138" y="534"/>
                </a:cubicBezTo>
                <a:cubicBezTo>
                  <a:pt x="139" y="534"/>
                  <a:pt x="140" y="534"/>
                  <a:pt x="142" y="532"/>
                </a:cubicBezTo>
                <a:cubicBezTo>
                  <a:pt x="143" y="531"/>
                  <a:pt x="145" y="530"/>
                  <a:pt x="147" y="528"/>
                </a:cubicBezTo>
                <a:cubicBezTo>
                  <a:pt x="148" y="527"/>
                  <a:pt x="151" y="527"/>
                  <a:pt x="149" y="524"/>
                </a:cubicBezTo>
                <a:cubicBezTo>
                  <a:pt x="148" y="522"/>
                  <a:pt x="149" y="520"/>
                  <a:pt x="151" y="519"/>
                </a:cubicBezTo>
                <a:cubicBezTo>
                  <a:pt x="159" y="513"/>
                  <a:pt x="166" y="506"/>
                  <a:pt x="173" y="499"/>
                </a:cubicBezTo>
                <a:cubicBezTo>
                  <a:pt x="176" y="498"/>
                  <a:pt x="178" y="497"/>
                  <a:pt x="180" y="495"/>
                </a:cubicBezTo>
                <a:cubicBezTo>
                  <a:pt x="184" y="491"/>
                  <a:pt x="188" y="488"/>
                  <a:pt x="192" y="485"/>
                </a:cubicBezTo>
                <a:cubicBezTo>
                  <a:pt x="201" y="477"/>
                  <a:pt x="210" y="470"/>
                  <a:pt x="218" y="463"/>
                </a:cubicBezTo>
                <a:cubicBezTo>
                  <a:pt x="218" y="462"/>
                  <a:pt x="219" y="462"/>
                  <a:pt x="219" y="462"/>
                </a:cubicBezTo>
                <a:cubicBezTo>
                  <a:pt x="220" y="461"/>
                  <a:pt x="222" y="460"/>
                  <a:pt x="222" y="458"/>
                </a:cubicBezTo>
                <a:cubicBezTo>
                  <a:pt x="223" y="457"/>
                  <a:pt x="223" y="456"/>
                  <a:pt x="224" y="456"/>
                </a:cubicBezTo>
                <a:cubicBezTo>
                  <a:pt x="228" y="453"/>
                  <a:pt x="231" y="450"/>
                  <a:pt x="235" y="447"/>
                </a:cubicBezTo>
                <a:cubicBezTo>
                  <a:pt x="236" y="446"/>
                  <a:pt x="237" y="445"/>
                  <a:pt x="239" y="444"/>
                </a:cubicBezTo>
                <a:cubicBezTo>
                  <a:pt x="241" y="442"/>
                  <a:pt x="243" y="441"/>
                  <a:pt x="245" y="439"/>
                </a:cubicBezTo>
                <a:cubicBezTo>
                  <a:pt x="248" y="437"/>
                  <a:pt x="251" y="435"/>
                  <a:pt x="255" y="433"/>
                </a:cubicBezTo>
                <a:cubicBezTo>
                  <a:pt x="256" y="434"/>
                  <a:pt x="257" y="434"/>
                  <a:pt x="256" y="436"/>
                </a:cubicBezTo>
                <a:cubicBezTo>
                  <a:pt x="253" y="441"/>
                  <a:pt x="247" y="445"/>
                  <a:pt x="243" y="449"/>
                </a:cubicBezTo>
                <a:cubicBezTo>
                  <a:pt x="238" y="453"/>
                  <a:pt x="234" y="457"/>
                  <a:pt x="229" y="461"/>
                </a:cubicBezTo>
                <a:cubicBezTo>
                  <a:pt x="234" y="457"/>
                  <a:pt x="238" y="453"/>
                  <a:pt x="243" y="449"/>
                </a:cubicBezTo>
                <a:cubicBezTo>
                  <a:pt x="247" y="445"/>
                  <a:pt x="253" y="442"/>
                  <a:pt x="256" y="436"/>
                </a:cubicBezTo>
                <a:cubicBezTo>
                  <a:pt x="258" y="433"/>
                  <a:pt x="260" y="431"/>
                  <a:pt x="263" y="428"/>
                </a:cubicBezTo>
                <a:cubicBezTo>
                  <a:pt x="265" y="427"/>
                  <a:pt x="267" y="425"/>
                  <a:pt x="268" y="423"/>
                </a:cubicBezTo>
                <a:cubicBezTo>
                  <a:pt x="270" y="421"/>
                  <a:pt x="272" y="420"/>
                  <a:pt x="274" y="419"/>
                </a:cubicBezTo>
                <a:cubicBezTo>
                  <a:pt x="277" y="416"/>
                  <a:pt x="280" y="413"/>
                  <a:pt x="283" y="410"/>
                </a:cubicBezTo>
                <a:cubicBezTo>
                  <a:pt x="286" y="409"/>
                  <a:pt x="288" y="406"/>
                  <a:pt x="290" y="403"/>
                </a:cubicBezTo>
                <a:cubicBezTo>
                  <a:pt x="289" y="406"/>
                  <a:pt x="287" y="406"/>
                  <a:pt x="285" y="408"/>
                </a:cubicBezTo>
                <a:cubicBezTo>
                  <a:pt x="284" y="408"/>
                  <a:pt x="284" y="408"/>
                  <a:pt x="283" y="409"/>
                </a:cubicBezTo>
                <a:cubicBezTo>
                  <a:pt x="281" y="408"/>
                  <a:pt x="280" y="410"/>
                  <a:pt x="279" y="411"/>
                </a:cubicBezTo>
                <a:cubicBezTo>
                  <a:pt x="277" y="413"/>
                  <a:pt x="277" y="417"/>
                  <a:pt x="273" y="419"/>
                </a:cubicBezTo>
                <a:cubicBezTo>
                  <a:pt x="269" y="422"/>
                  <a:pt x="264" y="425"/>
                  <a:pt x="260" y="428"/>
                </a:cubicBezTo>
                <a:cubicBezTo>
                  <a:pt x="255" y="431"/>
                  <a:pt x="251" y="434"/>
                  <a:pt x="246" y="437"/>
                </a:cubicBezTo>
                <a:cubicBezTo>
                  <a:pt x="243" y="440"/>
                  <a:pt x="240" y="442"/>
                  <a:pt x="237" y="444"/>
                </a:cubicBezTo>
                <a:cubicBezTo>
                  <a:pt x="236" y="445"/>
                  <a:pt x="236" y="445"/>
                  <a:pt x="235" y="446"/>
                </a:cubicBezTo>
                <a:cubicBezTo>
                  <a:pt x="232" y="448"/>
                  <a:pt x="228" y="451"/>
                  <a:pt x="225" y="454"/>
                </a:cubicBezTo>
                <a:cubicBezTo>
                  <a:pt x="224" y="455"/>
                  <a:pt x="222" y="457"/>
                  <a:pt x="221" y="458"/>
                </a:cubicBezTo>
                <a:cubicBezTo>
                  <a:pt x="218" y="458"/>
                  <a:pt x="217" y="459"/>
                  <a:pt x="215" y="461"/>
                </a:cubicBezTo>
                <a:cubicBezTo>
                  <a:pt x="215" y="461"/>
                  <a:pt x="215" y="461"/>
                  <a:pt x="214" y="462"/>
                </a:cubicBezTo>
                <a:cubicBezTo>
                  <a:pt x="211" y="466"/>
                  <a:pt x="205" y="468"/>
                  <a:pt x="201" y="471"/>
                </a:cubicBezTo>
                <a:cubicBezTo>
                  <a:pt x="198" y="474"/>
                  <a:pt x="194" y="478"/>
                  <a:pt x="191" y="481"/>
                </a:cubicBezTo>
                <a:cubicBezTo>
                  <a:pt x="190" y="483"/>
                  <a:pt x="189" y="484"/>
                  <a:pt x="188" y="485"/>
                </a:cubicBezTo>
                <a:cubicBezTo>
                  <a:pt x="183" y="488"/>
                  <a:pt x="178" y="491"/>
                  <a:pt x="175" y="496"/>
                </a:cubicBezTo>
                <a:cubicBezTo>
                  <a:pt x="169" y="502"/>
                  <a:pt x="164" y="508"/>
                  <a:pt x="157" y="513"/>
                </a:cubicBezTo>
                <a:cubicBezTo>
                  <a:pt x="152" y="516"/>
                  <a:pt x="149" y="521"/>
                  <a:pt x="146" y="526"/>
                </a:cubicBezTo>
                <a:cubicBezTo>
                  <a:pt x="144" y="527"/>
                  <a:pt x="142" y="529"/>
                  <a:pt x="140" y="530"/>
                </a:cubicBezTo>
                <a:cubicBezTo>
                  <a:pt x="136" y="533"/>
                  <a:pt x="132" y="536"/>
                  <a:pt x="129" y="540"/>
                </a:cubicBezTo>
                <a:cubicBezTo>
                  <a:pt x="124" y="544"/>
                  <a:pt x="119" y="549"/>
                  <a:pt x="114" y="553"/>
                </a:cubicBezTo>
                <a:cubicBezTo>
                  <a:pt x="111" y="556"/>
                  <a:pt x="108" y="558"/>
                  <a:pt x="105" y="561"/>
                </a:cubicBezTo>
                <a:cubicBezTo>
                  <a:pt x="102" y="562"/>
                  <a:pt x="102" y="566"/>
                  <a:pt x="98" y="567"/>
                </a:cubicBezTo>
                <a:cubicBezTo>
                  <a:pt x="97" y="568"/>
                  <a:pt x="95" y="566"/>
                  <a:pt x="94" y="567"/>
                </a:cubicBezTo>
                <a:cubicBezTo>
                  <a:pt x="93" y="568"/>
                  <a:pt x="92" y="570"/>
                  <a:pt x="91" y="571"/>
                </a:cubicBezTo>
                <a:cubicBezTo>
                  <a:pt x="90" y="571"/>
                  <a:pt x="90" y="571"/>
                  <a:pt x="90" y="572"/>
                </a:cubicBezTo>
                <a:cubicBezTo>
                  <a:pt x="86" y="570"/>
                  <a:pt x="85" y="568"/>
                  <a:pt x="88" y="565"/>
                </a:cubicBezTo>
                <a:cubicBezTo>
                  <a:pt x="91" y="563"/>
                  <a:pt x="94" y="561"/>
                  <a:pt x="97" y="559"/>
                </a:cubicBezTo>
                <a:cubicBezTo>
                  <a:pt x="98" y="558"/>
                  <a:pt x="100" y="558"/>
                  <a:pt x="101" y="557"/>
                </a:cubicBezTo>
                <a:cubicBezTo>
                  <a:pt x="101" y="557"/>
                  <a:pt x="103" y="557"/>
                  <a:pt x="102" y="555"/>
                </a:cubicBezTo>
                <a:cubicBezTo>
                  <a:pt x="102" y="554"/>
                  <a:pt x="102" y="554"/>
                  <a:pt x="101" y="555"/>
                </a:cubicBezTo>
                <a:cubicBezTo>
                  <a:pt x="101" y="555"/>
                  <a:pt x="101" y="556"/>
                  <a:pt x="100" y="556"/>
                </a:cubicBezTo>
                <a:cubicBezTo>
                  <a:pt x="93" y="562"/>
                  <a:pt x="86" y="567"/>
                  <a:pt x="77" y="571"/>
                </a:cubicBezTo>
                <a:cubicBezTo>
                  <a:pt x="74" y="571"/>
                  <a:pt x="74" y="569"/>
                  <a:pt x="76" y="568"/>
                </a:cubicBezTo>
                <a:cubicBezTo>
                  <a:pt x="77" y="566"/>
                  <a:pt x="79" y="565"/>
                  <a:pt x="80" y="563"/>
                </a:cubicBezTo>
                <a:cubicBezTo>
                  <a:pt x="90" y="557"/>
                  <a:pt x="99" y="550"/>
                  <a:pt x="108" y="542"/>
                </a:cubicBezTo>
                <a:cubicBezTo>
                  <a:pt x="109" y="541"/>
                  <a:pt x="111" y="540"/>
                  <a:pt x="111" y="539"/>
                </a:cubicBezTo>
                <a:cubicBezTo>
                  <a:pt x="118" y="533"/>
                  <a:pt x="125" y="527"/>
                  <a:pt x="132" y="521"/>
                </a:cubicBezTo>
                <a:cubicBezTo>
                  <a:pt x="138" y="518"/>
                  <a:pt x="139" y="512"/>
                  <a:pt x="143" y="508"/>
                </a:cubicBezTo>
                <a:cubicBezTo>
                  <a:pt x="150" y="500"/>
                  <a:pt x="159" y="494"/>
                  <a:pt x="167" y="486"/>
                </a:cubicBezTo>
                <a:cubicBezTo>
                  <a:pt x="159" y="494"/>
                  <a:pt x="150" y="500"/>
                  <a:pt x="143" y="508"/>
                </a:cubicBezTo>
                <a:cubicBezTo>
                  <a:pt x="140" y="512"/>
                  <a:pt x="136" y="515"/>
                  <a:pt x="133" y="519"/>
                </a:cubicBezTo>
                <a:cubicBezTo>
                  <a:pt x="129" y="525"/>
                  <a:pt x="122" y="527"/>
                  <a:pt x="117" y="531"/>
                </a:cubicBezTo>
                <a:cubicBezTo>
                  <a:pt x="112" y="534"/>
                  <a:pt x="108" y="537"/>
                  <a:pt x="104" y="540"/>
                </a:cubicBezTo>
                <a:cubicBezTo>
                  <a:pt x="105" y="540"/>
                  <a:pt x="106" y="539"/>
                  <a:pt x="107" y="540"/>
                </a:cubicBezTo>
                <a:cubicBezTo>
                  <a:pt x="108" y="541"/>
                  <a:pt x="107" y="542"/>
                  <a:pt x="106" y="543"/>
                </a:cubicBezTo>
                <a:cubicBezTo>
                  <a:pt x="101" y="548"/>
                  <a:pt x="96" y="552"/>
                  <a:pt x="90" y="555"/>
                </a:cubicBezTo>
                <a:cubicBezTo>
                  <a:pt x="87" y="557"/>
                  <a:pt x="84" y="560"/>
                  <a:pt x="80" y="562"/>
                </a:cubicBezTo>
                <a:cubicBezTo>
                  <a:pt x="78" y="566"/>
                  <a:pt x="73" y="568"/>
                  <a:pt x="71" y="573"/>
                </a:cubicBezTo>
                <a:cubicBezTo>
                  <a:pt x="70" y="575"/>
                  <a:pt x="69" y="575"/>
                  <a:pt x="68" y="576"/>
                </a:cubicBezTo>
                <a:cubicBezTo>
                  <a:pt x="59" y="578"/>
                  <a:pt x="52" y="584"/>
                  <a:pt x="46" y="592"/>
                </a:cubicBezTo>
                <a:cubicBezTo>
                  <a:pt x="43" y="596"/>
                  <a:pt x="40" y="601"/>
                  <a:pt x="35" y="602"/>
                </a:cubicBezTo>
                <a:cubicBezTo>
                  <a:pt x="34" y="602"/>
                  <a:pt x="33" y="602"/>
                  <a:pt x="33" y="601"/>
                </a:cubicBezTo>
                <a:cubicBezTo>
                  <a:pt x="33" y="600"/>
                  <a:pt x="33" y="600"/>
                  <a:pt x="33" y="599"/>
                </a:cubicBezTo>
                <a:cubicBezTo>
                  <a:pt x="36" y="596"/>
                  <a:pt x="37" y="593"/>
                  <a:pt x="40" y="592"/>
                </a:cubicBezTo>
                <a:cubicBezTo>
                  <a:pt x="41" y="591"/>
                  <a:pt x="44" y="590"/>
                  <a:pt x="41" y="589"/>
                </a:cubicBezTo>
                <a:cubicBezTo>
                  <a:pt x="40" y="588"/>
                  <a:pt x="41" y="587"/>
                  <a:pt x="41" y="587"/>
                </a:cubicBezTo>
                <a:cubicBezTo>
                  <a:pt x="42" y="585"/>
                  <a:pt x="43" y="584"/>
                  <a:pt x="44" y="583"/>
                </a:cubicBezTo>
                <a:cubicBezTo>
                  <a:pt x="48" y="579"/>
                  <a:pt x="52" y="575"/>
                  <a:pt x="57" y="572"/>
                </a:cubicBezTo>
                <a:cubicBezTo>
                  <a:pt x="53" y="575"/>
                  <a:pt x="50" y="578"/>
                  <a:pt x="46" y="580"/>
                </a:cubicBezTo>
                <a:cubicBezTo>
                  <a:pt x="43" y="581"/>
                  <a:pt x="43" y="583"/>
                  <a:pt x="42" y="585"/>
                </a:cubicBezTo>
                <a:cubicBezTo>
                  <a:pt x="41" y="586"/>
                  <a:pt x="40" y="589"/>
                  <a:pt x="38" y="585"/>
                </a:cubicBezTo>
                <a:cubicBezTo>
                  <a:pt x="37" y="583"/>
                  <a:pt x="36" y="584"/>
                  <a:pt x="35" y="585"/>
                </a:cubicBezTo>
                <a:cubicBezTo>
                  <a:pt x="33" y="585"/>
                  <a:pt x="32" y="586"/>
                  <a:pt x="30" y="584"/>
                </a:cubicBezTo>
                <a:cubicBezTo>
                  <a:pt x="30" y="583"/>
                  <a:pt x="30" y="582"/>
                  <a:pt x="31" y="582"/>
                </a:cubicBezTo>
                <a:cubicBezTo>
                  <a:pt x="32" y="581"/>
                  <a:pt x="33" y="580"/>
                  <a:pt x="34" y="580"/>
                </a:cubicBezTo>
                <a:cubicBezTo>
                  <a:pt x="35" y="580"/>
                  <a:pt x="35" y="579"/>
                  <a:pt x="36" y="579"/>
                </a:cubicBezTo>
                <a:cubicBezTo>
                  <a:pt x="38" y="577"/>
                  <a:pt x="41" y="575"/>
                  <a:pt x="44" y="575"/>
                </a:cubicBezTo>
                <a:cubicBezTo>
                  <a:pt x="48" y="575"/>
                  <a:pt x="49" y="571"/>
                  <a:pt x="52" y="569"/>
                </a:cubicBezTo>
                <a:cubicBezTo>
                  <a:pt x="54" y="567"/>
                  <a:pt x="55" y="566"/>
                  <a:pt x="57" y="565"/>
                </a:cubicBezTo>
                <a:cubicBezTo>
                  <a:pt x="59" y="565"/>
                  <a:pt x="60" y="563"/>
                  <a:pt x="61" y="562"/>
                </a:cubicBezTo>
                <a:cubicBezTo>
                  <a:pt x="63" y="561"/>
                  <a:pt x="64" y="560"/>
                  <a:pt x="65" y="559"/>
                </a:cubicBezTo>
                <a:cubicBezTo>
                  <a:pt x="61" y="562"/>
                  <a:pt x="56" y="564"/>
                  <a:pt x="53" y="567"/>
                </a:cubicBezTo>
                <a:cubicBezTo>
                  <a:pt x="51" y="568"/>
                  <a:pt x="50" y="570"/>
                  <a:pt x="48" y="570"/>
                </a:cubicBezTo>
                <a:cubicBezTo>
                  <a:pt x="47" y="570"/>
                  <a:pt x="47" y="569"/>
                  <a:pt x="46" y="568"/>
                </a:cubicBezTo>
                <a:cubicBezTo>
                  <a:pt x="47" y="564"/>
                  <a:pt x="52" y="562"/>
                  <a:pt x="55" y="559"/>
                </a:cubicBezTo>
                <a:cubicBezTo>
                  <a:pt x="56" y="558"/>
                  <a:pt x="58" y="557"/>
                  <a:pt x="59" y="556"/>
                </a:cubicBezTo>
                <a:cubicBezTo>
                  <a:pt x="72" y="545"/>
                  <a:pt x="84" y="535"/>
                  <a:pt x="98" y="525"/>
                </a:cubicBezTo>
                <a:cubicBezTo>
                  <a:pt x="103" y="521"/>
                  <a:pt x="107" y="515"/>
                  <a:pt x="113" y="513"/>
                </a:cubicBezTo>
                <a:cubicBezTo>
                  <a:pt x="114" y="512"/>
                  <a:pt x="116" y="511"/>
                  <a:pt x="117" y="510"/>
                </a:cubicBezTo>
                <a:cubicBezTo>
                  <a:pt x="119" y="510"/>
                  <a:pt x="122" y="510"/>
                  <a:pt x="121" y="506"/>
                </a:cubicBezTo>
                <a:cubicBezTo>
                  <a:pt x="121" y="505"/>
                  <a:pt x="123" y="504"/>
                  <a:pt x="124" y="503"/>
                </a:cubicBezTo>
                <a:cubicBezTo>
                  <a:pt x="126" y="501"/>
                  <a:pt x="129" y="499"/>
                  <a:pt x="132" y="496"/>
                </a:cubicBezTo>
                <a:cubicBezTo>
                  <a:pt x="135" y="494"/>
                  <a:pt x="137" y="492"/>
                  <a:pt x="139" y="490"/>
                </a:cubicBezTo>
                <a:cubicBezTo>
                  <a:pt x="140" y="488"/>
                  <a:pt x="142" y="486"/>
                  <a:pt x="144" y="484"/>
                </a:cubicBezTo>
                <a:cubicBezTo>
                  <a:pt x="147" y="480"/>
                  <a:pt x="152" y="477"/>
                  <a:pt x="155" y="473"/>
                </a:cubicBezTo>
                <a:cubicBezTo>
                  <a:pt x="152" y="477"/>
                  <a:pt x="147" y="480"/>
                  <a:pt x="144" y="484"/>
                </a:cubicBezTo>
                <a:cubicBezTo>
                  <a:pt x="142" y="486"/>
                  <a:pt x="140" y="487"/>
                  <a:pt x="139" y="490"/>
                </a:cubicBezTo>
                <a:cubicBezTo>
                  <a:pt x="137" y="492"/>
                  <a:pt x="135" y="494"/>
                  <a:pt x="132" y="496"/>
                </a:cubicBezTo>
                <a:cubicBezTo>
                  <a:pt x="126" y="501"/>
                  <a:pt x="120" y="507"/>
                  <a:pt x="113" y="512"/>
                </a:cubicBezTo>
                <a:cubicBezTo>
                  <a:pt x="107" y="515"/>
                  <a:pt x="104" y="520"/>
                  <a:pt x="99" y="524"/>
                </a:cubicBezTo>
                <a:cubicBezTo>
                  <a:pt x="93" y="529"/>
                  <a:pt x="86" y="534"/>
                  <a:pt x="80" y="539"/>
                </a:cubicBezTo>
                <a:cubicBezTo>
                  <a:pt x="73" y="544"/>
                  <a:pt x="66" y="550"/>
                  <a:pt x="59" y="556"/>
                </a:cubicBezTo>
                <a:cubicBezTo>
                  <a:pt x="51" y="562"/>
                  <a:pt x="43" y="570"/>
                  <a:pt x="34" y="576"/>
                </a:cubicBezTo>
                <a:cubicBezTo>
                  <a:pt x="34" y="577"/>
                  <a:pt x="33" y="577"/>
                  <a:pt x="33" y="577"/>
                </a:cubicBezTo>
                <a:cubicBezTo>
                  <a:pt x="27" y="579"/>
                  <a:pt x="22" y="582"/>
                  <a:pt x="20" y="588"/>
                </a:cubicBezTo>
                <a:cubicBezTo>
                  <a:pt x="19" y="589"/>
                  <a:pt x="19" y="589"/>
                  <a:pt x="18" y="590"/>
                </a:cubicBezTo>
                <a:cubicBezTo>
                  <a:pt x="18" y="591"/>
                  <a:pt x="16" y="591"/>
                  <a:pt x="17" y="592"/>
                </a:cubicBezTo>
                <a:cubicBezTo>
                  <a:pt x="21" y="595"/>
                  <a:pt x="17" y="595"/>
                  <a:pt x="16" y="597"/>
                </a:cubicBezTo>
                <a:cubicBezTo>
                  <a:pt x="14" y="598"/>
                  <a:pt x="12" y="598"/>
                  <a:pt x="11" y="599"/>
                </a:cubicBezTo>
                <a:cubicBezTo>
                  <a:pt x="11" y="600"/>
                  <a:pt x="11" y="601"/>
                  <a:pt x="10" y="601"/>
                </a:cubicBezTo>
                <a:cubicBezTo>
                  <a:pt x="10" y="602"/>
                  <a:pt x="9" y="603"/>
                  <a:pt x="8" y="603"/>
                </a:cubicBezTo>
                <a:cubicBezTo>
                  <a:pt x="5" y="604"/>
                  <a:pt x="3" y="605"/>
                  <a:pt x="1" y="605"/>
                </a:cubicBezTo>
                <a:cubicBezTo>
                  <a:pt x="0" y="604"/>
                  <a:pt x="0" y="603"/>
                  <a:pt x="0" y="602"/>
                </a:cubicBezTo>
                <a:cubicBezTo>
                  <a:pt x="0" y="601"/>
                  <a:pt x="0" y="601"/>
                  <a:pt x="0" y="600"/>
                </a:cubicBezTo>
                <a:cubicBezTo>
                  <a:pt x="2" y="599"/>
                  <a:pt x="3" y="597"/>
                  <a:pt x="4" y="596"/>
                </a:cubicBezTo>
                <a:cubicBezTo>
                  <a:pt x="4" y="595"/>
                  <a:pt x="4" y="595"/>
                  <a:pt x="4" y="595"/>
                </a:cubicBezTo>
                <a:cubicBezTo>
                  <a:pt x="5" y="594"/>
                  <a:pt x="6" y="593"/>
                  <a:pt x="7" y="592"/>
                </a:cubicBezTo>
                <a:cubicBezTo>
                  <a:pt x="7" y="592"/>
                  <a:pt x="7" y="592"/>
                  <a:pt x="8" y="592"/>
                </a:cubicBezTo>
                <a:cubicBezTo>
                  <a:pt x="8" y="592"/>
                  <a:pt x="9" y="592"/>
                  <a:pt x="10" y="591"/>
                </a:cubicBezTo>
                <a:cubicBezTo>
                  <a:pt x="12" y="590"/>
                  <a:pt x="15" y="587"/>
                  <a:pt x="14" y="584"/>
                </a:cubicBezTo>
                <a:cubicBezTo>
                  <a:pt x="15" y="580"/>
                  <a:pt x="18" y="579"/>
                  <a:pt x="19" y="577"/>
                </a:cubicBezTo>
                <a:cubicBezTo>
                  <a:pt x="24" y="572"/>
                  <a:pt x="29" y="567"/>
                  <a:pt x="34" y="564"/>
                </a:cubicBezTo>
                <a:cubicBezTo>
                  <a:pt x="35" y="563"/>
                  <a:pt x="35" y="564"/>
                  <a:pt x="35" y="563"/>
                </a:cubicBezTo>
                <a:cubicBezTo>
                  <a:pt x="35" y="563"/>
                  <a:pt x="35" y="563"/>
                  <a:pt x="35" y="563"/>
                </a:cubicBezTo>
                <a:cubicBezTo>
                  <a:pt x="29" y="567"/>
                  <a:pt x="24" y="572"/>
                  <a:pt x="18" y="578"/>
                </a:cubicBezTo>
                <a:cubicBezTo>
                  <a:pt x="16" y="580"/>
                  <a:pt x="14" y="582"/>
                  <a:pt x="11" y="585"/>
                </a:cubicBezTo>
                <a:cubicBezTo>
                  <a:pt x="11" y="586"/>
                  <a:pt x="10" y="586"/>
                  <a:pt x="9" y="587"/>
                </a:cubicBezTo>
                <a:cubicBezTo>
                  <a:pt x="8" y="588"/>
                  <a:pt x="7" y="590"/>
                  <a:pt x="5" y="589"/>
                </a:cubicBezTo>
                <a:cubicBezTo>
                  <a:pt x="3" y="588"/>
                  <a:pt x="6" y="586"/>
                  <a:pt x="6" y="585"/>
                </a:cubicBezTo>
                <a:cubicBezTo>
                  <a:pt x="6" y="584"/>
                  <a:pt x="7" y="584"/>
                  <a:pt x="7" y="583"/>
                </a:cubicBezTo>
                <a:cubicBezTo>
                  <a:pt x="11" y="580"/>
                  <a:pt x="13" y="574"/>
                  <a:pt x="19" y="572"/>
                </a:cubicBezTo>
                <a:cubicBezTo>
                  <a:pt x="17" y="572"/>
                  <a:pt x="16" y="573"/>
                  <a:pt x="16" y="570"/>
                </a:cubicBezTo>
                <a:cubicBezTo>
                  <a:pt x="18" y="569"/>
                  <a:pt x="19" y="568"/>
                  <a:pt x="21" y="566"/>
                </a:cubicBezTo>
                <a:cubicBezTo>
                  <a:pt x="29" y="560"/>
                  <a:pt x="37" y="554"/>
                  <a:pt x="45" y="547"/>
                </a:cubicBezTo>
                <a:cubicBezTo>
                  <a:pt x="48" y="544"/>
                  <a:pt x="52" y="542"/>
                  <a:pt x="55" y="539"/>
                </a:cubicBezTo>
                <a:cubicBezTo>
                  <a:pt x="62" y="533"/>
                  <a:pt x="69" y="526"/>
                  <a:pt x="77" y="519"/>
                </a:cubicBezTo>
                <a:cubicBezTo>
                  <a:pt x="80" y="517"/>
                  <a:pt x="83" y="517"/>
                  <a:pt x="86" y="515"/>
                </a:cubicBezTo>
                <a:cubicBezTo>
                  <a:pt x="88" y="514"/>
                  <a:pt x="90" y="512"/>
                  <a:pt x="91" y="510"/>
                </a:cubicBezTo>
                <a:cubicBezTo>
                  <a:pt x="93" y="509"/>
                  <a:pt x="94" y="507"/>
                  <a:pt x="96" y="505"/>
                </a:cubicBezTo>
                <a:cubicBezTo>
                  <a:pt x="96" y="505"/>
                  <a:pt x="96" y="505"/>
                  <a:pt x="97" y="505"/>
                </a:cubicBezTo>
                <a:cubicBezTo>
                  <a:pt x="98" y="504"/>
                  <a:pt x="99" y="504"/>
                  <a:pt x="100" y="503"/>
                </a:cubicBezTo>
                <a:cubicBezTo>
                  <a:pt x="101" y="502"/>
                  <a:pt x="102" y="501"/>
                  <a:pt x="103" y="500"/>
                </a:cubicBezTo>
                <a:cubicBezTo>
                  <a:pt x="104" y="499"/>
                  <a:pt x="105" y="499"/>
                  <a:pt x="105" y="498"/>
                </a:cubicBezTo>
                <a:cubicBezTo>
                  <a:pt x="105" y="497"/>
                  <a:pt x="106" y="497"/>
                  <a:pt x="106" y="496"/>
                </a:cubicBezTo>
                <a:cubicBezTo>
                  <a:pt x="107" y="496"/>
                  <a:pt x="108" y="496"/>
                  <a:pt x="109" y="496"/>
                </a:cubicBezTo>
                <a:cubicBezTo>
                  <a:pt x="110" y="495"/>
                  <a:pt x="112" y="494"/>
                  <a:pt x="112" y="493"/>
                </a:cubicBezTo>
                <a:cubicBezTo>
                  <a:pt x="113" y="491"/>
                  <a:pt x="113" y="489"/>
                  <a:pt x="116" y="488"/>
                </a:cubicBezTo>
                <a:cubicBezTo>
                  <a:pt x="118" y="489"/>
                  <a:pt x="117" y="487"/>
                  <a:pt x="118" y="486"/>
                </a:cubicBezTo>
                <a:cubicBezTo>
                  <a:pt x="119" y="484"/>
                  <a:pt x="121" y="483"/>
                  <a:pt x="122" y="482"/>
                </a:cubicBezTo>
                <a:cubicBezTo>
                  <a:pt x="125" y="477"/>
                  <a:pt x="130" y="475"/>
                  <a:pt x="134" y="472"/>
                </a:cubicBezTo>
                <a:cubicBezTo>
                  <a:pt x="136" y="470"/>
                  <a:pt x="138" y="469"/>
                  <a:pt x="139" y="468"/>
                </a:cubicBezTo>
                <a:cubicBezTo>
                  <a:pt x="134" y="473"/>
                  <a:pt x="126" y="476"/>
                  <a:pt x="121" y="483"/>
                </a:cubicBezTo>
                <a:cubicBezTo>
                  <a:pt x="119" y="485"/>
                  <a:pt x="117" y="488"/>
                  <a:pt x="114" y="488"/>
                </a:cubicBezTo>
                <a:cubicBezTo>
                  <a:pt x="112" y="488"/>
                  <a:pt x="112" y="487"/>
                  <a:pt x="112" y="485"/>
                </a:cubicBezTo>
                <a:cubicBezTo>
                  <a:pt x="113" y="483"/>
                  <a:pt x="114" y="481"/>
                  <a:pt x="116" y="480"/>
                </a:cubicBezTo>
                <a:cubicBezTo>
                  <a:pt x="119" y="478"/>
                  <a:pt x="119" y="476"/>
                  <a:pt x="119" y="473"/>
                </a:cubicBezTo>
                <a:cubicBezTo>
                  <a:pt x="119" y="471"/>
                  <a:pt x="120" y="470"/>
                  <a:pt x="121" y="469"/>
                </a:cubicBezTo>
                <a:cubicBezTo>
                  <a:pt x="123" y="467"/>
                  <a:pt x="124" y="464"/>
                  <a:pt x="127" y="463"/>
                </a:cubicBezTo>
                <a:cubicBezTo>
                  <a:pt x="127" y="463"/>
                  <a:pt x="127" y="463"/>
                  <a:pt x="128" y="462"/>
                </a:cubicBezTo>
                <a:cubicBezTo>
                  <a:pt x="130" y="460"/>
                  <a:pt x="133" y="460"/>
                  <a:pt x="135" y="457"/>
                </a:cubicBezTo>
                <a:cubicBezTo>
                  <a:pt x="134" y="458"/>
                  <a:pt x="133" y="459"/>
                  <a:pt x="132" y="458"/>
                </a:cubicBezTo>
                <a:cubicBezTo>
                  <a:pt x="128" y="458"/>
                  <a:pt x="129" y="456"/>
                  <a:pt x="131" y="454"/>
                </a:cubicBezTo>
                <a:cubicBezTo>
                  <a:pt x="134" y="450"/>
                  <a:pt x="139" y="447"/>
                  <a:pt x="142" y="443"/>
                </a:cubicBezTo>
                <a:cubicBezTo>
                  <a:pt x="140" y="445"/>
                  <a:pt x="138" y="448"/>
                  <a:pt x="135" y="449"/>
                </a:cubicBezTo>
                <a:cubicBezTo>
                  <a:pt x="131" y="450"/>
                  <a:pt x="129" y="453"/>
                  <a:pt x="125" y="456"/>
                </a:cubicBezTo>
                <a:cubicBezTo>
                  <a:pt x="127" y="455"/>
                  <a:pt x="127" y="453"/>
                  <a:pt x="129" y="454"/>
                </a:cubicBezTo>
                <a:cubicBezTo>
                  <a:pt x="130" y="455"/>
                  <a:pt x="129" y="456"/>
                  <a:pt x="129" y="457"/>
                </a:cubicBezTo>
                <a:cubicBezTo>
                  <a:pt x="128" y="460"/>
                  <a:pt x="126" y="461"/>
                  <a:pt x="124" y="463"/>
                </a:cubicBezTo>
                <a:cubicBezTo>
                  <a:pt x="123" y="464"/>
                  <a:pt x="122" y="465"/>
                  <a:pt x="120" y="466"/>
                </a:cubicBezTo>
                <a:cubicBezTo>
                  <a:pt x="120" y="466"/>
                  <a:pt x="119" y="467"/>
                  <a:pt x="119" y="467"/>
                </a:cubicBezTo>
                <a:cubicBezTo>
                  <a:pt x="115" y="469"/>
                  <a:pt x="111" y="472"/>
                  <a:pt x="108" y="476"/>
                </a:cubicBezTo>
                <a:cubicBezTo>
                  <a:pt x="107" y="477"/>
                  <a:pt x="106" y="478"/>
                  <a:pt x="105" y="478"/>
                </a:cubicBezTo>
                <a:cubicBezTo>
                  <a:pt x="104" y="478"/>
                  <a:pt x="103" y="478"/>
                  <a:pt x="103" y="477"/>
                </a:cubicBezTo>
                <a:cubicBezTo>
                  <a:pt x="102" y="475"/>
                  <a:pt x="104" y="474"/>
                  <a:pt x="104" y="473"/>
                </a:cubicBezTo>
                <a:cubicBezTo>
                  <a:pt x="106" y="470"/>
                  <a:pt x="109" y="468"/>
                  <a:pt x="112" y="467"/>
                </a:cubicBezTo>
                <a:cubicBezTo>
                  <a:pt x="113" y="466"/>
                  <a:pt x="114" y="465"/>
                  <a:pt x="114" y="464"/>
                </a:cubicBezTo>
                <a:cubicBezTo>
                  <a:pt x="114" y="465"/>
                  <a:pt x="115" y="464"/>
                  <a:pt x="115" y="464"/>
                </a:cubicBezTo>
                <a:cubicBezTo>
                  <a:pt x="115" y="464"/>
                  <a:pt x="114" y="465"/>
                  <a:pt x="114" y="465"/>
                </a:cubicBezTo>
                <a:cubicBezTo>
                  <a:pt x="114" y="465"/>
                  <a:pt x="113" y="466"/>
                  <a:pt x="112" y="466"/>
                </a:cubicBezTo>
                <a:cubicBezTo>
                  <a:pt x="111" y="467"/>
                  <a:pt x="110" y="468"/>
                  <a:pt x="109" y="467"/>
                </a:cubicBezTo>
                <a:cubicBezTo>
                  <a:pt x="109" y="463"/>
                  <a:pt x="113" y="462"/>
                  <a:pt x="113" y="459"/>
                </a:cubicBezTo>
                <a:cubicBezTo>
                  <a:pt x="114" y="458"/>
                  <a:pt x="114" y="456"/>
                  <a:pt x="115" y="456"/>
                </a:cubicBezTo>
                <a:cubicBezTo>
                  <a:pt x="118" y="456"/>
                  <a:pt x="119" y="453"/>
                  <a:pt x="121" y="452"/>
                </a:cubicBezTo>
                <a:cubicBezTo>
                  <a:pt x="128" y="447"/>
                  <a:pt x="134" y="440"/>
                  <a:pt x="140" y="435"/>
                </a:cubicBezTo>
                <a:cubicBezTo>
                  <a:pt x="141" y="435"/>
                  <a:pt x="141" y="433"/>
                  <a:pt x="142" y="433"/>
                </a:cubicBezTo>
                <a:cubicBezTo>
                  <a:pt x="143" y="432"/>
                  <a:pt x="143" y="430"/>
                  <a:pt x="145" y="429"/>
                </a:cubicBezTo>
                <a:cubicBezTo>
                  <a:pt x="145" y="429"/>
                  <a:pt x="145" y="429"/>
                  <a:pt x="146" y="429"/>
                </a:cubicBezTo>
                <a:cubicBezTo>
                  <a:pt x="148" y="428"/>
                  <a:pt x="150" y="427"/>
                  <a:pt x="151" y="425"/>
                </a:cubicBezTo>
                <a:cubicBezTo>
                  <a:pt x="149" y="420"/>
                  <a:pt x="154" y="418"/>
                  <a:pt x="156" y="414"/>
                </a:cubicBezTo>
                <a:cubicBezTo>
                  <a:pt x="157" y="412"/>
                  <a:pt x="158" y="410"/>
                  <a:pt x="160" y="409"/>
                </a:cubicBezTo>
                <a:cubicBezTo>
                  <a:pt x="162" y="407"/>
                  <a:pt x="163" y="406"/>
                  <a:pt x="164" y="405"/>
                </a:cubicBezTo>
                <a:cubicBezTo>
                  <a:pt x="165" y="404"/>
                  <a:pt x="166" y="403"/>
                  <a:pt x="168" y="402"/>
                </a:cubicBezTo>
                <a:cubicBezTo>
                  <a:pt x="168" y="402"/>
                  <a:pt x="168" y="402"/>
                  <a:pt x="169" y="402"/>
                </a:cubicBezTo>
                <a:cubicBezTo>
                  <a:pt x="174" y="401"/>
                  <a:pt x="175" y="396"/>
                  <a:pt x="178" y="393"/>
                </a:cubicBezTo>
                <a:cubicBezTo>
                  <a:pt x="178" y="392"/>
                  <a:pt x="179" y="391"/>
                  <a:pt x="180" y="391"/>
                </a:cubicBezTo>
                <a:cubicBezTo>
                  <a:pt x="181" y="390"/>
                  <a:pt x="182" y="389"/>
                  <a:pt x="182" y="389"/>
                </a:cubicBezTo>
                <a:cubicBezTo>
                  <a:pt x="183" y="388"/>
                  <a:pt x="184" y="386"/>
                  <a:pt x="185" y="385"/>
                </a:cubicBezTo>
                <a:cubicBezTo>
                  <a:pt x="192" y="380"/>
                  <a:pt x="197" y="372"/>
                  <a:pt x="205" y="369"/>
                </a:cubicBezTo>
                <a:cubicBezTo>
                  <a:pt x="196" y="372"/>
                  <a:pt x="191" y="381"/>
                  <a:pt x="183" y="386"/>
                </a:cubicBezTo>
                <a:cubicBezTo>
                  <a:pt x="181" y="387"/>
                  <a:pt x="180" y="389"/>
                  <a:pt x="177" y="389"/>
                </a:cubicBezTo>
                <a:cubicBezTo>
                  <a:pt x="176" y="387"/>
                  <a:pt x="175" y="388"/>
                  <a:pt x="174" y="390"/>
                </a:cubicBezTo>
                <a:cubicBezTo>
                  <a:pt x="173" y="391"/>
                  <a:pt x="172" y="392"/>
                  <a:pt x="171" y="393"/>
                </a:cubicBezTo>
                <a:cubicBezTo>
                  <a:pt x="171" y="393"/>
                  <a:pt x="170" y="393"/>
                  <a:pt x="170" y="394"/>
                </a:cubicBezTo>
                <a:cubicBezTo>
                  <a:pt x="169" y="394"/>
                  <a:pt x="168" y="394"/>
                  <a:pt x="167" y="393"/>
                </a:cubicBezTo>
                <a:cubicBezTo>
                  <a:pt x="167" y="392"/>
                  <a:pt x="167" y="392"/>
                  <a:pt x="167" y="391"/>
                </a:cubicBezTo>
                <a:cubicBezTo>
                  <a:pt x="167" y="390"/>
                  <a:pt x="168" y="390"/>
                  <a:pt x="168" y="389"/>
                </a:cubicBezTo>
                <a:cubicBezTo>
                  <a:pt x="169" y="387"/>
                  <a:pt x="171" y="386"/>
                  <a:pt x="172" y="385"/>
                </a:cubicBezTo>
                <a:cubicBezTo>
                  <a:pt x="173" y="383"/>
                  <a:pt x="175" y="383"/>
                  <a:pt x="176" y="381"/>
                </a:cubicBezTo>
                <a:cubicBezTo>
                  <a:pt x="179" y="378"/>
                  <a:pt x="183" y="376"/>
                  <a:pt x="185" y="373"/>
                </a:cubicBezTo>
                <a:cubicBezTo>
                  <a:pt x="186" y="371"/>
                  <a:pt x="187" y="370"/>
                  <a:pt x="188" y="370"/>
                </a:cubicBezTo>
                <a:cubicBezTo>
                  <a:pt x="189" y="369"/>
                  <a:pt x="190" y="369"/>
                  <a:pt x="191" y="369"/>
                </a:cubicBezTo>
                <a:cubicBezTo>
                  <a:pt x="192" y="368"/>
                  <a:pt x="191" y="373"/>
                  <a:pt x="193" y="370"/>
                </a:cubicBezTo>
                <a:cubicBezTo>
                  <a:pt x="195" y="369"/>
                  <a:pt x="196" y="368"/>
                  <a:pt x="197" y="367"/>
                </a:cubicBezTo>
                <a:cubicBezTo>
                  <a:pt x="200" y="365"/>
                  <a:pt x="203" y="363"/>
                  <a:pt x="205" y="360"/>
                </a:cubicBezTo>
                <a:cubicBezTo>
                  <a:pt x="207" y="359"/>
                  <a:pt x="208" y="357"/>
                  <a:pt x="209" y="356"/>
                </a:cubicBezTo>
                <a:cubicBezTo>
                  <a:pt x="207" y="358"/>
                  <a:pt x="205" y="360"/>
                  <a:pt x="202" y="361"/>
                </a:cubicBezTo>
                <a:cubicBezTo>
                  <a:pt x="201" y="362"/>
                  <a:pt x="199" y="362"/>
                  <a:pt x="199" y="361"/>
                </a:cubicBezTo>
                <a:cubicBezTo>
                  <a:pt x="198" y="360"/>
                  <a:pt x="199" y="359"/>
                  <a:pt x="199" y="358"/>
                </a:cubicBezTo>
                <a:cubicBezTo>
                  <a:pt x="201" y="356"/>
                  <a:pt x="203" y="355"/>
                  <a:pt x="204" y="354"/>
                </a:cubicBezTo>
                <a:cubicBezTo>
                  <a:pt x="208" y="350"/>
                  <a:pt x="212" y="345"/>
                  <a:pt x="217" y="343"/>
                </a:cubicBezTo>
                <a:cubicBezTo>
                  <a:pt x="218" y="342"/>
                  <a:pt x="220" y="341"/>
                  <a:pt x="221" y="340"/>
                </a:cubicBezTo>
                <a:cubicBezTo>
                  <a:pt x="219" y="341"/>
                  <a:pt x="218" y="342"/>
                  <a:pt x="217" y="342"/>
                </a:cubicBezTo>
                <a:cubicBezTo>
                  <a:pt x="214" y="344"/>
                  <a:pt x="211" y="347"/>
                  <a:pt x="207" y="348"/>
                </a:cubicBezTo>
                <a:cubicBezTo>
                  <a:pt x="206" y="348"/>
                  <a:pt x="205" y="345"/>
                  <a:pt x="204" y="348"/>
                </a:cubicBezTo>
                <a:cubicBezTo>
                  <a:pt x="204" y="349"/>
                  <a:pt x="203" y="349"/>
                  <a:pt x="202" y="350"/>
                </a:cubicBezTo>
                <a:cubicBezTo>
                  <a:pt x="197" y="355"/>
                  <a:pt x="191" y="358"/>
                  <a:pt x="186" y="364"/>
                </a:cubicBezTo>
                <a:cubicBezTo>
                  <a:pt x="183" y="368"/>
                  <a:pt x="179" y="371"/>
                  <a:pt x="176" y="375"/>
                </a:cubicBezTo>
                <a:cubicBezTo>
                  <a:pt x="176" y="376"/>
                  <a:pt x="175" y="377"/>
                  <a:pt x="174" y="378"/>
                </a:cubicBezTo>
                <a:cubicBezTo>
                  <a:pt x="168" y="384"/>
                  <a:pt x="161" y="389"/>
                  <a:pt x="155" y="395"/>
                </a:cubicBezTo>
                <a:cubicBezTo>
                  <a:pt x="154" y="397"/>
                  <a:pt x="152" y="398"/>
                  <a:pt x="151" y="397"/>
                </a:cubicBezTo>
                <a:cubicBezTo>
                  <a:pt x="149" y="396"/>
                  <a:pt x="151" y="394"/>
                  <a:pt x="152" y="393"/>
                </a:cubicBezTo>
                <a:cubicBezTo>
                  <a:pt x="152" y="392"/>
                  <a:pt x="153" y="392"/>
                  <a:pt x="153" y="391"/>
                </a:cubicBezTo>
                <a:cubicBezTo>
                  <a:pt x="155" y="390"/>
                  <a:pt x="156" y="388"/>
                  <a:pt x="158" y="386"/>
                </a:cubicBezTo>
                <a:cubicBezTo>
                  <a:pt x="158" y="386"/>
                  <a:pt x="159" y="385"/>
                  <a:pt x="159" y="385"/>
                </a:cubicBezTo>
                <a:cubicBezTo>
                  <a:pt x="160" y="384"/>
                  <a:pt x="160" y="384"/>
                  <a:pt x="160" y="384"/>
                </a:cubicBezTo>
                <a:cubicBezTo>
                  <a:pt x="163" y="382"/>
                  <a:pt x="161" y="378"/>
                  <a:pt x="163" y="377"/>
                </a:cubicBezTo>
                <a:cubicBezTo>
                  <a:pt x="161" y="378"/>
                  <a:pt x="157" y="380"/>
                  <a:pt x="153" y="380"/>
                </a:cubicBezTo>
                <a:cubicBezTo>
                  <a:pt x="150" y="381"/>
                  <a:pt x="149" y="383"/>
                  <a:pt x="146" y="385"/>
                </a:cubicBezTo>
                <a:cubicBezTo>
                  <a:pt x="145" y="386"/>
                  <a:pt x="144" y="387"/>
                  <a:pt x="143" y="386"/>
                </a:cubicBezTo>
                <a:cubicBezTo>
                  <a:pt x="142" y="385"/>
                  <a:pt x="141" y="384"/>
                  <a:pt x="141" y="383"/>
                </a:cubicBezTo>
                <a:cubicBezTo>
                  <a:pt x="141" y="381"/>
                  <a:pt x="142" y="381"/>
                  <a:pt x="144" y="380"/>
                </a:cubicBezTo>
                <a:cubicBezTo>
                  <a:pt x="146" y="380"/>
                  <a:pt x="147" y="379"/>
                  <a:pt x="148" y="377"/>
                </a:cubicBezTo>
                <a:cubicBezTo>
                  <a:pt x="151" y="375"/>
                  <a:pt x="154" y="375"/>
                  <a:pt x="157" y="374"/>
                </a:cubicBezTo>
                <a:cubicBezTo>
                  <a:pt x="162" y="373"/>
                  <a:pt x="164" y="369"/>
                  <a:pt x="167" y="366"/>
                </a:cubicBezTo>
                <a:cubicBezTo>
                  <a:pt x="168" y="365"/>
                  <a:pt x="170" y="363"/>
                  <a:pt x="171" y="361"/>
                </a:cubicBezTo>
                <a:cubicBezTo>
                  <a:pt x="172" y="359"/>
                  <a:pt x="176" y="358"/>
                  <a:pt x="177" y="355"/>
                </a:cubicBezTo>
                <a:cubicBezTo>
                  <a:pt x="175" y="357"/>
                  <a:pt x="174" y="359"/>
                  <a:pt x="172" y="360"/>
                </a:cubicBezTo>
                <a:cubicBezTo>
                  <a:pt x="171" y="361"/>
                  <a:pt x="169" y="362"/>
                  <a:pt x="168" y="361"/>
                </a:cubicBezTo>
                <a:cubicBezTo>
                  <a:pt x="166" y="359"/>
                  <a:pt x="167" y="357"/>
                  <a:pt x="168" y="356"/>
                </a:cubicBezTo>
                <a:cubicBezTo>
                  <a:pt x="169" y="355"/>
                  <a:pt x="170" y="354"/>
                  <a:pt x="171" y="353"/>
                </a:cubicBezTo>
                <a:cubicBezTo>
                  <a:pt x="173" y="351"/>
                  <a:pt x="175" y="349"/>
                  <a:pt x="176" y="348"/>
                </a:cubicBezTo>
                <a:cubicBezTo>
                  <a:pt x="179" y="346"/>
                  <a:pt x="181" y="344"/>
                  <a:pt x="185" y="346"/>
                </a:cubicBezTo>
                <a:cubicBezTo>
                  <a:pt x="186" y="346"/>
                  <a:pt x="187" y="345"/>
                  <a:pt x="188" y="344"/>
                </a:cubicBezTo>
                <a:cubicBezTo>
                  <a:pt x="190" y="343"/>
                  <a:pt x="191" y="341"/>
                  <a:pt x="193" y="340"/>
                </a:cubicBezTo>
                <a:cubicBezTo>
                  <a:pt x="195" y="339"/>
                  <a:pt x="196" y="337"/>
                  <a:pt x="198" y="335"/>
                </a:cubicBezTo>
                <a:cubicBezTo>
                  <a:pt x="199" y="333"/>
                  <a:pt x="201" y="331"/>
                  <a:pt x="203" y="330"/>
                </a:cubicBezTo>
                <a:cubicBezTo>
                  <a:pt x="212" y="327"/>
                  <a:pt x="220" y="323"/>
                  <a:pt x="225" y="315"/>
                </a:cubicBezTo>
                <a:cubicBezTo>
                  <a:pt x="220" y="323"/>
                  <a:pt x="213" y="326"/>
                  <a:pt x="204" y="329"/>
                </a:cubicBezTo>
                <a:cubicBezTo>
                  <a:pt x="203" y="330"/>
                  <a:pt x="201" y="331"/>
                  <a:pt x="199" y="333"/>
                </a:cubicBezTo>
                <a:cubicBezTo>
                  <a:pt x="196" y="333"/>
                  <a:pt x="195" y="337"/>
                  <a:pt x="191" y="335"/>
                </a:cubicBezTo>
                <a:cubicBezTo>
                  <a:pt x="191" y="335"/>
                  <a:pt x="189" y="338"/>
                  <a:pt x="187" y="339"/>
                </a:cubicBezTo>
                <a:cubicBezTo>
                  <a:pt x="182" y="343"/>
                  <a:pt x="176" y="346"/>
                  <a:pt x="171" y="352"/>
                </a:cubicBezTo>
                <a:cubicBezTo>
                  <a:pt x="170" y="353"/>
                  <a:pt x="170" y="355"/>
                  <a:pt x="168" y="355"/>
                </a:cubicBezTo>
                <a:cubicBezTo>
                  <a:pt x="167" y="355"/>
                  <a:pt x="166" y="354"/>
                  <a:pt x="166" y="354"/>
                </a:cubicBezTo>
                <a:cubicBezTo>
                  <a:pt x="165" y="353"/>
                  <a:pt x="165" y="353"/>
                  <a:pt x="166" y="352"/>
                </a:cubicBezTo>
                <a:cubicBezTo>
                  <a:pt x="167" y="351"/>
                  <a:pt x="168" y="350"/>
                  <a:pt x="168" y="349"/>
                </a:cubicBezTo>
                <a:cubicBezTo>
                  <a:pt x="169" y="347"/>
                  <a:pt x="170" y="346"/>
                  <a:pt x="170" y="346"/>
                </a:cubicBezTo>
                <a:cubicBezTo>
                  <a:pt x="168" y="348"/>
                  <a:pt x="165" y="351"/>
                  <a:pt x="162" y="353"/>
                </a:cubicBezTo>
                <a:cubicBezTo>
                  <a:pt x="159" y="355"/>
                  <a:pt x="157" y="357"/>
                  <a:pt x="154" y="358"/>
                </a:cubicBezTo>
                <a:cubicBezTo>
                  <a:pt x="153" y="358"/>
                  <a:pt x="152" y="357"/>
                  <a:pt x="151" y="358"/>
                </a:cubicBezTo>
                <a:cubicBezTo>
                  <a:pt x="147" y="361"/>
                  <a:pt x="144" y="365"/>
                  <a:pt x="140" y="369"/>
                </a:cubicBezTo>
                <a:cubicBezTo>
                  <a:pt x="138" y="371"/>
                  <a:pt x="136" y="373"/>
                  <a:pt x="133" y="373"/>
                </a:cubicBezTo>
                <a:cubicBezTo>
                  <a:pt x="131" y="373"/>
                  <a:pt x="130" y="372"/>
                  <a:pt x="131" y="369"/>
                </a:cubicBezTo>
                <a:cubicBezTo>
                  <a:pt x="133" y="368"/>
                  <a:pt x="134" y="366"/>
                  <a:pt x="136" y="364"/>
                </a:cubicBezTo>
                <a:cubicBezTo>
                  <a:pt x="138" y="362"/>
                  <a:pt x="140" y="361"/>
                  <a:pt x="141" y="358"/>
                </a:cubicBezTo>
                <a:cubicBezTo>
                  <a:pt x="141" y="357"/>
                  <a:pt x="142" y="356"/>
                  <a:pt x="143" y="355"/>
                </a:cubicBezTo>
                <a:cubicBezTo>
                  <a:pt x="149" y="352"/>
                  <a:pt x="153" y="346"/>
                  <a:pt x="159" y="342"/>
                </a:cubicBezTo>
                <a:cubicBezTo>
                  <a:pt x="163" y="340"/>
                  <a:pt x="167" y="337"/>
                  <a:pt x="169" y="332"/>
                </a:cubicBezTo>
                <a:cubicBezTo>
                  <a:pt x="170" y="329"/>
                  <a:pt x="173" y="327"/>
                  <a:pt x="176" y="326"/>
                </a:cubicBezTo>
                <a:cubicBezTo>
                  <a:pt x="184" y="320"/>
                  <a:pt x="191" y="313"/>
                  <a:pt x="199" y="307"/>
                </a:cubicBezTo>
                <a:cubicBezTo>
                  <a:pt x="187" y="317"/>
                  <a:pt x="173" y="324"/>
                  <a:pt x="163" y="336"/>
                </a:cubicBezTo>
                <a:cubicBezTo>
                  <a:pt x="156" y="342"/>
                  <a:pt x="152" y="349"/>
                  <a:pt x="144" y="353"/>
                </a:cubicBezTo>
                <a:cubicBezTo>
                  <a:pt x="140" y="355"/>
                  <a:pt x="138" y="360"/>
                  <a:pt x="136" y="364"/>
                </a:cubicBezTo>
                <a:cubicBezTo>
                  <a:pt x="134" y="366"/>
                  <a:pt x="133" y="368"/>
                  <a:pt x="130" y="370"/>
                </a:cubicBezTo>
                <a:cubicBezTo>
                  <a:pt x="129" y="371"/>
                  <a:pt x="127" y="375"/>
                  <a:pt x="125" y="373"/>
                </a:cubicBezTo>
                <a:cubicBezTo>
                  <a:pt x="122" y="371"/>
                  <a:pt x="123" y="368"/>
                  <a:pt x="126" y="366"/>
                </a:cubicBezTo>
                <a:cubicBezTo>
                  <a:pt x="128" y="364"/>
                  <a:pt x="124" y="364"/>
                  <a:pt x="124" y="364"/>
                </a:cubicBezTo>
                <a:cubicBezTo>
                  <a:pt x="123" y="361"/>
                  <a:pt x="126" y="361"/>
                  <a:pt x="127" y="359"/>
                </a:cubicBezTo>
                <a:cubicBezTo>
                  <a:pt x="130" y="355"/>
                  <a:pt x="134" y="351"/>
                  <a:pt x="138" y="347"/>
                </a:cubicBezTo>
                <a:cubicBezTo>
                  <a:pt x="139" y="345"/>
                  <a:pt x="141" y="345"/>
                  <a:pt x="142" y="344"/>
                </a:cubicBezTo>
                <a:cubicBezTo>
                  <a:pt x="143" y="344"/>
                  <a:pt x="144" y="343"/>
                  <a:pt x="144" y="343"/>
                </a:cubicBezTo>
                <a:cubicBezTo>
                  <a:pt x="145" y="342"/>
                  <a:pt x="146" y="341"/>
                  <a:pt x="146" y="341"/>
                </a:cubicBezTo>
                <a:cubicBezTo>
                  <a:pt x="148" y="339"/>
                  <a:pt x="149" y="338"/>
                  <a:pt x="150" y="336"/>
                </a:cubicBezTo>
                <a:cubicBezTo>
                  <a:pt x="151" y="335"/>
                  <a:pt x="152" y="334"/>
                  <a:pt x="153" y="333"/>
                </a:cubicBezTo>
                <a:cubicBezTo>
                  <a:pt x="154" y="333"/>
                  <a:pt x="155" y="332"/>
                  <a:pt x="155" y="331"/>
                </a:cubicBezTo>
                <a:cubicBezTo>
                  <a:pt x="153" y="332"/>
                  <a:pt x="152" y="334"/>
                  <a:pt x="150" y="336"/>
                </a:cubicBezTo>
                <a:cubicBezTo>
                  <a:pt x="149" y="338"/>
                  <a:pt x="148" y="339"/>
                  <a:pt x="146" y="340"/>
                </a:cubicBezTo>
                <a:cubicBezTo>
                  <a:pt x="143" y="341"/>
                  <a:pt x="143" y="340"/>
                  <a:pt x="144" y="338"/>
                </a:cubicBezTo>
                <a:cubicBezTo>
                  <a:pt x="148" y="332"/>
                  <a:pt x="151" y="327"/>
                  <a:pt x="158" y="325"/>
                </a:cubicBezTo>
                <a:cubicBezTo>
                  <a:pt x="160" y="324"/>
                  <a:pt x="161" y="323"/>
                  <a:pt x="162" y="322"/>
                </a:cubicBezTo>
                <a:cubicBezTo>
                  <a:pt x="164" y="320"/>
                  <a:pt x="166" y="319"/>
                  <a:pt x="168" y="318"/>
                </a:cubicBezTo>
                <a:cubicBezTo>
                  <a:pt x="169" y="318"/>
                  <a:pt x="170" y="317"/>
                  <a:pt x="171" y="317"/>
                </a:cubicBezTo>
                <a:cubicBezTo>
                  <a:pt x="173" y="316"/>
                  <a:pt x="173" y="314"/>
                  <a:pt x="174" y="313"/>
                </a:cubicBezTo>
                <a:cubicBezTo>
                  <a:pt x="175" y="313"/>
                  <a:pt x="175" y="312"/>
                  <a:pt x="175" y="312"/>
                </a:cubicBezTo>
                <a:cubicBezTo>
                  <a:pt x="175" y="312"/>
                  <a:pt x="175" y="312"/>
                  <a:pt x="175" y="312"/>
                </a:cubicBezTo>
                <a:cubicBezTo>
                  <a:pt x="173" y="313"/>
                  <a:pt x="172" y="315"/>
                  <a:pt x="170" y="315"/>
                </a:cubicBezTo>
                <a:cubicBezTo>
                  <a:pt x="169" y="315"/>
                  <a:pt x="168" y="314"/>
                  <a:pt x="169" y="313"/>
                </a:cubicBezTo>
                <a:cubicBezTo>
                  <a:pt x="170" y="312"/>
                  <a:pt x="170" y="310"/>
                  <a:pt x="171" y="309"/>
                </a:cubicBezTo>
                <a:cubicBezTo>
                  <a:pt x="176" y="304"/>
                  <a:pt x="179" y="299"/>
                  <a:pt x="185" y="297"/>
                </a:cubicBezTo>
                <a:cubicBezTo>
                  <a:pt x="186" y="297"/>
                  <a:pt x="187" y="297"/>
                  <a:pt x="187" y="297"/>
                </a:cubicBezTo>
                <a:cubicBezTo>
                  <a:pt x="190" y="301"/>
                  <a:pt x="192" y="299"/>
                  <a:pt x="195" y="297"/>
                </a:cubicBezTo>
                <a:cubicBezTo>
                  <a:pt x="199" y="294"/>
                  <a:pt x="203" y="292"/>
                  <a:pt x="206" y="288"/>
                </a:cubicBezTo>
                <a:cubicBezTo>
                  <a:pt x="200" y="291"/>
                  <a:pt x="192" y="289"/>
                  <a:pt x="186" y="295"/>
                </a:cubicBezTo>
                <a:cubicBezTo>
                  <a:pt x="180" y="299"/>
                  <a:pt x="174" y="304"/>
                  <a:pt x="170" y="311"/>
                </a:cubicBezTo>
                <a:cubicBezTo>
                  <a:pt x="168" y="314"/>
                  <a:pt x="165" y="315"/>
                  <a:pt x="162" y="317"/>
                </a:cubicBezTo>
                <a:cubicBezTo>
                  <a:pt x="161" y="318"/>
                  <a:pt x="160" y="318"/>
                  <a:pt x="160" y="318"/>
                </a:cubicBezTo>
                <a:cubicBezTo>
                  <a:pt x="158" y="314"/>
                  <a:pt x="157" y="316"/>
                  <a:pt x="155" y="317"/>
                </a:cubicBezTo>
                <a:cubicBezTo>
                  <a:pt x="154" y="317"/>
                  <a:pt x="153" y="317"/>
                  <a:pt x="153" y="317"/>
                </a:cubicBezTo>
                <a:cubicBezTo>
                  <a:pt x="152" y="315"/>
                  <a:pt x="153" y="314"/>
                  <a:pt x="154" y="313"/>
                </a:cubicBezTo>
                <a:cubicBezTo>
                  <a:pt x="157" y="311"/>
                  <a:pt x="159" y="309"/>
                  <a:pt x="160" y="305"/>
                </a:cubicBezTo>
                <a:cubicBezTo>
                  <a:pt x="159" y="305"/>
                  <a:pt x="158" y="306"/>
                  <a:pt x="157" y="307"/>
                </a:cubicBezTo>
                <a:cubicBezTo>
                  <a:pt x="156" y="307"/>
                  <a:pt x="154" y="308"/>
                  <a:pt x="154" y="309"/>
                </a:cubicBezTo>
                <a:cubicBezTo>
                  <a:pt x="149" y="316"/>
                  <a:pt x="142" y="321"/>
                  <a:pt x="137" y="328"/>
                </a:cubicBezTo>
                <a:cubicBezTo>
                  <a:pt x="135" y="332"/>
                  <a:pt x="131" y="335"/>
                  <a:pt x="128" y="339"/>
                </a:cubicBezTo>
                <a:cubicBezTo>
                  <a:pt x="128" y="339"/>
                  <a:pt x="127" y="339"/>
                  <a:pt x="127" y="340"/>
                </a:cubicBezTo>
                <a:cubicBezTo>
                  <a:pt x="125" y="341"/>
                  <a:pt x="122" y="343"/>
                  <a:pt x="121" y="341"/>
                </a:cubicBezTo>
                <a:cubicBezTo>
                  <a:pt x="119" y="339"/>
                  <a:pt x="120" y="336"/>
                  <a:pt x="122" y="334"/>
                </a:cubicBezTo>
                <a:cubicBezTo>
                  <a:pt x="123" y="332"/>
                  <a:pt x="126" y="330"/>
                  <a:pt x="128" y="328"/>
                </a:cubicBezTo>
                <a:cubicBezTo>
                  <a:pt x="129" y="328"/>
                  <a:pt x="130" y="327"/>
                  <a:pt x="130" y="327"/>
                </a:cubicBezTo>
                <a:cubicBezTo>
                  <a:pt x="131" y="328"/>
                  <a:pt x="130" y="327"/>
                  <a:pt x="131" y="328"/>
                </a:cubicBezTo>
                <a:cubicBezTo>
                  <a:pt x="131" y="327"/>
                  <a:pt x="131" y="327"/>
                  <a:pt x="131" y="327"/>
                </a:cubicBezTo>
                <a:cubicBezTo>
                  <a:pt x="130" y="326"/>
                  <a:pt x="130" y="325"/>
                  <a:pt x="129" y="324"/>
                </a:cubicBezTo>
                <a:cubicBezTo>
                  <a:pt x="129" y="322"/>
                  <a:pt x="132" y="321"/>
                  <a:pt x="133" y="319"/>
                </a:cubicBezTo>
                <a:cubicBezTo>
                  <a:pt x="135" y="318"/>
                  <a:pt x="138" y="317"/>
                  <a:pt x="139" y="315"/>
                </a:cubicBezTo>
                <a:cubicBezTo>
                  <a:pt x="140" y="314"/>
                  <a:pt x="141" y="313"/>
                  <a:pt x="142" y="313"/>
                </a:cubicBezTo>
                <a:cubicBezTo>
                  <a:pt x="147" y="307"/>
                  <a:pt x="152" y="303"/>
                  <a:pt x="159" y="300"/>
                </a:cubicBezTo>
                <a:cubicBezTo>
                  <a:pt x="162" y="298"/>
                  <a:pt x="165" y="295"/>
                  <a:pt x="168" y="292"/>
                </a:cubicBezTo>
                <a:cubicBezTo>
                  <a:pt x="170" y="291"/>
                  <a:pt x="171" y="288"/>
                  <a:pt x="173" y="290"/>
                </a:cubicBezTo>
                <a:cubicBezTo>
                  <a:pt x="175" y="291"/>
                  <a:pt x="173" y="293"/>
                  <a:pt x="172" y="295"/>
                </a:cubicBezTo>
                <a:cubicBezTo>
                  <a:pt x="172" y="295"/>
                  <a:pt x="171" y="296"/>
                  <a:pt x="171" y="296"/>
                </a:cubicBezTo>
                <a:cubicBezTo>
                  <a:pt x="171" y="296"/>
                  <a:pt x="170" y="297"/>
                  <a:pt x="171" y="297"/>
                </a:cubicBezTo>
                <a:cubicBezTo>
                  <a:pt x="171" y="297"/>
                  <a:pt x="170" y="297"/>
                  <a:pt x="171" y="297"/>
                </a:cubicBezTo>
                <a:cubicBezTo>
                  <a:pt x="172" y="296"/>
                  <a:pt x="172" y="295"/>
                  <a:pt x="173" y="294"/>
                </a:cubicBezTo>
                <a:cubicBezTo>
                  <a:pt x="173" y="294"/>
                  <a:pt x="173" y="293"/>
                  <a:pt x="174" y="293"/>
                </a:cubicBezTo>
                <a:cubicBezTo>
                  <a:pt x="175" y="292"/>
                  <a:pt x="176" y="291"/>
                  <a:pt x="177" y="290"/>
                </a:cubicBezTo>
                <a:cubicBezTo>
                  <a:pt x="177" y="290"/>
                  <a:pt x="177" y="289"/>
                  <a:pt x="178" y="289"/>
                </a:cubicBezTo>
                <a:cubicBezTo>
                  <a:pt x="179" y="288"/>
                  <a:pt x="181" y="287"/>
                  <a:pt x="182" y="285"/>
                </a:cubicBezTo>
                <a:cubicBezTo>
                  <a:pt x="183" y="285"/>
                  <a:pt x="184" y="284"/>
                  <a:pt x="185" y="283"/>
                </a:cubicBezTo>
                <a:cubicBezTo>
                  <a:pt x="186" y="283"/>
                  <a:pt x="187" y="282"/>
                  <a:pt x="188" y="282"/>
                </a:cubicBezTo>
                <a:cubicBezTo>
                  <a:pt x="189" y="283"/>
                  <a:pt x="189" y="285"/>
                  <a:pt x="191" y="283"/>
                </a:cubicBezTo>
                <a:cubicBezTo>
                  <a:pt x="193" y="279"/>
                  <a:pt x="197" y="277"/>
                  <a:pt x="201" y="274"/>
                </a:cubicBezTo>
                <a:cubicBezTo>
                  <a:pt x="203" y="273"/>
                  <a:pt x="204" y="271"/>
                  <a:pt x="206" y="269"/>
                </a:cubicBezTo>
                <a:cubicBezTo>
                  <a:pt x="207" y="268"/>
                  <a:pt x="209" y="267"/>
                  <a:pt x="210" y="268"/>
                </a:cubicBezTo>
                <a:cubicBezTo>
                  <a:pt x="212" y="269"/>
                  <a:pt x="210" y="271"/>
                  <a:pt x="210" y="272"/>
                </a:cubicBezTo>
                <a:cubicBezTo>
                  <a:pt x="210" y="273"/>
                  <a:pt x="209" y="273"/>
                  <a:pt x="209" y="274"/>
                </a:cubicBezTo>
                <a:cubicBezTo>
                  <a:pt x="210" y="274"/>
                  <a:pt x="211" y="273"/>
                  <a:pt x="211" y="273"/>
                </a:cubicBezTo>
                <a:cubicBezTo>
                  <a:pt x="212" y="272"/>
                  <a:pt x="213" y="271"/>
                  <a:pt x="214" y="270"/>
                </a:cubicBezTo>
                <a:cubicBezTo>
                  <a:pt x="214" y="270"/>
                  <a:pt x="215" y="270"/>
                  <a:pt x="216" y="269"/>
                </a:cubicBezTo>
                <a:cubicBezTo>
                  <a:pt x="217" y="268"/>
                  <a:pt x="217" y="268"/>
                  <a:pt x="218" y="267"/>
                </a:cubicBezTo>
                <a:cubicBezTo>
                  <a:pt x="222" y="265"/>
                  <a:pt x="226" y="264"/>
                  <a:pt x="229" y="261"/>
                </a:cubicBezTo>
                <a:cubicBezTo>
                  <a:pt x="230" y="260"/>
                  <a:pt x="232" y="260"/>
                  <a:pt x="233" y="258"/>
                </a:cubicBezTo>
                <a:cubicBezTo>
                  <a:pt x="235" y="257"/>
                  <a:pt x="237" y="257"/>
                  <a:pt x="239" y="256"/>
                </a:cubicBezTo>
                <a:cubicBezTo>
                  <a:pt x="240" y="254"/>
                  <a:pt x="242" y="253"/>
                  <a:pt x="244" y="251"/>
                </a:cubicBezTo>
                <a:cubicBezTo>
                  <a:pt x="245" y="251"/>
                  <a:pt x="246" y="249"/>
                  <a:pt x="247" y="249"/>
                </a:cubicBezTo>
                <a:cubicBezTo>
                  <a:pt x="250" y="248"/>
                  <a:pt x="251" y="246"/>
                  <a:pt x="253" y="245"/>
                </a:cubicBezTo>
                <a:cubicBezTo>
                  <a:pt x="257" y="242"/>
                  <a:pt x="261" y="239"/>
                  <a:pt x="266" y="237"/>
                </a:cubicBezTo>
                <a:cubicBezTo>
                  <a:pt x="267" y="236"/>
                  <a:pt x="269" y="234"/>
                  <a:pt x="270" y="233"/>
                </a:cubicBezTo>
                <a:cubicBezTo>
                  <a:pt x="271" y="232"/>
                  <a:pt x="272" y="231"/>
                  <a:pt x="274" y="230"/>
                </a:cubicBezTo>
                <a:cubicBezTo>
                  <a:pt x="276" y="229"/>
                  <a:pt x="277" y="228"/>
                  <a:pt x="278" y="226"/>
                </a:cubicBezTo>
                <a:cubicBezTo>
                  <a:pt x="279" y="225"/>
                  <a:pt x="279" y="225"/>
                  <a:pt x="280" y="225"/>
                </a:cubicBezTo>
                <a:cubicBezTo>
                  <a:pt x="281" y="224"/>
                  <a:pt x="282" y="224"/>
                  <a:pt x="283" y="225"/>
                </a:cubicBezTo>
                <a:cubicBezTo>
                  <a:pt x="283" y="225"/>
                  <a:pt x="284" y="226"/>
                  <a:pt x="284" y="226"/>
                </a:cubicBezTo>
                <a:cubicBezTo>
                  <a:pt x="285" y="227"/>
                  <a:pt x="285" y="226"/>
                  <a:pt x="286" y="225"/>
                </a:cubicBezTo>
                <a:cubicBezTo>
                  <a:pt x="289" y="222"/>
                  <a:pt x="295" y="221"/>
                  <a:pt x="297" y="216"/>
                </a:cubicBezTo>
                <a:cubicBezTo>
                  <a:pt x="298" y="215"/>
                  <a:pt x="299" y="215"/>
                  <a:pt x="300" y="216"/>
                </a:cubicBezTo>
                <a:cubicBezTo>
                  <a:pt x="301" y="217"/>
                  <a:pt x="302" y="216"/>
                  <a:pt x="304" y="215"/>
                </a:cubicBezTo>
                <a:cubicBezTo>
                  <a:pt x="306" y="215"/>
                  <a:pt x="308" y="211"/>
                  <a:pt x="309" y="214"/>
                </a:cubicBezTo>
                <a:cubicBezTo>
                  <a:pt x="311" y="216"/>
                  <a:pt x="307" y="218"/>
                  <a:pt x="305" y="219"/>
                </a:cubicBezTo>
                <a:cubicBezTo>
                  <a:pt x="305" y="220"/>
                  <a:pt x="304" y="220"/>
                  <a:pt x="303" y="221"/>
                </a:cubicBezTo>
                <a:cubicBezTo>
                  <a:pt x="302" y="222"/>
                  <a:pt x="301" y="223"/>
                  <a:pt x="300" y="224"/>
                </a:cubicBezTo>
                <a:cubicBezTo>
                  <a:pt x="298" y="225"/>
                  <a:pt x="297" y="226"/>
                  <a:pt x="295" y="227"/>
                </a:cubicBezTo>
                <a:cubicBezTo>
                  <a:pt x="293" y="228"/>
                  <a:pt x="292" y="229"/>
                  <a:pt x="290" y="230"/>
                </a:cubicBezTo>
                <a:cubicBezTo>
                  <a:pt x="281" y="234"/>
                  <a:pt x="273" y="241"/>
                  <a:pt x="267" y="248"/>
                </a:cubicBezTo>
                <a:cubicBezTo>
                  <a:pt x="260" y="252"/>
                  <a:pt x="254" y="258"/>
                  <a:pt x="248" y="262"/>
                </a:cubicBezTo>
                <a:cubicBezTo>
                  <a:pt x="235" y="268"/>
                  <a:pt x="226" y="277"/>
                  <a:pt x="215" y="285"/>
                </a:cubicBezTo>
                <a:cubicBezTo>
                  <a:pt x="219" y="281"/>
                  <a:pt x="224" y="277"/>
                  <a:pt x="229" y="274"/>
                </a:cubicBezTo>
                <a:cubicBezTo>
                  <a:pt x="234" y="271"/>
                  <a:pt x="240" y="268"/>
                  <a:pt x="246" y="265"/>
                </a:cubicBezTo>
                <a:cubicBezTo>
                  <a:pt x="248" y="264"/>
                  <a:pt x="249" y="263"/>
                  <a:pt x="251" y="262"/>
                </a:cubicBezTo>
                <a:cubicBezTo>
                  <a:pt x="252" y="261"/>
                  <a:pt x="253" y="260"/>
                  <a:pt x="254" y="259"/>
                </a:cubicBezTo>
                <a:cubicBezTo>
                  <a:pt x="256" y="258"/>
                  <a:pt x="257" y="257"/>
                  <a:pt x="259" y="257"/>
                </a:cubicBezTo>
                <a:cubicBezTo>
                  <a:pt x="260" y="256"/>
                  <a:pt x="261" y="256"/>
                  <a:pt x="261" y="257"/>
                </a:cubicBezTo>
                <a:cubicBezTo>
                  <a:pt x="262" y="258"/>
                  <a:pt x="261" y="259"/>
                  <a:pt x="260" y="259"/>
                </a:cubicBezTo>
                <a:cubicBezTo>
                  <a:pt x="258" y="262"/>
                  <a:pt x="255" y="263"/>
                  <a:pt x="253" y="266"/>
                </a:cubicBezTo>
                <a:cubicBezTo>
                  <a:pt x="250" y="267"/>
                  <a:pt x="249" y="270"/>
                  <a:pt x="246" y="272"/>
                </a:cubicBezTo>
                <a:cubicBezTo>
                  <a:pt x="249" y="270"/>
                  <a:pt x="252" y="267"/>
                  <a:pt x="255" y="264"/>
                </a:cubicBezTo>
                <a:cubicBezTo>
                  <a:pt x="260" y="260"/>
                  <a:pt x="265" y="255"/>
                  <a:pt x="270" y="251"/>
                </a:cubicBezTo>
                <a:cubicBezTo>
                  <a:pt x="271" y="250"/>
                  <a:pt x="272" y="248"/>
                  <a:pt x="272" y="248"/>
                </a:cubicBezTo>
                <a:cubicBezTo>
                  <a:pt x="275" y="246"/>
                  <a:pt x="277" y="245"/>
                  <a:pt x="279" y="245"/>
                </a:cubicBezTo>
                <a:cubicBezTo>
                  <a:pt x="281" y="246"/>
                  <a:pt x="279" y="248"/>
                  <a:pt x="279" y="249"/>
                </a:cubicBezTo>
                <a:cubicBezTo>
                  <a:pt x="277" y="251"/>
                  <a:pt x="274" y="253"/>
                  <a:pt x="272" y="256"/>
                </a:cubicBezTo>
                <a:cubicBezTo>
                  <a:pt x="269" y="260"/>
                  <a:pt x="264" y="262"/>
                  <a:pt x="260" y="266"/>
                </a:cubicBezTo>
                <a:cubicBezTo>
                  <a:pt x="260" y="267"/>
                  <a:pt x="260" y="266"/>
                  <a:pt x="260" y="266"/>
                </a:cubicBezTo>
                <a:cubicBezTo>
                  <a:pt x="260" y="267"/>
                  <a:pt x="260" y="266"/>
                  <a:pt x="261" y="266"/>
                </a:cubicBezTo>
                <a:cubicBezTo>
                  <a:pt x="262" y="265"/>
                  <a:pt x="263" y="265"/>
                  <a:pt x="264" y="264"/>
                </a:cubicBezTo>
                <a:cubicBezTo>
                  <a:pt x="270" y="259"/>
                  <a:pt x="276" y="253"/>
                  <a:pt x="284" y="249"/>
                </a:cubicBezTo>
                <a:cubicBezTo>
                  <a:pt x="286" y="248"/>
                  <a:pt x="288" y="247"/>
                  <a:pt x="291" y="247"/>
                </a:cubicBezTo>
                <a:cubicBezTo>
                  <a:pt x="293" y="247"/>
                  <a:pt x="292" y="249"/>
                  <a:pt x="291" y="250"/>
                </a:cubicBezTo>
                <a:cubicBezTo>
                  <a:pt x="290" y="251"/>
                  <a:pt x="288" y="251"/>
                  <a:pt x="288" y="252"/>
                </a:cubicBezTo>
                <a:cubicBezTo>
                  <a:pt x="293" y="248"/>
                  <a:pt x="300" y="246"/>
                  <a:pt x="305" y="241"/>
                </a:cubicBezTo>
                <a:cubicBezTo>
                  <a:pt x="306" y="240"/>
                  <a:pt x="308" y="239"/>
                  <a:pt x="309" y="237"/>
                </a:cubicBezTo>
                <a:cubicBezTo>
                  <a:pt x="309" y="236"/>
                  <a:pt x="310" y="235"/>
                  <a:pt x="311" y="235"/>
                </a:cubicBezTo>
                <a:cubicBezTo>
                  <a:pt x="312" y="234"/>
                  <a:pt x="313" y="234"/>
                  <a:pt x="314" y="233"/>
                </a:cubicBezTo>
                <a:cubicBezTo>
                  <a:pt x="316" y="232"/>
                  <a:pt x="318" y="230"/>
                  <a:pt x="320" y="230"/>
                </a:cubicBezTo>
                <a:cubicBezTo>
                  <a:pt x="323" y="229"/>
                  <a:pt x="326" y="229"/>
                  <a:pt x="328" y="226"/>
                </a:cubicBezTo>
                <a:cubicBezTo>
                  <a:pt x="329" y="225"/>
                  <a:pt x="331" y="225"/>
                  <a:pt x="332" y="224"/>
                </a:cubicBezTo>
                <a:cubicBezTo>
                  <a:pt x="334" y="222"/>
                  <a:pt x="336" y="221"/>
                  <a:pt x="337" y="220"/>
                </a:cubicBezTo>
                <a:cubicBezTo>
                  <a:pt x="338" y="219"/>
                  <a:pt x="339" y="217"/>
                  <a:pt x="341" y="216"/>
                </a:cubicBezTo>
                <a:cubicBezTo>
                  <a:pt x="341" y="216"/>
                  <a:pt x="341" y="216"/>
                  <a:pt x="342" y="216"/>
                </a:cubicBezTo>
                <a:cubicBezTo>
                  <a:pt x="343" y="215"/>
                  <a:pt x="344" y="215"/>
                  <a:pt x="345" y="214"/>
                </a:cubicBezTo>
                <a:cubicBezTo>
                  <a:pt x="347" y="213"/>
                  <a:pt x="349" y="211"/>
                  <a:pt x="351" y="210"/>
                </a:cubicBezTo>
                <a:cubicBezTo>
                  <a:pt x="355" y="207"/>
                  <a:pt x="356" y="203"/>
                  <a:pt x="359" y="200"/>
                </a:cubicBezTo>
                <a:cubicBezTo>
                  <a:pt x="360" y="199"/>
                  <a:pt x="361" y="195"/>
                  <a:pt x="364" y="199"/>
                </a:cubicBezTo>
                <a:cubicBezTo>
                  <a:pt x="364" y="199"/>
                  <a:pt x="364" y="199"/>
                  <a:pt x="363" y="200"/>
                </a:cubicBezTo>
                <a:cubicBezTo>
                  <a:pt x="364" y="199"/>
                  <a:pt x="364" y="199"/>
                  <a:pt x="364" y="199"/>
                </a:cubicBezTo>
                <a:cubicBezTo>
                  <a:pt x="365" y="198"/>
                  <a:pt x="366" y="197"/>
                  <a:pt x="368" y="197"/>
                </a:cubicBezTo>
                <a:cubicBezTo>
                  <a:pt x="371" y="199"/>
                  <a:pt x="373" y="196"/>
                  <a:pt x="375" y="195"/>
                </a:cubicBezTo>
                <a:cubicBezTo>
                  <a:pt x="377" y="192"/>
                  <a:pt x="381" y="191"/>
                  <a:pt x="382" y="187"/>
                </a:cubicBezTo>
                <a:cubicBezTo>
                  <a:pt x="383" y="186"/>
                  <a:pt x="383" y="186"/>
                  <a:pt x="383" y="185"/>
                </a:cubicBezTo>
                <a:cubicBezTo>
                  <a:pt x="383" y="185"/>
                  <a:pt x="384" y="185"/>
                  <a:pt x="384" y="185"/>
                </a:cubicBezTo>
                <a:cubicBezTo>
                  <a:pt x="386" y="185"/>
                  <a:pt x="388" y="184"/>
                  <a:pt x="389" y="183"/>
                </a:cubicBezTo>
                <a:cubicBezTo>
                  <a:pt x="392" y="182"/>
                  <a:pt x="395" y="180"/>
                  <a:pt x="397" y="178"/>
                </a:cubicBezTo>
                <a:cubicBezTo>
                  <a:pt x="399" y="176"/>
                  <a:pt x="402" y="174"/>
                  <a:pt x="404" y="172"/>
                </a:cubicBezTo>
                <a:cubicBezTo>
                  <a:pt x="405" y="171"/>
                  <a:pt x="406" y="170"/>
                  <a:pt x="408" y="169"/>
                </a:cubicBezTo>
                <a:cubicBezTo>
                  <a:pt x="410" y="167"/>
                  <a:pt x="412" y="166"/>
                  <a:pt x="414" y="164"/>
                </a:cubicBezTo>
                <a:cubicBezTo>
                  <a:pt x="417" y="162"/>
                  <a:pt x="419" y="160"/>
                  <a:pt x="422" y="159"/>
                </a:cubicBezTo>
                <a:cubicBezTo>
                  <a:pt x="423" y="158"/>
                  <a:pt x="424" y="158"/>
                  <a:pt x="425" y="157"/>
                </a:cubicBezTo>
                <a:cubicBezTo>
                  <a:pt x="427" y="155"/>
                  <a:pt x="429" y="154"/>
                  <a:pt x="431" y="153"/>
                </a:cubicBezTo>
                <a:cubicBezTo>
                  <a:pt x="438" y="148"/>
                  <a:pt x="445" y="144"/>
                  <a:pt x="452" y="139"/>
                </a:cubicBezTo>
                <a:cubicBezTo>
                  <a:pt x="445" y="144"/>
                  <a:pt x="437" y="149"/>
                  <a:pt x="429" y="154"/>
                </a:cubicBezTo>
                <a:cubicBezTo>
                  <a:pt x="421" y="158"/>
                  <a:pt x="413" y="162"/>
                  <a:pt x="405" y="166"/>
                </a:cubicBezTo>
                <a:cubicBezTo>
                  <a:pt x="405" y="166"/>
                  <a:pt x="404" y="166"/>
                  <a:pt x="404" y="167"/>
                </a:cubicBezTo>
                <a:cubicBezTo>
                  <a:pt x="399" y="169"/>
                  <a:pt x="395" y="173"/>
                  <a:pt x="390" y="175"/>
                </a:cubicBezTo>
                <a:cubicBezTo>
                  <a:pt x="388" y="175"/>
                  <a:pt x="386" y="175"/>
                  <a:pt x="385" y="176"/>
                </a:cubicBezTo>
                <a:cubicBezTo>
                  <a:pt x="380" y="179"/>
                  <a:pt x="377" y="184"/>
                  <a:pt x="373" y="187"/>
                </a:cubicBezTo>
                <a:cubicBezTo>
                  <a:pt x="368" y="191"/>
                  <a:pt x="362" y="194"/>
                  <a:pt x="356" y="197"/>
                </a:cubicBezTo>
                <a:cubicBezTo>
                  <a:pt x="351" y="200"/>
                  <a:pt x="347" y="204"/>
                  <a:pt x="342" y="208"/>
                </a:cubicBezTo>
                <a:cubicBezTo>
                  <a:pt x="341" y="209"/>
                  <a:pt x="339" y="211"/>
                  <a:pt x="337" y="212"/>
                </a:cubicBezTo>
                <a:cubicBezTo>
                  <a:pt x="334" y="215"/>
                  <a:pt x="331" y="217"/>
                  <a:pt x="328" y="219"/>
                </a:cubicBezTo>
                <a:cubicBezTo>
                  <a:pt x="322" y="224"/>
                  <a:pt x="317" y="229"/>
                  <a:pt x="310" y="232"/>
                </a:cubicBezTo>
                <a:cubicBezTo>
                  <a:pt x="309" y="233"/>
                  <a:pt x="307" y="234"/>
                  <a:pt x="306" y="235"/>
                </a:cubicBezTo>
                <a:cubicBezTo>
                  <a:pt x="305" y="236"/>
                  <a:pt x="304" y="237"/>
                  <a:pt x="303" y="236"/>
                </a:cubicBezTo>
                <a:cubicBezTo>
                  <a:pt x="302" y="235"/>
                  <a:pt x="303" y="233"/>
                  <a:pt x="304" y="232"/>
                </a:cubicBezTo>
                <a:cubicBezTo>
                  <a:pt x="305" y="231"/>
                  <a:pt x="306" y="230"/>
                  <a:pt x="308" y="229"/>
                </a:cubicBezTo>
                <a:cubicBezTo>
                  <a:pt x="309" y="227"/>
                  <a:pt x="311" y="226"/>
                  <a:pt x="313" y="225"/>
                </a:cubicBezTo>
                <a:cubicBezTo>
                  <a:pt x="314" y="224"/>
                  <a:pt x="316" y="223"/>
                  <a:pt x="317" y="222"/>
                </a:cubicBezTo>
                <a:cubicBezTo>
                  <a:pt x="319" y="220"/>
                  <a:pt x="320" y="219"/>
                  <a:pt x="321" y="218"/>
                </a:cubicBezTo>
                <a:cubicBezTo>
                  <a:pt x="322" y="217"/>
                  <a:pt x="323" y="217"/>
                  <a:pt x="324" y="216"/>
                </a:cubicBezTo>
                <a:cubicBezTo>
                  <a:pt x="325" y="216"/>
                  <a:pt x="326" y="215"/>
                  <a:pt x="327" y="214"/>
                </a:cubicBezTo>
                <a:cubicBezTo>
                  <a:pt x="329" y="213"/>
                  <a:pt x="330" y="212"/>
                  <a:pt x="331" y="211"/>
                </a:cubicBezTo>
                <a:cubicBezTo>
                  <a:pt x="333" y="210"/>
                  <a:pt x="335" y="208"/>
                  <a:pt x="337" y="206"/>
                </a:cubicBezTo>
                <a:cubicBezTo>
                  <a:pt x="342" y="205"/>
                  <a:pt x="343" y="199"/>
                  <a:pt x="347" y="197"/>
                </a:cubicBezTo>
                <a:cubicBezTo>
                  <a:pt x="348" y="196"/>
                  <a:pt x="349" y="196"/>
                  <a:pt x="350" y="195"/>
                </a:cubicBezTo>
                <a:cubicBezTo>
                  <a:pt x="353" y="194"/>
                  <a:pt x="354" y="192"/>
                  <a:pt x="355" y="190"/>
                </a:cubicBezTo>
                <a:cubicBezTo>
                  <a:pt x="357" y="189"/>
                  <a:pt x="359" y="188"/>
                  <a:pt x="361" y="187"/>
                </a:cubicBezTo>
                <a:cubicBezTo>
                  <a:pt x="366" y="186"/>
                  <a:pt x="371" y="184"/>
                  <a:pt x="375" y="180"/>
                </a:cubicBezTo>
                <a:cubicBezTo>
                  <a:pt x="376" y="179"/>
                  <a:pt x="378" y="177"/>
                  <a:pt x="379" y="176"/>
                </a:cubicBezTo>
                <a:cubicBezTo>
                  <a:pt x="381" y="173"/>
                  <a:pt x="384" y="171"/>
                  <a:pt x="387" y="170"/>
                </a:cubicBezTo>
                <a:cubicBezTo>
                  <a:pt x="395" y="167"/>
                  <a:pt x="402" y="162"/>
                  <a:pt x="410" y="158"/>
                </a:cubicBezTo>
                <a:cubicBezTo>
                  <a:pt x="411" y="157"/>
                  <a:pt x="412" y="157"/>
                  <a:pt x="413" y="156"/>
                </a:cubicBezTo>
                <a:cubicBezTo>
                  <a:pt x="413" y="156"/>
                  <a:pt x="414" y="156"/>
                  <a:pt x="414" y="156"/>
                </a:cubicBezTo>
                <a:cubicBezTo>
                  <a:pt x="417" y="153"/>
                  <a:pt x="421" y="152"/>
                  <a:pt x="425" y="151"/>
                </a:cubicBezTo>
                <a:cubicBezTo>
                  <a:pt x="428" y="149"/>
                  <a:pt x="431" y="147"/>
                  <a:pt x="433" y="145"/>
                </a:cubicBezTo>
                <a:cubicBezTo>
                  <a:pt x="433" y="144"/>
                  <a:pt x="433" y="144"/>
                  <a:pt x="433" y="144"/>
                </a:cubicBezTo>
                <a:cubicBezTo>
                  <a:pt x="434" y="143"/>
                  <a:pt x="434" y="143"/>
                  <a:pt x="435" y="143"/>
                </a:cubicBezTo>
                <a:cubicBezTo>
                  <a:pt x="436" y="142"/>
                  <a:pt x="437" y="142"/>
                  <a:pt x="438" y="141"/>
                </a:cubicBezTo>
                <a:cubicBezTo>
                  <a:pt x="438" y="140"/>
                  <a:pt x="438" y="140"/>
                  <a:pt x="439" y="140"/>
                </a:cubicBezTo>
                <a:cubicBezTo>
                  <a:pt x="440" y="140"/>
                  <a:pt x="442" y="141"/>
                  <a:pt x="443" y="140"/>
                </a:cubicBezTo>
                <a:cubicBezTo>
                  <a:pt x="445" y="139"/>
                  <a:pt x="447" y="138"/>
                  <a:pt x="450" y="136"/>
                </a:cubicBezTo>
                <a:cubicBezTo>
                  <a:pt x="454" y="134"/>
                  <a:pt x="457" y="130"/>
                  <a:pt x="462" y="129"/>
                </a:cubicBezTo>
                <a:cubicBezTo>
                  <a:pt x="463" y="128"/>
                  <a:pt x="464" y="127"/>
                  <a:pt x="465" y="126"/>
                </a:cubicBezTo>
                <a:cubicBezTo>
                  <a:pt x="467" y="125"/>
                  <a:pt x="468" y="124"/>
                  <a:pt x="470" y="123"/>
                </a:cubicBezTo>
                <a:cubicBezTo>
                  <a:pt x="475" y="121"/>
                  <a:pt x="480" y="118"/>
                  <a:pt x="485" y="115"/>
                </a:cubicBezTo>
                <a:cubicBezTo>
                  <a:pt x="490" y="112"/>
                  <a:pt x="496" y="111"/>
                  <a:pt x="501" y="107"/>
                </a:cubicBezTo>
                <a:cubicBezTo>
                  <a:pt x="503" y="107"/>
                  <a:pt x="504" y="105"/>
                  <a:pt x="506" y="104"/>
                </a:cubicBezTo>
                <a:cubicBezTo>
                  <a:pt x="511" y="100"/>
                  <a:pt x="518" y="97"/>
                  <a:pt x="524" y="93"/>
                </a:cubicBezTo>
                <a:cubicBezTo>
                  <a:pt x="530" y="90"/>
                  <a:pt x="536" y="88"/>
                  <a:pt x="541" y="85"/>
                </a:cubicBezTo>
                <a:cubicBezTo>
                  <a:pt x="542" y="85"/>
                  <a:pt x="542" y="86"/>
                  <a:pt x="542" y="85"/>
                </a:cubicBezTo>
                <a:cubicBezTo>
                  <a:pt x="541" y="85"/>
                  <a:pt x="541" y="85"/>
                  <a:pt x="541" y="85"/>
                </a:cubicBezTo>
                <a:cubicBezTo>
                  <a:pt x="535" y="87"/>
                  <a:pt x="530" y="90"/>
                  <a:pt x="525" y="93"/>
                </a:cubicBezTo>
                <a:cubicBezTo>
                  <a:pt x="519" y="96"/>
                  <a:pt x="513" y="99"/>
                  <a:pt x="507" y="102"/>
                </a:cubicBezTo>
                <a:cubicBezTo>
                  <a:pt x="504" y="103"/>
                  <a:pt x="502" y="104"/>
                  <a:pt x="500" y="105"/>
                </a:cubicBezTo>
                <a:cubicBezTo>
                  <a:pt x="491" y="109"/>
                  <a:pt x="483" y="114"/>
                  <a:pt x="475" y="118"/>
                </a:cubicBezTo>
                <a:cubicBezTo>
                  <a:pt x="471" y="118"/>
                  <a:pt x="468" y="120"/>
                  <a:pt x="464" y="122"/>
                </a:cubicBezTo>
                <a:cubicBezTo>
                  <a:pt x="461" y="124"/>
                  <a:pt x="458" y="126"/>
                  <a:pt x="454" y="128"/>
                </a:cubicBezTo>
                <a:cubicBezTo>
                  <a:pt x="449" y="131"/>
                  <a:pt x="444" y="133"/>
                  <a:pt x="439" y="137"/>
                </a:cubicBezTo>
                <a:cubicBezTo>
                  <a:pt x="438" y="138"/>
                  <a:pt x="436" y="140"/>
                  <a:pt x="434" y="141"/>
                </a:cubicBezTo>
                <a:cubicBezTo>
                  <a:pt x="429" y="144"/>
                  <a:pt x="423" y="148"/>
                  <a:pt x="418" y="151"/>
                </a:cubicBezTo>
                <a:cubicBezTo>
                  <a:pt x="417" y="151"/>
                  <a:pt x="415" y="152"/>
                  <a:pt x="414" y="153"/>
                </a:cubicBezTo>
                <a:cubicBezTo>
                  <a:pt x="412" y="155"/>
                  <a:pt x="412" y="155"/>
                  <a:pt x="407" y="154"/>
                </a:cubicBezTo>
                <a:cubicBezTo>
                  <a:pt x="406" y="154"/>
                  <a:pt x="406" y="155"/>
                  <a:pt x="405" y="155"/>
                </a:cubicBezTo>
                <a:cubicBezTo>
                  <a:pt x="404" y="156"/>
                  <a:pt x="402" y="157"/>
                  <a:pt x="400" y="158"/>
                </a:cubicBezTo>
                <a:cubicBezTo>
                  <a:pt x="399" y="159"/>
                  <a:pt x="398" y="160"/>
                  <a:pt x="396" y="161"/>
                </a:cubicBezTo>
                <a:cubicBezTo>
                  <a:pt x="394" y="161"/>
                  <a:pt x="392" y="164"/>
                  <a:pt x="390" y="161"/>
                </a:cubicBezTo>
                <a:cubicBezTo>
                  <a:pt x="390" y="159"/>
                  <a:pt x="393" y="158"/>
                  <a:pt x="394" y="156"/>
                </a:cubicBezTo>
                <a:cubicBezTo>
                  <a:pt x="397" y="155"/>
                  <a:pt x="399" y="154"/>
                  <a:pt x="402" y="152"/>
                </a:cubicBezTo>
                <a:cubicBezTo>
                  <a:pt x="403" y="152"/>
                  <a:pt x="405" y="151"/>
                  <a:pt x="406" y="150"/>
                </a:cubicBezTo>
                <a:cubicBezTo>
                  <a:pt x="406" y="149"/>
                  <a:pt x="406" y="149"/>
                  <a:pt x="407" y="149"/>
                </a:cubicBezTo>
                <a:cubicBezTo>
                  <a:pt x="408" y="149"/>
                  <a:pt x="409" y="148"/>
                  <a:pt x="411" y="147"/>
                </a:cubicBezTo>
                <a:cubicBezTo>
                  <a:pt x="409" y="148"/>
                  <a:pt x="407" y="149"/>
                  <a:pt x="406" y="149"/>
                </a:cubicBezTo>
                <a:cubicBezTo>
                  <a:pt x="404" y="151"/>
                  <a:pt x="402" y="152"/>
                  <a:pt x="400" y="153"/>
                </a:cubicBezTo>
                <a:cubicBezTo>
                  <a:pt x="399" y="153"/>
                  <a:pt x="397" y="154"/>
                  <a:pt x="396" y="152"/>
                </a:cubicBezTo>
                <a:cubicBezTo>
                  <a:pt x="398" y="148"/>
                  <a:pt x="402" y="146"/>
                  <a:pt x="406" y="144"/>
                </a:cubicBezTo>
                <a:cubicBezTo>
                  <a:pt x="407" y="144"/>
                  <a:pt x="409" y="143"/>
                  <a:pt x="410" y="143"/>
                </a:cubicBezTo>
                <a:cubicBezTo>
                  <a:pt x="412" y="142"/>
                  <a:pt x="413" y="141"/>
                  <a:pt x="415" y="140"/>
                </a:cubicBezTo>
                <a:cubicBezTo>
                  <a:pt x="416" y="139"/>
                  <a:pt x="418" y="139"/>
                  <a:pt x="419" y="138"/>
                </a:cubicBezTo>
                <a:cubicBezTo>
                  <a:pt x="427" y="134"/>
                  <a:pt x="434" y="128"/>
                  <a:pt x="442" y="124"/>
                </a:cubicBezTo>
                <a:cubicBezTo>
                  <a:pt x="457" y="115"/>
                  <a:pt x="473" y="106"/>
                  <a:pt x="489" y="98"/>
                </a:cubicBezTo>
                <a:cubicBezTo>
                  <a:pt x="499" y="93"/>
                  <a:pt x="508" y="86"/>
                  <a:pt x="518" y="82"/>
                </a:cubicBezTo>
                <a:cubicBezTo>
                  <a:pt x="528" y="80"/>
                  <a:pt x="537" y="76"/>
                  <a:pt x="546" y="72"/>
                </a:cubicBezTo>
                <a:cubicBezTo>
                  <a:pt x="548" y="71"/>
                  <a:pt x="549" y="70"/>
                  <a:pt x="551" y="69"/>
                </a:cubicBezTo>
                <a:cubicBezTo>
                  <a:pt x="540" y="74"/>
                  <a:pt x="530" y="79"/>
                  <a:pt x="519" y="82"/>
                </a:cubicBezTo>
                <a:cubicBezTo>
                  <a:pt x="509" y="86"/>
                  <a:pt x="500" y="92"/>
                  <a:pt x="491" y="97"/>
                </a:cubicBezTo>
                <a:cubicBezTo>
                  <a:pt x="479" y="104"/>
                  <a:pt x="466" y="110"/>
                  <a:pt x="454" y="117"/>
                </a:cubicBezTo>
                <a:cubicBezTo>
                  <a:pt x="450" y="120"/>
                  <a:pt x="446" y="122"/>
                  <a:pt x="441" y="125"/>
                </a:cubicBezTo>
                <a:cubicBezTo>
                  <a:pt x="426" y="134"/>
                  <a:pt x="410" y="142"/>
                  <a:pt x="394" y="151"/>
                </a:cubicBezTo>
                <a:cubicBezTo>
                  <a:pt x="392" y="151"/>
                  <a:pt x="391" y="152"/>
                  <a:pt x="390" y="153"/>
                </a:cubicBezTo>
                <a:cubicBezTo>
                  <a:pt x="387" y="155"/>
                  <a:pt x="383" y="155"/>
                  <a:pt x="383" y="159"/>
                </a:cubicBezTo>
                <a:cubicBezTo>
                  <a:pt x="382" y="160"/>
                  <a:pt x="382" y="160"/>
                  <a:pt x="382" y="160"/>
                </a:cubicBezTo>
                <a:cubicBezTo>
                  <a:pt x="378" y="159"/>
                  <a:pt x="379" y="157"/>
                  <a:pt x="379" y="154"/>
                </a:cubicBezTo>
                <a:cubicBezTo>
                  <a:pt x="379" y="152"/>
                  <a:pt x="380" y="151"/>
                  <a:pt x="382" y="151"/>
                </a:cubicBezTo>
                <a:cubicBezTo>
                  <a:pt x="385" y="151"/>
                  <a:pt x="387" y="149"/>
                  <a:pt x="389" y="148"/>
                </a:cubicBezTo>
                <a:cubicBezTo>
                  <a:pt x="394" y="146"/>
                  <a:pt x="398" y="143"/>
                  <a:pt x="403" y="140"/>
                </a:cubicBezTo>
                <a:cubicBezTo>
                  <a:pt x="404" y="139"/>
                  <a:pt x="405" y="139"/>
                  <a:pt x="407" y="138"/>
                </a:cubicBezTo>
                <a:cubicBezTo>
                  <a:pt x="407" y="138"/>
                  <a:pt x="408" y="138"/>
                  <a:pt x="409" y="137"/>
                </a:cubicBezTo>
                <a:cubicBezTo>
                  <a:pt x="410" y="136"/>
                  <a:pt x="412" y="135"/>
                  <a:pt x="413" y="134"/>
                </a:cubicBezTo>
                <a:cubicBezTo>
                  <a:pt x="414" y="134"/>
                  <a:pt x="414" y="133"/>
                  <a:pt x="415" y="133"/>
                </a:cubicBezTo>
                <a:cubicBezTo>
                  <a:pt x="421" y="130"/>
                  <a:pt x="427" y="128"/>
                  <a:pt x="433" y="124"/>
                </a:cubicBezTo>
                <a:cubicBezTo>
                  <a:pt x="434" y="123"/>
                  <a:pt x="436" y="123"/>
                  <a:pt x="436" y="122"/>
                </a:cubicBezTo>
                <a:cubicBezTo>
                  <a:pt x="436" y="123"/>
                  <a:pt x="434" y="123"/>
                  <a:pt x="433" y="124"/>
                </a:cubicBezTo>
                <a:cubicBezTo>
                  <a:pt x="431" y="125"/>
                  <a:pt x="430" y="126"/>
                  <a:pt x="428" y="127"/>
                </a:cubicBezTo>
                <a:cubicBezTo>
                  <a:pt x="427" y="127"/>
                  <a:pt x="426" y="128"/>
                  <a:pt x="425" y="127"/>
                </a:cubicBezTo>
                <a:cubicBezTo>
                  <a:pt x="423" y="126"/>
                  <a:pt x="424" y="124"/>
                  <a:pt x="424" y="123"/>
                </a:cubicBezTo>
                <a:cubicBezTo>
                  <a:pt x="425" y="123"/>
                  <a:pt x="425" y="122"/>
                  <a:pt x="425" y="122"/>
                </a:cubicBezTo>
                <a:cubicBezTo>
                  <a:pt x="427" y="122"/>
                  <a:pt x="428" y="121"/>
                  <a:pt x="430" y="120"/>
                </a:cubicBezTo>
                <a:cubicBezTo>
                  <a:pt x="431" y="120"/>
                  <a:pt x="432" y="120"/>
                  <a:pt x="433" y="119"/>
                </a:cubicBezTo>
                <a:cubicBezTo>
                  <a:pt x="434" y="119"/>
                  <a:pt x="436" y="118"/>
                  <a:pt x="437" y="117"/>
                </a:cubicBezTo>
                <a:cubicBezTo>
                  <a:pt x="438" y="116"/>
                  <a:pt x="439" y="115"/>
                  <a:pt x="439" y="114"/>
                </a:cubicBezTo>
                <a:cubicBezTo>
                  <a:pt x="440" y="114"/>
                  <a:pt x="441" y="113"/>
                  <a:pt x="443" y="112"/>
                </a:cubicBezTo>
                <a:cubicBezTo>
                  <a:pt x="444" y="112"/>
                  <a:pt x="445" y="112"/>
                  <a:pt x="447" y="111"/>
                </a:cubicBezTo>
                <a:cubicBezTo>
                  <a:pt x="451" y="108"/>
                  <a:pt x="456" y="106"/>
                  <a:pt x="459" y="103"/>
                </a:cubicBezTo>
                <a:cubicBezTo>
                  <a:pt x="470" y="96"/>
                  <a:pt x="481" y="90"/>
                  <a:pt x="493" y="84"/>
                </a:cubicBezTo>
                <a:cubicBezTo>
                  <a:pt x="504" y="78"/>
                  <a:pt x="514" y="72"/>
                  <a:pt x="525" y="67"/>
                </a:cubicBezTo>
                <a:cubicBezTo>
                  <a:pt x="532" y="65"/>
                  <a:pt x="538" y="61"/>
                  <a:pt x="545" y="60"/>
                </a:cubicBezTo>
                <a:cubicBezTo>
                  <a:pt x="538" y="61"/>
                  <a:pt x="532" y="66"/>
                  <a:pt x="525" y="67"/>
                </a:cubicBezTo>
                <a:cubicBezTo>
                  <a:pt x="509" y="75"/>
                  <a:pt x="493" y="83"/>
                  <a:pt x="478" y="92"/>
                </a:cubicBezTo>
                <a:cubicBezTo>
                  <a:pt x="472" y="96"/>
                  <a:pt x="465" y="100"/>
                  <a:pt x="458" y="104"/>
                </a:cubicBezTo>
                <a:cubicBezTo>
                  <a:pt x="453" y="109"/>
                  <a:pt x="446" y="110"/>
                  <a:pt x="440" y="114"/>
                </a:cubicBezTo>
                <a:cubicBezTo>
                  <a:pt x="436" y="116"/>
                  <a:pt x="431" y="118"/>
                  <a:pt x="427" y="120"/>
                </a:cubicBezTo>
                <a:cubicBezTo>
                  <a:pt x="425" y="121"/>
                  <a:pt x="424" y="123"/>
                  <a:pt x="422" y="121"/>
                </a:cubicBezTo>
                <a:cubicBezTo>
                  <a:pt x="422" y="120"/>
                  <a:pt x="422" y="120"/>
                  <a:pt x="422" y="119"/>
                </a:cubicBezTo>
                <a:cubicBezTo>
                  <a:pt x="423" y="117"/>
                  <a:pt x="426" y="116"/>
                  <a:pt x="428" y="114"/>
                </a:cubicBezTo>
                <a:cubicBezTo>
                  <a:pt x="433" y="112"/>
                  <a:pt x="438" y="108"/>
                  <a:pt x="444" y="105"/>
                </a:cubicBezTo>
                <a:cubicBezTo>
                  <a:pt x="448" y="104"/>
                  <a:pt x="451" y="101"/>
                  <a:pt x="455" y="99"/>
                </a:cubicBezTo>
                <a:cubicBezTo>
                  <a:pt x="457" y="96"/>
                  <a:pt x="460" y="97"/>
                  <a:pt x="461" y="94"/>
                </a:cubicBezTo>
                <a:cubicBezTo>
                  <a:pt x="461" y="93"/>
                  <a:pt x="461" y="92"/>
                  <a:pt x="462" y="92"/>
                </a:cubicBezTo>
                <a:cubicBezTo>
                  <a:pt x="463" y="90"/>
                  <a:pt x="464" y="90"/>
                  <a:pt x="465" y="90"/>
                </a:cubicBezTo>
                <a:cubicBezTo>
                  <a:pt x="468" y="91"/>
                  <a:pt x="470" y="90"/>
                  <a:pt x="472" y="89"/>
                </a:cubicBezTo>
                <a:cubicBezTo>
                  <a:pt x="476" y="87"/>
                  <a:pt x="480" y="85"/>
                  <a:pt x="483" y="82"/>
                </a:cubicBezTo>
                <a:cubicBezTo>
                  <a:pt x="487" y="79"/>
                  <a:pt x="492" y="78"/>
                  <a:pt x="497" y="76"/>
                </a:cubicBezTo>
                <a:cubicBezTo>
                  <a:pt x="499" y="75"/>
                  <a:pt x="501" y="74"/>
                  <a:pt x="503" y="72"/>
                </a:cubicBezTo>
                <a:cubicBezTo>
                  <a:pt x="503" y="72"/>
                  <a:pt x="504" y="71"/>
                  <a:pt x="505" y="71"/>
                </a:cubicBezTo>
                <a:cubicBezTo>
                  <a:pt x="508" y="70"/>
                  <a:pt x="510" y="68"/>
                  <a:pt x="512" y="67"/>
                </a:cubicBezTo>
                <a:cubicBezTo>
                  <a:pt x="514" y="66"/>
                  <a:pt x="516" y="64"/>
                  <a:pt x="518" y="64"/>
                </a:cubicBezTo>
                <a:cubicBezTo>
                  <a:pt x="522" y="60"/>
                  <a:pt x="528" y="59"/>
                  <a:pt x="532" y="57"/>
                </a:cubicBezTo>
                <a:cubicBezTo>
                  <a:pt x="528" y="56"/>
                  <a:pt x="524" y="58"/>
                  <a:pt x="519" y="59"/>
                </a:cubicBezTo>
                <a:cubicBezTo>
                  <a:pt x="518" y="60"/>
                  <a:pt x="516" y="61"/>
                  <a:pt x="515" y="62"/>
                </a:cubicBezTo>
                <a:cubicBezTo>
                  <a:pt x="510" y="62"/>
                  <a:pt x="510" y="60"/>
                  <a:pt x="512" y="57"/>
                </a:cubicBezTo>
                <a:cubicBezTo>
                  <a:pt x="516" y="53"/>
                  <a:pt x="522" y="51"/>
                  <a:pt x="528" y="51"/>
                </a:cubicBezTo>
                <a:cubicBezTo>
                  <a:pt x="533" y="50"/>
                  <a:pt x="538" y="49"/>
                  <a:pt x="543" y="46"/>
                </a:cubicBezTo>
                <a:cubicBezTo>
                  <a:pt x="547" y="44"/>
                  <a:pt x="551" y="45"/>
                  <a:pt x="555" y="44"/>
                </a:cubicBezTo>
                <a:cubicBezTo>
                  <a:pt x="556" y="43"/>
                  <a:pt x="557" y="42"/>
                  <a:pt x="558" y="42"/>
                </a:cubicBezTo>
                <a:cubicBezTo>
                  <a:pt x="560" y="42"/>
                  <a:pt x="561" y="41"/>
                  <a:pt x="563" y="41"/>
                </a:cubicBezTo>
                <a:cubicBezTo>
                  <a:pt x="566" y="41"/>
                  <a:pt x="568" y="40"/>
                  <a:pt x="570" y="39"/>
                </a:cubicBezTo>
                <a:cubicBezTo>
                  <a:pt x="571" y="38"/>
                  <a:pt x="572" y="38"/>
                  <a:pt x="573" y="37"/>
                </a:cubicBezTo>
                <a:cubicBezTo>
                  <a:pt x="573" y="36"/>
                  <a:pt x="572" y="37"/>
                  <a:pt x="571" y="37"/>
                </a:cubicBezTo>
                <a:cubicBezTo>
                  <a:pt x="559" y="39"/>
                  <a:pt x="547" y="38"/>
                  <a:pt x="536" y="42"/>
                </a:cubicBezTo>
                <a:cubicBezTo>
                  <a:pt x="530" y="44"/>
                  <a:pt x="524" y="46"/>
                  <a:pt x="520" y="52"/>
                </a:cubicBezTo>
                <a:cubicBezTo>
                  <a:pt x="520" y="53"/>
                  <a:pt x="519" y="53"/>
                  <a:pt x="518" y="53"/>
                </a:cubicBezTo>
                <a:cubicBezTo>
                  <a:pt x="514" y="53"/>
                  <a:pt x="512" y="56"/>
                  <a:pt x="509" y="57"/>
                </a:cubicBezTo>
                <a:cubicBezTo>
                  <a:pt x="497" y="59"/>
                  <a:pt x="489" y="67"/>
                  <a:pt x="479" y="72"/>
                </a:cubicBezTo>
                <a:cubicBezTo>
                  <a:pt x="475" y="73"/>
                  <a:pt x="472" y="75"/>
                  <a:pt x="468" y="78"/>
                </a:cubicBezTo>
                <a:cubicBezTo>
                  <a:pt x="466" y="79"/>
                  <a:pt x="464" y="81"/>
                  <a:pt x="462" y="81"/>
                </a:cubicBezTo>
                <a:cubicBezTo>
                  <a:pt x="460" y="82"/>
                  <a:pt x="460" y="83"/>
                  <a:pt x="460" y="85"/>
                </a:cubicBezTo>
                <a:cubicBezTo>
                  <a:pt x="460" y="86"/>
                  <a:pt x="459" y="86"/>
                  <a:pt x="458" y="86"/>
                </a:cubicBezTo>
                <a:cubicBezTo>
                  <a:pt x="455" y="86"/>
                  <a:pt x="453" y="87"/>
                  <a:pt x="451" y="89"/>
                </a:cubicBezTo>
                <a:cubicBezTo>
                  <a:pt x="448" y="92"/>
                  <a:pt x="444" y="92"/>
                  <a:pt x="440" y="94"/>
                </a:cubicBezTo>
                <a:cubicBezTo>
                  <a:pt x="438" y="94"/>
                  <a:pt x="436" y="96"/>
                  <a:pt x="434" y="97"/>
                </a:cubicBezTo>
                <a:cubicBezTo>
                  <a:pt x="433" y="97"/>
                  <a:pt x="433" y="97"/>
                  <a:pt x="432" y="97"/>
                </a:cubicBezTo>
                <a:cubicBezTo>
                  <a:pt x="430" y="96"/>
                  <a:pt x="431" y="95"/>
                  <a:pt x="432" y="94"/>
                </a:cubicBezTo>
                <a:cubicBezTo>
                  <a:pt x="433" y="93"/>
                  <a:pt x="433" y="92"/>
                  <a:pt x="433" y="91"/>
                </a:cubicBezTo>
                <a:cubicBezTo>
                  <a:pt x="433" y="91"/>
                  <a:pt x="434" y="90"/>
                  <a:pt x="434" y="90"/>
                </a:cubicBezTo>
                <a:cubicBezTo>
                  <a:pt x="446" y="89"/>
                  <a:pt x="453" y="80"/>
                  <a:pt x="463" y="76"/>
                </a:cubicBezTo>
                <a:cubicBezTo>
                  <a:pt x="460" y="77"/>
                  <a:pt x="457" y="79"/>
                  <a:pt x="454" y="81"/>
                </a:cubicBezTo>
                <a:cubicBezTo>
                  <a:pt x="453" y="82"/>
                  <a:pt x="452" y="82"/>
                  <a:pt x="451" y="81"/>
                </a:cubicBezTo>
                <a:cubicBezTo>
                  <a:pt x="450" y="80"/>
                  <a:pt x="450" y="80"/>
                  <a:pt x="450" y="80"/>
                </a:cubicBezTo>
                <a:cubicBezTo>
                  <a:pt x="451" y="78"/>
                  <a:pt x="453" y="77"/>
                  <a:pt x="454" y="76"/>
                </a:cubicBezTo>
                <a:cubicBezTo>
                  <a:pt x="455" y="75"/>
                  <a:pt x="456" y="75"/>
                  <a:pt x="456" y="74"/>
                </a:cubicBezTo>
                <a:cubicBezTo>
                  <a:pt x="458" y="74"/>
                  <a:pt x="459" y="73"/>
                  <a:pt x="461" y="72"/>
                </a:cubicBezTo>
                <a:cubicBezTo>
                  <a:pt x="461" y="72"/>
                  <a:pt x="462" y="72"/>
                  <a:pt x="462" y="72"/>
                </a:cubicBezTo>
                <a:cubicBezTo>
                  <a:pt x="463" y="71"/>
                  <a:pt x="464" y="71"/>
                  <a:pt x="465" y="70"/>
                </a:cubicBezTo>
                <a:cubicBezTo>
                  <a:pt x="466" y="70"/>
                  <a:pt x="466" y="69"/>
                  <a:pt x="466" y="69"/>
                </a:cubicBezTo>
                <a:cubicBezTo>
                  <a:pt x="468" y="68"/>
                  <a:pt x="470" y="68"/>
                  <a:pt x="471" y="66"/>
                </a:cubicBezTo>
                <a:cubicBezTo>
                  <a:pt x="472" y="65"/>
                  <a:pt x="474" y="65"/>
                  <a:pt x="475" y="64"/>
                </a:cubicBezTo>
                <a:cubicBezTo>
                  <a:pt x="478" y="63"/>
                  <a:pt x="479" y="61"/>
                  <a:pt x="481" y="60"/>
                </a:cubicBezTo>
                <a:cubicBezTo>
                  <a:pt x="482" y="59"/>
                  <a:pt x="483" y="58"/>
                  <a:pt x="484" y="58"/>
                </a:cubicBezTo>
                <a:cubicBezTo>
                  <a:pt x="484" y="58"/>
                  <a:pt x="485" y="57"/>
                  <a:pt x="485" y="57"/>
                </a:cubicBezTo>
                <a:cubicBezTo>
                  <a:pt x="487" y="57"/>
                  <a:pt x="489" y="55"/>
                  <a:pt x="491" y="55"/>
                </a:cubicBezTo>
                <a:cubicBezTo>
                  <a:pt x="492" y="54"/>
                  <a:pt x="493" y="54"/>
                  <a:pt x="494" y="53"/>
                </a:cubicBezTo>
                <a:cubicBezTo>
                  <a:pt x="495" y="53"/>
                  <a:pt x="496" y="52"/>
                  <a:pt x="496" y="52"/>
                </a:cubicBezTo>
                <a:cubicBezTo>
                  <a:pt x="497" y="52"/>
                  <a:pt x="497" y="51"/>
                  <a:pt x="497" y="51"/>
                </a:cubicBezTo>
                <a:cubicBezTo>
                  <a:pt x="499" y="51"/>
                  <a:pt x="500" y="49"/>
                  <a:pt x="502" y="48"/>
                </a:cubicBezTo>
                <a:cubicBezTo>
                  <a:pt x="506" y="46"/>
                  <a:pt x="509" y="44"/>
                  <a:pt x="513" y="42"/>
                </a:cubicBezTo>
                <a:cubicBezTo>
                  <a:pt x="516" y="41"/>
                  <a:pt x="519" y="41"/>
                  <a:pt x="522" y="39"/>
                </a:cubicBezTo>
                <a:cubicBezTo>
                  <a:pt x="524" y="37"/>
                  <a:pt x="526" y="37"/>
                  <a:pt x="529" y="36"/>
                </a:cubicBezTo>
                <a:cubicBezTo>
                  <a:pt x="530" y="35"/>
                  <a:pt x="531" y="34"/>
                  <a:pt x="533" y="34"/>
                </a:cubicBezTo>
                <a:cubicBezTo>
                  <a:pt x="534" y="34"/>
                  <a:pt x="535" y="35"/>
                  <a:pt x="537" y="34"/>
                </a:cubicBezTo>
                <a:cubicBezTo>
                  <a:pt x="538" y="34"/>
                  <a:pt x="539" y="34"/>
                  <a:pt x="541" y="33"/>
                </a:cubicBezTo>
                <a:cubicBezTo>
                  <a:pt x="545" y="33"/>
                  <a:pt x="548" y="33"/>
                  <a:pt x="552" y="32"/>
                </a:cubicBezTo>
                <a:cubicBezTo>
                  <a:pt x="557" y="30"/>
                  <a:pt x="562" y="30"/>
                  <a:pt x="567" y="31"/>
                </a:cubicBezTo>
                <a:cubicBezTo>
                  <a:pt x="574" y="31"/>
                  <a:pt x="581" y="32"/>
                  <a:pt x="587" y="31"/>
                </a:cubicBezTo>
                <a:cubicBezTo>
                  <a:pt x="590" y="31"/>
                  <a:pt x="592" y="30"/>
                  <a:pt x="593" y="32"/>
                </a:cubicBezTo>
                <a:cubicBezTo>
                  <a:pt x="594" y="34"/>
                  <a:pt x="595" y="35"/>
                  <a:pt x="597" y="35"/>
                </a:cubicBezTo>
                <a:cubicBezTo>
                  <a:pt x="599" y="34"/>
                  <a:pt x="598" y="32"/>
                  <a:pt x="598" y="31"/>
                </a:cubicBezTo>
                <a:cubicBezTo>
                  <a:pt x="598" y="30"/>
                  <a:pt x="598" y="30"/>
                  <a:pt x="599" y="29"/>
                </a:cubicBezTo>
                <a:cubicBezTo>
                  <a:pt x="601" y="27"/>
                  <a:pt x="603" y="24"/>
                  <a:pt x="604" y="30"/>
                </a:cubicBezTo>
                <a:cubicBezTo>
                  <a:pt x="605" y="32"/>
                  <a:pt x="608" y="32"/>
                  <a:pt x="609" y="34"/>
                </a:cubicBezTo>
                <a:cubicBezTo>
                  <a:pt x="609" y="33"/>
                  <a:pt x="612" y="35"/>
                  <a:pt x="612" y="32"/>
                </a:cubicBezTo>
                <a:cubicBezTo>
                  <a:pt x="612" y="31"/>
                  <a:pt x="611" y="29"/>
                  <a:pt x="609" y="28"/>
                </a:cubicBezTo>
                <a:cubicBezTo>
                  <a:pt x="608" y="28"/>
                  <a:pt x="606" y="28"/>
                  <a:pt x="604" y="26"/>
                </a:cubicBezTo>
                <a:cubicBezTo>
                  <a:pt x="609" y="25"/>
                  <a:pt x="612" y="21"/>
                  <a:pt x="617" y="23"/>
                </a:cubicBezTo>
                <a:cubicBezTo>
                  <a:pt x="617" y="24"/>
                  <a:pt x="618" y="24"/>
                  <a:pt x="618" y="25"/>
                </a:cubicBezTo>
                <a:cubicBezTo>
                  <a:pt x="619" y="26"/>
                  <a:pt x="617" y="30"/>
                  <a:pt x="620" y="30"/>
                </a:cubicBezTo>
                <a:cubicBezTo>
                  <a:pt x="621" y="30"/>
                  <a:pt x="623" y="30"/>
                  <a:pt x="624" y="30"/>
                </a:cubicBezTo>
                <a:cubicBezTo>
                  <a:pt x="625" y="31"/>
                  <a:pt x="627" y="31"/>
                  <a:pt x="628" y="30"/>
                </a:cubicBezTo>
                <a:cubicBezTo>
                  <a:pt x="629" y="30"/>
                  <a:pt x="630" y="30"/>
                  <a:pt x="631" y="30"/>
                </a:cubicBezTo>
                <a:cubicBezTo>
                  <a:pt x="632" y="30"/>
                  <a:pt x="633" y="30"/>
                  <a:pt x="634" y="30"/>
                </a:cubicBezTo>
                <a:cubicBezTo>
                  <a:pt x="637" y="29"/>
                  <a:pt x="640" y="28"/>
                  <a:pt x="643" y="28"/>
                </a:cubicBezTo>
                <a:cubicBezTo>
                  <a:pt x="643" y="28"/>
                  <a:pt x="644" y="28"/>
                  <a:pt x="644" y="28"/>
                </a:cubicBezTo>
                <a:cubicBezTo>
                  <a:pt x="645" y="28"/>
                  <a:pt x="647" y="28"/>
                  <a:pt x="648" y="28"/>
                </a:cubicBezTo>
                <a:cubicBezTo>
                  <a:pt x="649" y="28"/>
                  <a:pt x="650" y="29"/>
                  <a:pt x="652" y="28"/>
                </a:cubicBezTo>
                <a:cubicBezTo>
                  <a:pt x="652" y="22"/>
                  <a:pt x="652" y="22"/>
                  <a:pt x="657" y="24"/>
                </a:cubicBezTo>
                <a:cubicBezTo>
                  <a:pt x="660" y="25"/>
                  <a:pt x="661" y="22"/>
                  <a:pt x="663" y="22"/>
                </a:cubicBezTo>
                <a:cubicBezTo>
                  <a:pt x="663" y="21"/>
                  <a:pt x="664" y="21"/>
                  <a:pt x="664" y="21"/>
                </a:cubicBezTo>
                <a:cubicBezTo>
                  <a:pt x="667" y="19"/>
                  <a:pt x="670" y="18"/>
                  <a:pt x="673" y="16"/>
                </a:cubicBezTo>
                <a:cubicBezTo>
                  <a:pt x="674" y="15"/>
                  <a:pt x="675" y="14"/>
                  <a:pt x="676" y="13"/>
                </a:cubicBezTo>
                <a:cubicBezTo>
                  <a:pt x="678" y="12"/>
                  <a:pt x="680" y="12"/>
                  <a:pt x="682" y="11"/>
                </a:cubicBezTo>
                <a:cubicBezTo>
                  <a:pt x="683" y="11"/>
                  <a:pt x="684" y="10"/>
                  <a:pt x="685" y="10"/>
                </a:cubicBezTo>
                <a:cubicBezTo>
                  <a:pt x="685" y="10"/>
                  <a:pt x="686" y="10"/>
                  <a:pt x="687" y="10"/>
                </a:cubicBezTo>
                <a:cubicBezTo>
                  <a:pt x="689" y="9"/>
                  <a:pt x="691" y="11"/>
                  <a:pt x="693" y="10"/>
                </a:cubicBezTo>
                <a:cubicBezTo>
                  <a:pt x="694" y="10"/>
                  <a:pt x="694" y="9"/>
                  <a:pt x="695" y="9"/>
                </a:cubicBezTo>
                <a:cubicBezTo>
                  <a:pt x="697" y="8"/>
                  <a:pt x="698" y="7"/>
                  <a:pt x="699" y="6"/>
                </a:cubicBezTo>
                <a:cubicBezTo>
                  <a:pt x="700" y="6"/>
                  <a:pt x="700" y="6"/>
                  <a:pt x="701" y="6"/>
                </a:cubicBezTo>
                <a:cubicBezTo>
                  <a:pt x="704" y="5"/>
                  <a:pt x="707" y="4"/>
                  <a:pt x="708" y="1"/>
                </a:cubicBezTo>
                <a:cubicBezTo>
                  <a:pt x="709" y="1"/>
                  <a:pt x="709" y="0"/>
                  <a:pt x="710" y="0"/>
                </a:cubicBezTo>
                <a:cubicBezTo>
                  <a:pt x="714" y="1"/>
                  <a:pt x="714" y="3"/>
                  <a:pt x="711" y="5"/>
                </a:cubicBezTo>
                <a:cubicBezTo>
                  <a:pt x="710" y="7"/>
                  <a:pt x="708" y="8"/>
                  <a:pt x="707" y="10"/>
                </a:cubicBezTo>
                <a:cubicBezTo>
                  <a:pt x="706" y="11"/>
                  <a:pt x="705" y="11"/>
                  <a:pt x="704" y="12"/>
                </a:cubicBezTo>
                <a:cubicBezTo>
                  <a:pt x="701" y="14"/>
                  <a:pt x="696" y="13"/>
                  <a:pt x="693" y="16"/>
                </a:cubicBezTo>
                <a:cubicBezTo>
                  <a:pt x="693" y="16"/>
                  <a:pt x="692" y="16"/>
                  <a:pt x="692" y="17"/>
                </a:cubicBezTo>
                <a:cubicBezTo>
                  <a:pt x="689" y="18"/>
                  <a:pt x="685" y="19"/>
                  <a:pt x="683" y="22"/>
                </a:cubicBezTo>
                <a:cubicBezTo>
                  <a:pt x="681" y="23"/>
                  <a:pt x="680" y="24"/>
                  <a:pt x="678" y="25"/>
                </a:cubicBezTo>
                <a:cubicBezTo>
                  <a:pt x="683" y="25"/>
                  <a:pt x="686" y="20"/>
                  <a:pt x="691" y="20"/>
                </a:cubicBezTo>
                <a:cubicBezTo>
                  <a:pt x="692" y="20"/>
                  <a:pt x="693" y="20"/>
                  <a:pt x="693" y="21"/>
                </a:cubicBezTo>
                <a:cubicBezTo>
                  <a:pt x="694" y="27"/>
                  <a:pt x="695" y="27"/>
                  <a:pt x="702" y="24"/>
                </a:cubicBezTo>
                <a:cubicBezTo>
                  <a:pt x="703" y="23"/>
                  <a:pt x="704" y="23"/>
                  <a:pt x="705" y="22"/>
                </a:cubicBezTo>
                <a:cubicBezTo>
                  <a:pt x="706" y="21"/>
                  <a:pt x="708" y="22"/>
                  <a:pt x="707" y="20"/>
                </a:cubicBezTo>
                <a:cubicBezTo>
                  <a:pt x="707" y="20"/>
                  <a:pt x="707" y="19"/>
                  <a:pt x="708" y="19"/>
                </a:cubicBezTo>
                <a:cubicBezTo>
                  <a:pt x="709" y="18"/>
                  <a:pt x="711" y="18"/>
                  <a:pt x="713" y="17"/>
                </a:cubicBezTo>
                <a:cubicBezTo>
                  <a:pt x="714" y="17"/>
                  <a:pt x="715" y="17"/>
                  <a:pt x="716" y="16"/>
                </a:cubicBezTo>
                <a:cubicBezTo>
                  <a:pt x="718" y="15"/>
                  <a:pt x="721" y="15"/>
                  <a:pt x="722" y="14"/>
                </a:cubicBezTo>
                <a:cubicBezTo>
                  <a:pt x="724" y="13"/>
                  <a:pt x="726" y="11"/>
                  <a:pt x="728" y="11"/>
                </a:cubicBezTo>
                <a:cubicBezTo>
                  <a:pt x="729" y="11"/>
                  <a:pt x="730" y="10"/>
                  <a:pt x="731" y="10"/>
                </a:cubicBezTo>
                <a:cubicBezTo>
                  <a:pt x="734" y="10"/>
                  <a:pt x="736" y="8"/>
                  <a:pt x="739" y="8"/>
                </a:cubicBezTo>
                <a:cubicBezTo>
                  <a:pt x="741" y="7"/>
                  <a:pt x="742" y="7"/>
                  <a:pt x="743" y="9"/>
                </a:cubicBezTo>
                <a:cubicBezTo>
                  <a:pt x="744" y="10"/>
                  <a:pt x="742" y="11"/>
                  <a:pt x="741" y="11"/>
                </a:cubicBezTo>
                <a:cubicBezTo>
                  <a:pt x="737" y="12"/>
                  <a:pt x="734" y="16"/>
                  <a:pt x="731" y="19"/>
                </a:cubicBezTo>
                <a:cubicBezTo>
                  <a:pt x="734" y="18"/>
                  <a:pt x="736" y="16"/>
                  <a:pt x="739" y="14"/>
                </a:cubicBezTo>
                <a:cubicBezTo>
                  <a:pt x="740" y="13"/>
                  <a:pt x="741" y="12"/>
                  <a:pt x="743" y="12"/>
                </a:cubicBezTo>
                <a:cubicBezTo>
                  <a:pt x="744" y="11"/>
                  <a:pt x="745" y="10"/>
                  <a:pt x="746" y="9"/>
                </a:cubicBezTo>
                <a:cubicBezTo>
                  <a:pt x="748" y="8"/>
                  <a:pt x="749" y="8"/>
                  <a:pt x="750" y="10"/>
                </a:cubicBezTo>
                <a:cubicBezTo>
                  <a:pt x="750" y="11"/>
                  <a:pt x="750" y="11"/>
                  <a:pt x="750" y="11"/>
                </a:cubicBezTo>
                <a:cubicBezTo>
                  <a:pt x="750" y="12"/>
                  <a:pt x="750" y="13"/>
                  <a:pt x="751" y="13"/>
                </a:cubicBezTo>
                <a:cubicBezTo>
                  <a:pt x="752" y="12"/>
                  <a:pt x="753" y="12"/>
                  <a:pt x="754" y="11"/>
                </a:cubicBezTo>
                <a:cubicBezTo>
                  <a:pt x="754" y="11"/>
                  <a:pt x="755" y="11"/>
                  <a:pt x="755" y="11"/>
                </a:cubicBezTo>
                <a:cubicBezTo>
                  <a:pt x="757" y="10"/>
                  <a:pt x="759" y="10"/>
                  <a:pt x="761" y="9"/>
                </a:cubicBezTo>
                <a:cubicBezTo>
                  <a:pt x="761" y="9"/>
                  <a:pt x="762" y="9"/>
                  <a:pt x="762" y="9"/>
                </a:cubicBezTo>
                <a:cubicBezTo>
                  <a:pt x="767" y="10"/>
                  <a:pt x="767" y="10"/>
                  <a:pt x="765" y="15"/>
                </a:cubicBezTo>
                <a:cubicBezTo>
                  <a:pt x="764" y="16"/>
                  <a:pt x="765" y="18"/>
                  <a:pt x="765" y="19"/>
                </a:cubicBezTo>
                <a:cubicBezTo>
                  <a:pt x="764" y="23"/>
                  <a:pt x="759" y="23"/>
                  <a:pt x="758" y="26"/>
                </a:cubicBezTo>
                <a:cubicBezTo>
                  <a:pt x="758" y="26"/>
                  <a:pt x="759" y="25"/>
                  <a:pt x="759" y="25"/>
                </a:cubicBezTo>
                <a:cubicBezTo>
                  <a:pt x="761" y="24"/>
                  <a:pt x="763" y="23"/>
                  <a:pt x="764" y="22"/>
                </a:cubicBezTo>
                <a:cubicBezTo>
                  <a:pt x="766" y="21"/>
                  <a:pt x="767" y="20"/>
                  <a:pt x="768" y="19"/>
                </a:cubicBezTo>
                <a:cubicBezTo>
                  <a:pt x="769" y="19"/>
                  <a:pt x="770" y="18"/>
                  <a:pt x="771" y="18"/>
                </a:cubicBezTo>
                <a:cubicBezTo>
                  <a:pt x="774" y="18"/>
                  <a:pt x="776" y="17"/>
                  <a:pt x="778" y="17"/>
                </a:cubicBezTo>
                <a:cubicBezTo>
                  <a:pt x="779" y="17"/>
                  <a:pt x="779" y="17"/>
                  <a:pt x="780" y="17"/>
                </a:cubicBezTo>
                <a:cubicBezTo>
                  <a:pt x="783" y="18"/>
                  <a:pt x="784" y="19"/>
                  <a:pt x="782" y="22"/>
                </a:cubicBezTo>
                <a:cubicBezTo>
                  <a:pt x="781" y="23"/>
                  <a:pt x="781" y="23"/>
                  <a:pt x="781" y="23"/>
                </a:cubicBezTo>
                <a:cubicBezTo>
                  <a:pt x="774" y="28"/>
                  <a:pt x="767" y="33"/>
                  <a:pt x="760" y="37"/>
                </a:cubicBezTo>
                <a:cubicBezTo>
                  <a:pt x="758" y="39"/>
                  <a:pt x="755" y="41"/>
                  <a:pt x="752" y="42"/>
                </a:cubicBezTo>
                <a:cubicBezTo>
                  <a:pt x="752" y="42"/>
                  <a:pt x="752" y="42"/>
                  <a:pt x="752" y="43"/>
                </a:cubicBezTo>
                <a:cubicBezTo>
                  <a:pt x="752" y="43"/>
                  <a:pt x="753" y="42"/>
                  <a:pt x="754" y="42"/>
                </a:cubicBezTo>
                <a:cubicBezTo>
                  <a:pt x="756" y="40"/>
                  <a:pt x="759" y="39"/>
                  <a:pt x="762" y="37"/>
                </a:cubicBezTo>
                <a:cubicBezTo>
                  <a:pt x="763" y="35"/>
                  <a:pt x="765" y="34"/>
                  <a:pt x="767" y="33"/>
                </a:cubicBezTo>
                <a:cubicBezTo>
                  <a:pt x="769" y="31"/>
                  <a:pt x="770" y="31"/>
                  <a:pt x="772" y="33"/>
                </a:cubicBezTo>
                <a:cubicBezTo>
                  <a:pt x="771" y="36"/>
                  <a:pt x="768" y="37"/>
                  <a:pt x="767" y="38"/>
                </a:cubicBezTo>
                <a:cubicBezTo>
                  <a:pt x="764" y="40"/>
                  <a:pt x="763" y="42"/>
                  <a:pt x="761" y="43"/>
                </a:cubicBezTo>
                <a:cubicBezTo>
                  <a:pt x="760" y="44"/>
                  <a:pt x="758" y="44"/>
                  <a:pt x="757" y="45"/>
                </a:cubicBezTo>
                <a:cubicBezTo>
                  <a:pt x="755" y="47"/>
                  <a:pt x="753" y="48"/>
                  <a:pt x="751" y="49"/>
                </a:cubicBezTo>
                <a:cubicBezTo>
                  <a:pt x="749" y="51"/>
                  <a:pt x="748" y="52"/>
                  <a:pt x="745" y="52"/>
                </a:cubicBezTo>
                <a:cubicBezTo>
                  <a:pt x="743" y="51"/>
                  <a:pt x="742" y="52"/>
                  <a:pt x="741" y="53"/>
                </a:cubicBezTo>
                <a:cubicBezTo>
                  <a:pt x="739" y="54"/>
                  <a:pt x="737" y="55"/>
                  <a:pt x="735" y="56"/>
                </a:cubicBezTo>
                <a:cubicBezTo>
                  <a:pt x="735" y="56"/>
                  <a:pt x="734" y="57"/>
                  <a:pt x="733" y="57"/>
                </a:cubicBezTo>
                <a:cubicBezTo>
                  <a:pt x="730" y="59"/>
                  <a:pt x="726" y="60"/>
                  <a:pt x="723" y="62"/>
                </a:cubicBezTo>
                <a:cubicBezTo>
                  <a:pt x="717" y="65"/>
                  <a:pt x="711" y="68"/>
                  <a:pt x="705" y="71"/>
                </a:cubicBezTo>
                <a:cubicBezTo>
                  <a:pt x="702" y="73"/>
                  <a:pt x="699" y="76"/>
                  <a:pt x="696" y="76"/>
                </a:cubicBezTo>
                <a:cubicBezTo>
                  <a:pt x="692" y="77"/>
                  <a:pt x="691" y="80"/>
                  <a:pt x="688" y="81"/>
                </a:cubicBezTo>
                <a:cubicBezTo>
                  <a:pt x="687" y="82"/>
                  <a:pt x="686" y="82"/>
                  <a:pt x="686" y="83"/>
                </a:cubicBezTo>
                <a:cubicBezTo>
                  <a:pt x="686" y="83"/>
                  <a:pt x="686" y="84"/>
                  <a:pt x="686" y="84"/>
                </a:cubicBezTo>
                <a:cubicBezTo>
                  <a:pt x="686" y="84"/>
                  <a:pt x="687" y="83"/>
                  <a:pt x="687" y="83"/>
                </a:cubicBezTo>
                <a:cubicBezTo>
                  <a:pt x="691" y="80"/>
                  <a:pt x="694" y="78"/>
                  <a:pt x="698" y="76"/>
                </a:cubicBezTo>
                <a:cubicBezTo>
                  <a:pt x="705" y="75"/>
                  <a:pt x="711" y="70"/>
                  <a:pt x="717" y="67"/>
                </a:cubicBezTo>
                <a:cubicBezTo>
                  <a:pt x="718" y="66"/>
                  <a:pt x="719" y="66"/>
                  <a:pt x="720" y="65"/>
                </a:cubicBezTo>
                <a:cubicBezTo>
                  <a:pt x="721" y="65"/>
                  <a:pt x="721" y="64"/>
                  <a:pt x="722" y="64"/>
                </a:cubicBezTo>
                <a:cubicBezTo>
                  <a:pt x="724" y="63"/>
                  <a:pt x="726" y="62"/>
                  <a:pt x="728" y="62"/>
                </a:cubicBezTo>
                <a:cubicBezTo>
                  <a:pt x="728" y="62"/>
                  <a:pt x="729" y="62"/>
                  <a:pt x="729" y="62"/>
                </a:cubicBezTo>
                <a:cubicBezTo>
                  <a:pt x="731" y="64"/>
                  <a:pt x="729" y="65"/>
                  <a:pt x="728" y="66"/>
                </a:cubicBezTo>
                <a:cubicBezTo>
                  <a:pt x="726" y="67"/>
                  <a:pt x="725" y="68"/>
                  <a:pt x="724" y="69"/>
                </a:cubicBezTo>
                <a:cubicBezTo>
                  <a:pt x="723" y="69"/>
                  <a:pt x="723" y="69"/>
                  <a:pt x="723" y="69"/>
                </a:cubicBezTo>
                <a:cubicBezTo>
                  <a:pt x="712" y="75"/>
                  <a:pt x="702" y="81"/>
                  <a:pt x="693" y="88"/>
                </a:cubicBezTo>
                <a:cubicBezTo>
                  <a:pt x="695" y="87"/>
                  <a:pt x="695" y="84"/>
                  <a:pt x="698" y="86"/>
                </a:cubicBezTo>
                <a:cubicBezTo>
                  <a:pt x="700" y="90"/>
                  <a:pt x="699" y="93"/>
                  <a:pt x="698" y="98"/>
                </a:cubicBezTo>
                <a:cubicBezTo>
                  <a:pt x="705" y="95"/>
                  <a:pt x="711" y="92"/>
                  <a:pt x="716" y="88"/>
                </a:cubicBezTo>
                <a:cubicBezTo>
                  <a:pt x="717" y="87"/>
                  <a:pt x="717" y="87"/>
                  <a:pt x="718" y="86"/>
                </a:cubicBezTo>
                <a:cubicBezTo>
                  <a:pt x="720" y="85"/>
                  <a:pt x="722" y="84"/>
                  <a:pt x="724" y="82"/>
                </a:cubicBezTo>
                <a:cubicBezTo>
                  <a:pt x="727" y="79"/>
                  <a:pt x="730" y="77"/>
                  <a:pt x="734" y="76"/>
                </a:cubicBezTo>
                <a:cubicBezTo>
                  <a:pt x="735" y="76"/>
                  <a:pt x="736" y="76"/>
                  <a:pt x="736" y="77"/>
                </a:cubicBezTo>
                <a:cubicBezTo>
                  <a:pt x="735" y="80"/>
                  <a:pt x="731" y="81"/>
                  <a:pt x="730" y="84"/>
                </a:cubicBezTo>
                <a:cubicBezTo>
                  <a:pt x="728" y="86"/>
                  <a:pt x="725" y="88"/>
                  <a:pt x="722" y="89"/>
                </a:cubicBezTo>
                <a:cubicBezTo>
                  <a:pt x="726" y="87"/>
                  <a:pt x="729" y="85"/>
                  <a:pt x="732" y="83"/>
                </a:cubicBezTo>
                <a:cubicBezTo>
                  <a:pt x="734" y="81"/>
                  <a:pt x="736" y="79"/>
                  <a:pt x="740" y="80"/>
                </a:cubicBezTo>
                <a:cubicBezTo>
                  <a:pt x="746" y="80"/>
                  <a:pt x="751" y="76"/>
                  <a:pt x="756" y="73"/>
                </a:cubicBezTo>
                <a:cubicBezTo>
                  <a:pt x="758" y="73"/>
                  <a:pt x="760" y="72"/>
                  <a:pt x="761" y="71"/>
                </a:cubicBezTo>
                <a:cubicBezTo>
                  <a:pt x="763" y="70"/>
                  <a:pt x="765" y="69"/>
                  <a:pt x="767" y="67"/>
                </a:cubicBezTo>
                <a:cubicBezTo>
                  <a:pt x="768" y="67"/>
                  <a:pt x="769" y="66"/>
                  <a:pt x="770" y="65"/>
                </a:cubicBezTo>
                <a:cubicBezTo>
                  <a:pt x="773" y="64"/>
                  <a:pt x="774" y="61"/>
                  <a:pt x="778" y="62"/>
                </a:cubicBezTo>
                <a:cubicBezTo>
                  <a:pt x="780" y="64"/>
                  <a:pt x="779" y="66"/>
                  <a:pt x="776" y="67"/>
                </a:cubicBezTo>
                <a:cubicBezTo>
                  <a:pt x="776" y="68"/>
                  <a:pt x="774" y="68"/>
                  <a:pt x="776" y="69"/>
                </a:cubicBezTo>
                <a:cubicBezTo>
                  <a:pt x="776" y="69"/>
                  <a:pt x="777" y="69"/>
                  <a:pt x="777" y="69"/>
                </a:cubicBezTo>
                <a:cubicBezTo>
                  <a:pt x="778" y="69"/>
                  <a:pt x="778" y="69"/>
                  <a:pt x="779" y="69"/>
                </a:cubicBezTo>
                <a:cubicBezTo>
                  <a:pt x="779" y="69"/>
                  <a:pt x="780" y="70"/>
                  <a:pt x="780" y="70"/>
                </a:cubicBezTo>
                <a:cubicBezTo>
                  <a:pt x="786" y="71"/>
                  <a:pt x="784" y="74"/>
                  <a:pt x="782" y="77"/>
                </a:cubicBezTo>
                <a:cubicBezTo>
                  <a:pt x="782" y="77"/>
                  <a:pt x="781" y="78"/>
                  <a:pt x="781" y="78"/>
                </a:cubicBezTo>
                <a:cubicBezTo>
                  <a:pt x="780" y="79"/>
                  <a:pt x="780" y="79"/>
                  <a:pt x="779" y="79"/>
                </a:cubicBezTo>
                <a:cubicBezTo>
                  <a:pt x="779" y="79"/>
                  <a:pt x="778" y="79"/>
                  <a:pt x="778" y="79"/>
                </a:cubicBezTo>
                <a:cubicBezTo>
                  <a:pt x="777" y="79"/>
                  <a:pt x="776" y="79"/>
                  <a:pt x="776" y="78"/>
                </a:cubicBezTo>
                <a:cubicBezTo>
                  <a:pt x="770" y="78"/>
                  <a:pt x="766" y="82"/>
                  <a:pt x="761" y="84"/>
                </a:cubicBezTo>
                <a:cubicBezTo>
                  <a:pt x="759" y="85"/>
                  <a:pt x="757" y="86"/>
                  <a:pt x="756" y="87"/>
                </a:cubicBezTo>
                <a:cubicBezTo>
                  <a:pt x="762" y="83"/>
                  <a:pt x="768" y="80"/>
                  <a:pt x="775" y="78"/>
                </a:cubicBezTo>
                <a:cubicBezTo>
                  <a:pt x="777" y="79"/>
                  <a:pt x="776" y="80"/>
                  <a:pt x="776" y="81"/>
                </a:cubicBezTo>
                <a:cubicBezTo>
                  <a:pt x="775" y="81"/>
                  <a:pt x="775" y="82"/>
                  <a:pt x="775" y="82"/>
                </a:cubicBezTo>
                <a:cubicBezTo>
                  <a:pt x="773" y="83"/>
                  <a:pt x="770" y="84"/>
                  <a:pt x="769" y="85"/>
                </a:cubicBezTo>
                <a:cubicBezTo>
                  <a:pt x="770" y="87"/>
                  <a:pt x="770" y="85"/>
                  <a:pt x="771" y="85"/>
                </a:cubicBezTo>
                <a:cubicBezTo>
                  <a:pt x="774" y="86"/>
                  <a:pt x="776" y="87"/>
                  <a:pt x="776" y="90"/>
                </a:cubicBezTo>
                <a:cubicBezTo>
                  <a:pt x="776" y="92"/>
                  <a:pt x="777" y="92"/>
                  <a:pt x="779" y="92"/>
                </a:cubicBezTo>
                <a:cubicBezTo>
                  <a:pt x="781" y="91"/>
                  <a:pt x="784" y="91"/>
                  <a:pt x="787" y="89"/>
                </a:cubicBezTo>
                <a:cubicBezTo>
                  <a:pt x="791" y="87"/>
                  <a:pt x="796" y="87"/>
                  <a:pt x="800" y="84"/>
                </a:cubicBezTo>
                <a:cubicBezTo>
                  <a:pt x="801" y="83"/>
                  <a:pt x="803" y="82"/>
                  <a:pt x="805" y="81"/>
                </a:cubicBezTo>
                <a:cubicBezTo>
                  <a:pt x="806" y="81"/>
                  <a:pt x="807" y="80"/>
                  <a:pt x="808" y="80"/>
                </a:cubicBezTo>
                <a:cubicBezTo>
                  <a:pt x="809" y="79"/>
                  <a:pt x="811" y="79"/>
                  <a:pt x="812" y="79"/>
                </a:cubicBezTo>
                <a:cubicBezTo>
                  <a:pt x="813" y="78"/>
                  <a:pt x="814" y="78"/>
                  <a:pt x="814" y="78"/>
                </a:cubicBezTo>
                <a:cubicBezTo>
                  <a:pt x="816" y="78"/>
                  <a:pt x="817" y="77"/>
                  <a:pt x="818" y="77"/>
                </a:cubicBezTo>
                <a:cubicBezTo>
                  <a:pt x="820" y="76"/>
                  <a:pt x="822" y="76"/>
                  <a:pt x="824" y="75"/>
                </a:cubicBezTo>
                <a:cubicBezTo>
                  <a:pt x="825" y="74"/>
                  <a:pt x="825" y="74"/>
                  <a:pt x="826" y="73"/>
                </a:cubicBezTo>
                <a:cubicBezTo>
                  <a:pt x="828" y="73"/>
                  <a:pt x="830" y="73"/>
                  <a:pt x="831" y="71"/>
                </a:cubicBezTo>
                <a:cubicBezTo>
                  <a:pt x="832" y="70"/>
                  <a:pt x="833" y="70"/>
                  <a:pt x="835" y="69"/>
                </a:cubicBezTo>
                <a:cubicBezTo>
                  <a:pt x="836" y="69"/>
                  <a:pt x="837" y="68"/>
                  <a:pt x="838" y="68"/>
                </a:cubicBezTo>
                <a:cubicBezTo>
                  <a:pt x="843" y="67"/>
                  <a:pt x="847" y="63"/>
                  <a:pt x="853" y="63"/>
                </a:cubicBezTo>
                <a:cubicBezTo>
                  <a:pt x="857" y="62"/>
                  <a:pt x="861" y="58"/>
                  <a:pt x="864" y="57"/>
                </a:cubicBezTo>
                <a:cubicBezTo>
                  <a:pt x="862" y="59"/>
                  <a:pt x="857" y="59"/>
                  <a:pt x="853" y="61"/>
                </a:cubicBezTo>
                <a:cubicBezTo>
                  <a:pt x="846" y="66"/>
                  <a:pt x="836" y="67"/>
                  <a:pt x="828" y="70"/>
                </a:cubicBezTo>
                <a:cubicBezTo>
                  <a:pt x="824" y="73"/>
                  <a:pt x="819" y="74"/>
                  <a:pt x="815" y="76"/>
                </a:cubicBezTo>
                <a:cubicBezTo>
                  <a:pt x="813" y="77"/>
                  <a:pt x="812" y="78"/>
                  <a:pt x="810" y="79"/>
                </a:cubicBezTo>
                <a:cubicBezTo>
                  <a:pt x="809" y="80"/>
                  <a:pt x="807" y="80"/>
                  <a:pt x="806" y="81"/>
                </a:cubicBezTo>
                <a:cubicBezTo>
                  <a:pt x="806" y="81"/>
                  <a:pt x="805" y="81"/>
                  <a:pt x="805" y="81"/>
                </a:cubicBezTo>
                <a:cubicBezTo>
                  <a:pt x="802" y="82"/>
                  <a:pt x="799" y="83"/>
                  <a:pt x="797" y="83"/>
                </a:cubicBezTo>
                <a:cubicBezTo>
                  <a:pt x="795" y="83"/>
                  <a:pt x="794" y="83"/>
                  <a:pt x="793" y="82"/>
                </a:cubicBezTo>
                <a:cubicBezTo>
                  <a:pt x="794" y="80"/>
                  <a:pt x="796" y="80"/>
                  <a:pt x="797" y="78"/>
                </a:cubicBezTo>
                <a:cubicBezTo>
                  <a:pt x="799" y="76"/>
                  <a:pt x="801" y="76"/>
                  <a:pt x="804" y="75"/>
                </a:cubicBezTo>
                <a:cubicBezTo>
                  <a:pt x="805" y="75"/>
                  <a:pt x="806" y="75"/>
                  <a:pt x="806" y="75"/>
                </a:cubicBezTo>
                <a:cubicBezTo>
                  <a:pt x="808" y="74"/>
                  <a:pt x="809" y="73"/>
                  <a:pt x="811" y="72"/>
                </a:cubicBezTo>
                <a:cubicBezTo>
                  <a:pt x="813" y="70"/>
                  <a:pt x="815" y="69"/>
                  <a:pt x="818" y="69"/>
                </a:cubicBezTo>
                <a:cubicBezTo>
                  <a:pt x="820" y="69"/>
                  <a:pt x="823" y="68"/>
                  <a:pt x="825" y="67"/>
                </a:cubicBezTo>
                <a:cubicBezTo>
                  <a:pt x="825" y="66"/>
                  <a:pt x="826" y="66"/>
                  <a:pt x="826" y="65"/>
                </a:cubicBezTo>
                <a:cubicBezTo>
                  <a:pt x="829" y="64"/>
                  <a:pt x="832" y="63"/>
                  <a:pt x="835" y="62"/>
                </a:cubicBezTo>
                <a:cubicBezTo>
                  <a:pt x="836" y="61"/>
                  <a:pt x="837" y="61"/>
                  <a:pt x="838" y="60"/>
                </a:cubicBezTo>
                <a:cubicBezTo>
                  <a:pt x="838" y="60"/>
                  <a:pt x="839" y="60"/>
                  <a:pt x="839" y="59"/>
                </a:cubicBezTo>
                <a:cubicBezTo>
                  <a:pt x="840" y="59"/>
                  <a:pt x="840" y="59"/>
                  <a:pt x="841" y="59"/>
                </a:cubicBezTo>
                <a:cubicBezTo>
                  <a:pt x="842" y="59"/>
                  <a:pt x="844" y="59"/>
                  <a:pt x="845" y="58"/>
                </a:cubicBezTo>
                <a:cubicBezTo>
                  <a:pt x="847" y="57"/>
                  <a:pt x="849" y="57"/>
                  <a:pt x="851" y="56"/>
                </a:cubicBezTo>
                <a:cubicBezTo>
                  <a:pt x="853" y="55"/>
                  <a:pt x="855" y="55"/>
                  <a:pt x="857" y="54"/>
                </a:cubicBezTo>
                <a:cubicBezTo>
                  <a:pt x="858" y="53"/>
                  <a:pt x="859" y="52"/>
                  <a:pt x="860" y="52"/>
                </a:cubicBezTo>
                <a:cubicBezTo>
                  <a:pt x="862" y="51"/>
                  <a:pt x="865" y="50"/>
                  <a:pt x="867" y="49"/>
                </a:cubicBezTo>
                <a:cubicBezTo>
                  <a:pt x="868" y="48"/>
                  <a:pt x="870" y="48"/>
                  <a:pt x="872" y="48"/>
                </a:cubicBezTo>
                <a:cubicBezTo>
                  <a:pt x="873" y="47"/>
                  <a:pt x="874" y="47"/>
                  <a:pt x="875" y="47"/>
                </a:cubicBezTo>
                <a:cubicBezTo>
                  <a:pt x="876" y="46"/>
                  <a:pt x="878" y="46"/>
                  <a:pt x="879" y="46"/>
                </a:cubicBezTo>
                <a:cubicBezTo>
                  <a:pt x="880" y="45"/>
                  <a:pt x="882" y="45"/>
                  <a:pt x="883" y="44"/>
                </a:cubicBezTo>
                <a:cubicBezTo>
                  <a:pt x="884" y="44"/>
                  <a:pt x="885" y="44"/>
                  <a:pt x="886" y="44"/>
                </a:cubicBezTo>
                <a:cubicBezTo>
                  <a:pt x="887" y="44"/>
                  <a:pt x="889" y="44"/>
                  <a:pt x="890" y="46"/>
                </a:cubicBezTo>
                <a:cubicBezTo>
                  <a:pt x="891" y="47"/>
                  <a:pt x="892" y="47"/>
                  <a:pt x="893" y="47"/>
                </a:cubicBezTo>
                <a:cubicBezTo>
                  <a:pt x="894" y="46"/>
                  <a:pt x="894" y="46"/>
                  <a:pt x="895" y="46"/>
                </a:cubicBezTo>
                <a:cubicBezTo>
                  <a:pt x="902" y="45"/>
                  <a:pt x="908" y="43"/>
                  <a:pt x="913" y="39"/>
                </a:cubicBezTo>
                <a:cubicBezTo>
                  <a:pt x="916" y="36"/>
                  <a:pt x="919" y="39"/>
                  <a:pt x="922" y="38"/>
                </a:cubicBezTo>
                <a:cubicBezTo>
                  <a:pt x="923" y="38"/>
                  <a:pt x="923" y="40"/>
                  <a:pt x="923" y="41"/>
                </a:cubicBezTo>
                <a:cubicBezTo>
                  <a:pt x="922" y="42"/>
                  <a:pt x="922" y="44"/>
                  <a:pt x="921" y="45"/>
                </a:cubicBezTo>
                <a:cubicBezTo>
                  <a:pt x="921" y="47"/>
                  <a:pt x="920" y="50"/>
                  <a:pt x="919" y="52"/>
                </a:cubicBezTo>
                <a:cubicBezTo>
                  <a:pt x="922" y="53"/>
                  <a:pt x="922" y="53"/>
                  <a:pt x="924" y="48"/>
                </a:cubicBezTo>
                <a:cubicBezTo>
                  <a:pt x="925" y="47"/>
                  <a:pt x="927" y="47"/>
                  <a:pt x="928" y="48"/>
                </a:cubicBezTo>
                <a:cubicBezTo>
                  <a:pt x="928" y="49"/>
                  <a:pt x="928" y="49"/>
                  <a:pt x="928" y="50"/>
                </a:cubicBezTo>
                <a:cubicBezTo>
                  <a:pt x="927" y="53"/>
                  <a:pt x="927" y="57"/>
                  <a:pt x="925" y="60"/>
                </a:cubicBezTo>
                <a:cubicBezTo>
                  <a:pt x="924" y="64"/>
                  <a:pt x="922" y="66"/>
                  <a:pt x="919" y="66"/>
                </a:cubicBezTo>
                <a:cubicBezTo>
                  <a:pt x="917" y="66"/>
                  <a:pt x="916" y="66"/>
                  <a:pt x="916" y="68"/>
                </a:cubicBezTo>
                <a:cubicBezTo>
                  <a:pt x="919" y="67"/>
                  <a:pt x="921" y="67"/>
                  <a:pt x="924" y="68"/>
                </a:cubicBezTo>
                <a:cubicBezTo>
                  <a:pt x="926" y="69"/>
                  <a:pt x="928" y="67"/>
                  <a:pt x="930" y="67"/>
                </a:cubicBezTo>
                <a:cubicBezTo>
                  <a:pt x="932" y="66"/>
                  <a:pt x="933" y="65"/>
                  <a:pt x="935" y="67"/>
                </a:cubicBezTo>
                <a:cubicBezTo>
                  <a:pt x="933" y="69"/>
                  <a:pt x="933" y="71"/>
                  <a:pt x="931" y="73"/>
                </a:cubicBezTo>
                <a:cubicBezTo>
                  <a:pt x="933" y="72"/>
                  <a:pt x="933" y="70"/>
                  <a:pt x="934" y="68"/>
                </a:cubicBezTo>
                <a:cubicBezTo>
                  <a:pt x="935" y="66"/>
                  <a:pt x="937" y="65"/>
                  <a:pt x="938" y="64"/>
                </a:cubicBezTo>
                <a:cubicBezTo>
                  <a:pt x="939" y="62"/>
                  <a:pt x="940" y="61"/>
                  <a:pt x="941" y="59"/>
                </a:cubicBezTo>
                <a:cubicBezTo>
                  <a:pt x="942" y="58"/>
                  <a:pt x="943" y="57"/>
                  <a:pt x="944" y="56"/>
                </a:cubicBezTo>
                <a:cubicBezTo>
                  <a:pt x="945" y="55"/>
                  <a:pt x="945" y="53"/>
                  <a:pt x="947" y="52"/>
                </a:cubicBezTo>
                <a:cubicBezTo>
                  <a:pt x="950" y="52"/>
                  <a:pt x="949" y="54"/>
                  <a:pt x="949" y="56"/>
                </a:cubicBezTo>
                <a:cubicBezTo>
                  <a:pt x="947" y="59"/>
                  <a:pt x="945" y="61"/>
                  <a:pt x="943" y="64"/>
                </a:cubicBezTo>
                <a:cubicBezTo>
                  <a:pt x="941" y="67"/>
                  <a:pt x="942" y="70"/>
                  <a:pt x="946" y="70"/>
                </a:cubicBezTo>
                <a:cubicBezTo>
                  <a:pt x="948" y="70"/>
                  <a:pt x="950" y="71"/>
                  <a:pt x="952" y="70"/>
                </a:cubicBezTo>
                <a:cubicBezTo>
                  <a:pt x="953" y="67"/>
                  <a:pt x="956" y="65"/>
                  <a:pt x="959" y="64"/>
                </a:cubicBezTo>
                <a:cubicBezTo>
                  <a:pt x="959" y="64"/>
                  <a:pt x="959" y="64"/>
                  <a:pt x="960" y="64"/>
                </a:cubicBezTo>
                <a:cubicBezTo>
                  <a:pt x="963" y="61"/>
                  <a:pt x="967" y="64"/>
                  <a:pt x="970" y="62"/>
                </a:cubicBezTo>
                <a:cubicBezTo>
                  <a:pt x="970" y="61"/>
                  <a:pt x="970" y="61"/>
                  <a:pt x="971" y="61"/>
                </a:cubicBezTo>
                <a:cubicBezTo>
                  <a:pt x="973" y="61"/>
                  <a:pt x="975" y="60"/>
                  <a:pt x="976" y="62"/>
                </a:cubicBezTo>
                <a:cubicBezTo>
                  <a:pt x="977" y="64"/>
                  <a:pt x="976" y="65"/>
                  <a:pt x="974" y="67"/>
                </a:cubicBezTo>
                <a:cubicBezTo>
                  <a:pt x="970" y="65"/>
                  <a:pt x="969" y="69"/>
                  <a:pt x="967" y="72"/>
                </a:cubicBezTo>
                <a:cubicBezTo>
                  <a:pt x="966" y="73"/>
                  <a:pt x="965" y="76"/>
                  <a:pt x="962" y="74"/>
                </a:cubicBezTo>
                <a:cubicBezTo>
                  <a:pt x="962" y="73"/>
                  <a:pt x="962" y="73"/>
                  <a:pt x="962" y="73"/>
                </a:cubicBezTo>
                <a:cubicBezTo>
                  <a:pt x="960" y="71"/>
                  <a:pt x="959" y="73"/>
                  <a:pt x="958" y="74"/>
                </a:cubicBezTo>
                <a:cubicBezTo>
                  <a:pt x="956" y="75"/>
                  <a:pt x="956" y="77"/>
                  <a:pt x="955" y="79"/>
                </a:cubicBezTo>
                <a:cubicBezTo>
                  <a:pt x="955" y="79"/>
                  <a:pt x="954" y="80"/>
                  <a:pt x="954" y="80"/>
                </a:cubicBezTo>
                <a:cubicBezTo>
                  <a:pt x="952" y="81"/>
                  <a:pt x="951" y="82"/>
                  <a:pt x="949" y="84"/>
                </a:cubicBezTo>
                <a:cubicBezTo>
                  <a:pt x="948" y="84"/>
                  <a:pt x="947" y="86"/>
                  <a:pt x="948" y="87"/>
                </a:cubicBezTo>
                <a:cubicBezTo>
                  <a:pt x="949" y="88"/>
                  <a:pt x="950" y="87"/>
                  <a:pt x="951" y="86"/>
                </a:cubicBezTo>
                <a:cubicBezTo>
                  <a:pt x="952" y="86"/>
                  <a:pt x="953" y="85"/>
                  <a:pt x="954" y="85"/>
                </a:cubicBezTo>
                <a:cubicBezTo>
                  <a:pt x="958" y="88"/>
                  <a:pt x="961" y="84"/>
                  <a:pt x="965" y="82"/>
                </a:cubicBezTo>
                <a:cubicBezTo>
                  <a:pt x="967" y="82"/>
                  <a:pt x="968" y="80"/>
                  <a:pt x="970" y="79"/>
                </a:cubicBezTo>
                <a:cubicBezTo>
                  <a:pt x="970" y="79"/>
                  <a:pt x="971" y="78"/>
                  <a:pt x="972" y="78"/>
                </a:cubicBezTo>
                <a:cubicBezTo>
                  <a:pt x="973" y="77"/>
                  <a:pt x="975" y="76"/>
                  <a:pt x="976" y="78"/>
                </a:cubicBezTo>
                <a:cubicBezTo>
                  <a:pt x="977" y="79"/>
                  <a:pt x="976" y="80"/>
                  <a:pt x="975" y="81"/>
                </a:cubicBezTo>
                <a:cubicBezTo>
                  <a:pt x="974" y="82"/>
                  <a:pt x="974" y="82"/>
                  <a:pt x="974" y="83"/>
                </a:cubicBezTo>
                <a:cubicBezTo>
                  <a:pt x="974" y="83"/>
                  <a:pt x="973" y="83"/>
                  <a:pt x="973" y="84"/>
                </a:cubicBezTo>
                <a:cubicBezTo>
                  <a:pt x="971" y="86"/>
                  <a:pt x="969" y="87"/>
                  <a:pt x="968" y="89"/>
                </a:cubicBezTo>
                <a:cubicBezTo>
                  <a:pt x="967" y="91"/>
                  <a:pt x="966" y="92"/>
                  <a:pt x="965" y="94"/>
                </a:cubicBezTo>
                <a:cubicBezTo>
                  <a:pt x="963" y="96"/>
                  <a:pt x="960" y="98"/>
                  <a:pt x="958" y="101"/>
                </a:cubicBezTo>
                <a:cubicBezTo>
                  <a:pt x="957" y="102"/>
                  <a:pt x="957" y="104"/>
                  <a:pt x="956" y="105"/>
                </a:cubicBezTo>
                <a:cubicBezTo>
                  <a:pt x="951" y="113"/>
                  <a:pt x="947" y="121"/>
                  <a:pt x="941" y="128"/>
                </a:cubicBezTo>
                <a:cubicBezTo>
                  <a:pt x="943" y="126"/>
                  <a:pt x="944" y="123"/>
                  <a:pt x="946" y="121"/>
                </a:cubicBezTo>
                <a:cubicBezTo>
                  <a:pt x="948" y="118"/>
                  <a:pt x="950" y="116"/>
                  <a:pt x="954" y="117"/>
                </a:cubicBezTo>
                <a:cubicBezTo>
                  <a:pt x="955" y="118"/>
                  <a:pt x="956" y="117"/>
                  <a:pt x="956" y="116"/>
                </a:cubicBezTo>
                <a:cubicBezTo>
                  <a:pt x="957" y="116"/>
                  <a:pt x="957" y="116"/>
                  <a:pt x="958" y="115"/>
                </a:cubicBezTo>
                <a:cubicBezTo>
                  <a:pt x="959" y="114"/>
                  <a:pt x="961" y="112"/>
                  <a:pt x="962" y="111"/>
                </a:cubicBezTo>
                <a:cubicBezTo>
                  <a:pt x="962" y="110"/>
                  <a:pt x="962" y="110"/>
                  <a:pt x="963" y="109"/>
                </a:cubicBezTo>
                <a:cubicBezTo>
                  <a:pt x="963" y="108"/>
                  <a:pt x="963" y="108"/>
                  <a:pt x="963" y="108"/>
                </a:cubicBezTo>
                <a:cubicBezTo>
                  <a:pt x="962" y="108"/>
                  <a:pt x="962" y="108"/>
                  <a:pt x="962" y="108"/>
                </a:cubicBezTo>
                <a:cubicBezTo>
                  <a:pt x="960" y="110"/>
                  <a:pt x="957" y="112"/>
                  <a:pt x="955" y="113"/>
                </a:cubicBezTo>
                <a:cubicBezTo>
                  <a:pt x="954" y="113"/>
                  <a:pt x="953" y="114"/>
                  <a:pt x="952" y="113"/>
                </a:cubicBezTo>
                <a:cubicBezTo>
                  <a:pt x="952" y="112"/>
                  <a:pt x="952" y="111"/>
                  <a:pt x="952" y="111"/>
                </a:cubicBezTo>
                <a:cubicBezTo>
                  <a:pt x="953" y="109"/>
                  <a:pt x="955" y="107"/>
                  <a:pt x="956" y="105"/>
                </a:cubicBezTo>
                <a:cubicBezTo>
                  <a:pt x="957" y="104"/>
                  <a:pt x="958" y="103"/>
                  <a:pt x="959" y="101"/>
                </a:cubicBezTo>
                <a:cubicBezTo>
                  <a:pt x="960" y="99"/>
                  <a:pt x="963" y="99"/>
                  <a:pt x="965" y="99"/>
                </a:cubicBezTo>
                <a:cubicBezTo>
                  <a:pt x="965" y="98"/>
                  <a:pt x="966" y="98"/>
                  <a:pt x="967" y="97"/>
                </a:cubicBezTo>
                <a:cubicBezTo>
                  <a:pt x="969" y="97"/>
                  <a:pt x="971" y="97"/>
                  <a:pt x="972" y="95"/>
                </a:cubicBezTo>
                <a:cubicBezTo>
                  <a:pt x="973" y="95"/>
                  <a:pt x="975" y="94"/>
                  <a:pt x="974" y="93"/>
                </a:cubicBezTo>
                <a:cubicBezTo>
                  <a:pt x="975" y="92"/>
                  <a:pt x="975" y="91"/>
                  <a:pt x="976" y="92"/>
                </a:cubicBezTo>
                <a:cubicBezTo>
                  <a:pt x="979" y="93"/>
                  <a:pt x="980" y="95"/>
                  <a:pt x="979" y="98"/>
                </a:cubicBezTo>
                <a:cubicBezTo>
                  <a:pt x="978" y="99"/>
                  <a:pt x="976" y="100"/>
                  <a:pt x="975" y="101"/>
                </a:cubicBezTo>
                <a:cubicBezTo>
                  <a:pt x="974" y="102"/>
                  <a:pt x="973" y="103"/>
                  <a:pt x="973" y="104"/>
                </a:cubicBezTo>
                <a:cubicBezTo>
                  <a:pt x="972" y="106"/>
                  <a:pt x="971" y="107"/>
                  <a:pt x="970" y="109"/>
                </a:cubicBezTo>
                <a:cubicBezTo>
                  <a:pt x="968" y="111"/>
                  <a:pt x="967" y="113"/>
                  <a:pt x="966" y="115"/>
                </a:cubicBezTo>
                <a:cubicBezTo>
                  <a:pt x="966" y="115"/>
                  <a:pt x="965" y="115"/>
                  <a:pt x="965" y="115"/>
                </a:cubicBezTo>
                <a:cubicBezTo>
                  <a:pt x="965" y="116"/>
                  <a:pt x="966" y="116"/>
                  <a:pt x="966" y="116"/>
                </a:cubicBezTo>
                <a:cubicBezTo>
                  <a:pt x="965" y="115"/>
                  <a:pt x="966" y="115"/>
                  <a:pt x="966" y="115"/>
                </a:cubicBezTo>
                <a:cubicBezTo>
                  <a:pt x="966" y="114"/>
                  <a:pt x="967" y="114"/>
                  <a:pt x="968" y="113"/>
                </a:cubicBezTo>
                <a:cubicBezTo>
                  <a:pt x="969" y="113"/>
                  <a:pt x="970" y="112"/>
                  <a:pt x="970" y="111"/>
                </a:cubicBezTo>
                <a:cubicBezTo>
                  <a:pt x="971" y="110"/>
                  <a:pt x="971" y="110"/>
                  <a:pt x="971" y="110"/>
                </a:cubicBezTo>
                <a:cubicBezTo>
                  <a:pt x="971" y="109"/>
                  <a:pt x="972" y="109"/>
                  <a:pt x="972" y="108"/>
                </a:cubicBezTo>
                <a:cubicBezTo>
                  <a:pt x="973" y="107"/>
                  <a:pt x="974" y="106"/>
                  <a:pt x="975" y="106"/>
                </a:cubicBezTo>
                <a:cubicBezTo>
                  <a:pt x="977" y="106"/>
                  <a:pt x="978" y="107"/>
                  <a:pt x="978" y="108"/>
                </a:cubicBezTo>
                <a:cubicBezTo>
                  <a:pt x="979" y="108"/>
                  <a:pt x="976" y="110"/>
                  <a:pt x="979" y="110"/>
                </a:cubicBezTo>
                <a:cubicBezTo>
                  <a:pt x="980" y="110"/>
                  <a:pt x="981" y="111"/>
                  <a:pt x="981" y="113"/>
                </a:cubicBezTo>
                <a:cubicBezTo>
                  <a:pt x="981" y="113"/>
                  <a:pt x="981" y="114"/>
                  <a:pt x="981" y="114"/>
                </a:cubicBezTo>
                <a:cubicBezTo>
                  <a:pt x="980" y="116"/>
                  <a:pt x="979" y="117"/>
                  <a:pt x="979" y="119"/>
                </a:cubicBezTo>
                <a:cubicBezTo>
                  <a:pt x="979" y="121"/>
                  <a:pt x="978" y="122"/>
                  <a:pt x="977" y="123"/>
                </a:cubicBezTo>
                <a:cubicBezTo>
                  <a:pt x="973" y="124"/>
                  <a:pt x="971" y="127"/>
                  <a:pt x="969" y="130"/>
                </a:cubicBezTo>
                <a:cubicBezTo>
                  <a:pt x="970" y="129"/>
                  <a:pt x="971" y="128"/>
                  <a:pt x="972" y="126"/>
                </a:cubicBezTo>
                <a:cubicBezTo>
                  <a:pt x="973" y="125"/>
                  <a:pt x="974" y="124"/>
                  <a:pt x="975" y="125"/>
                </a:cubicBezTo>
                <a:cubicBezTo>
                  <a:pt x="977" y="126"/>
                  <a:pt x="977" y="127"/>
                  <a:pt x="976" y="128"/>
                </a:cubicBezTo>
                <a:cubicBezTo>
                  <a:pt x="974" y="132"/>
                  <a:pt x="973" y="136"/>
                  <a:pt x="970" y="138"/>
                </a:cubicBezTo>
                <a:cubicBezTo>
                  <a:pt x="966" y="141"/>
                  <a:pt x="964" y="145"/>
                  <a:pt x="961" y="148"/>
                </a:cubicBezTo>
                <a:cubicBezTo>
                  <a:pt x="962" y="149"/>
                  <a:pt x="963" y="150"/>
                  <a:pt x="965" y="150"/>
                </a:cubicBezTo>
                <a:cubicBezTo>
                  <a:pt x="965" y="150"/>
                  <a:pt x="965" y="150"/>
                  <a:pt x="966" y="150"/>
                </a:cubicBezTo>
                <a:cubicBezTo>
                  <a:pt x="968" y="152"/>
                  <a:pt x="966" y="154"/>
                  <a:pt x="968" y="155"/>
                </a:cubicBezTo>
                <a:cubicBezTo>
                  <a:pt x="969" y="157"/>
                  <a:pt x="970" y="159"/>
                  <a:pt x="971" y="162"/>
                </a:cubicBezTo>
                <a:cubicBezTo>
                  <a:pt x="971" y="163"/>
                  <a:pt x="971" y="165"/>
                  <a:pt x="969" y="166"/>
                </a:cubicBezTo>
                <a:cubicBezTo>
                  <a:pt x="966" y="166"/>
                  <a:pt x="967" y="164"/>
                  <a:pt x="967" y="163"/>
                </a:cubicBezTo>
                <a:cubicBezTo>
                  <a:pt x="966" y="162"/>
                  <a:pt x="966" y="162"/>
                  <a:pt x="966" y="161"/>
                </a:cubicBezTo>
                <a:cubicBezTo>
                  <a:pt x="966" y="161"/>
                  <a:pt x="965" y="160"/>
                  <a:pt x="964" y="159"/>
                </a:cubicBezTo>
                <a:cubicBezTo>
                  <a:pt x="962" y="158"/>
                  <a:pt x="960" y="158"/>
                  <a:pt x="957" y="158"/>
                </a:cubicBezTo>
                <a:cubicBezTo>
                  <a:pt x="958" y="159"/>
                  <a:pt x="959" y="158"/>
                  <a:pt x="960" y="158"/>
                </a:cubicBezTo>
                <a:cubicBezTo>
                  <a:pt x="962" y="162"/>
                  <a:pt x="960" y="163"/>
                  <a:pt x="957" y="163"/>
                </a:cubicBezTo>
                <a:cubicBezTo>
                  <a:pt x="954" y="164"/>
                  <a:pt x="952" y="165"/>
                  <a:pt x="951" y="167"/>
                </a:cubicBezTo>
                <a:cubicBezTo>
                  <a:pt x="951" y="168"/>
                  <a:pt x="951" y="168"/>
                  <a:pt x="950" y="168"/>
                </a:cubicBezTo>
                <a:cubicBezTo>
                  <a:pt x="950" y="169"/>
                  <a:pt x="949" y="171"/>
                  <a:pt x="952" y="170"/>
                </a:cubicBezTo>
                <a:cubicBezTo>
                  <a:pt x="952" y="170"/>
                  <a:pt x="952" y="170"/>
                  <a:pt x="953" y="170"/>
                </a:cubicBezTo>
                <a:cubicBezTo>
                  <a:pt x="954" y="170"/>
                  <a:pt x="955" y="169"/>
                  <a:pt x="956" y="171"/>
                </a:cubicBezTo>
                <a:cubicBezTo>
                  <a:pt x="958" y="174"/>
                  <a:pt x="954" y="175"/>
                  <a:pt x="954" y="178"/>
                </a:cubicBezTo>
                <a:cubicBezTo>
                  <a:pt x="957" y="174"/>
                  <a:pt x="961" y="174"/>
                  <a:pt x="963" y="178"/>
                </a:cubicBezTo>
                <a:cubicBezTo>
                  <a:pt x="964" y="179"/>
                  <a:pt x="965" y="179"/>
                  <a:pt x="966" y="179"/>
                </a:cubicBezTo>
                <a:cubicBezTo>
                  <a:pt x="968" y="180"/>
                  <a:pt x="969" y="182"/>
                  <a:pt x="968" y="185"/>
                </a:cubicBezTo>
                <a:cubicBezTo>
                  <a:pt x="968" y="187"/>
                  <a:pt x="966" y="187"/>
                  <a:pt x="964" y="187"/>
                </a:cubicBezTo>
                <a:cubicBezTo>
                  <a:pt x="961" y="186"/>
                  <a:pt x="959" y="187"/>
                  <a:pt x="957" y="186"/>
                </a:cubicBezTo>
                <a:cubicBezTo>
                  <a:pt x="958" y="188"/>
                  <a:pt x="959" y="190"/>
                  <a:pt x="959" y="192"/>
                </a:cubicBezTo>
                <a:cubicBezTo>
                  <a:pt x="959" y="192"/>
                  <a:pt x="960" y="193"/>
                  <a:pt x="960" y="193"/>
                </a:cubicBezTo>
                <a:cubicBezTo>
                  <a:pt x="961" y="198"/>
                  <a:pt x="964" y="199"/>
                  <a:pt x="968" y="199"/>
                </a:cubicBezTo>
                <a:cubicBezTo>
                  <a:pt x="967" y="197"/>
                  <a:pt x="966" y="196"/>
                  <a:pt x="963" y="196"/>
                </a:cubicBezTo>
                <a:cubicBezTo>
                  <a:pt x="962" y="196"/>
                  <a:pt x="961" y="194"/>
                  <a:pt x="961" y="193"/>
                </a:cubicBezTo>
                <a:cubicBezTo>
                  <a:pt x="960" y="188"/>
                  <a:pt x="960" y="188"/>
                  <a:pt x="965" y="189"/>
                </a:cubicBezTo>
                <a:cubicBezTo>
                  <a:pt x="966" y="190"/>
                  <a:pt x="967" y="190"/>
                  <a:pt x="969" y="191"/>
                </a:cubicBezTo>
                <a:cubicBezTo>
                  <a:pt x="971" y="193"/>
                  <a:pt x="973" y="194"/>
                  <a:pt x="974" y="196"/>
                </a:cubicBezTo>
                <a:cubicBezTo>
                  <a:pt x="974" y="198"/>
                  <a:pt x="974" y="196"/>
                  <a:pt x="975" y="196"/>
                </a:cubicBezTo>
                <a:cubicBezTo>
                  <a:pt x="976" y="195"/>
                  <a:pt x="978" y="196"/>
                  <a:pt x="979" y="197"/>
                </a:cubicBezTo>
                <a:cubicBezTo>
                  <a:pt x="981" y="198"/>
                  <a:pt x="982" y="200"/>
                  <a:pt x="983" y="203"/>
                </a:cubicBezTo>
                <a:cubicBezTo>
                  <a:pt x="984" y="204"/>
                  <a:pt x="985" y="204"/>
                  <a:pt x="986" y="206"/>
                </a:cubicBezTo>
                <a:cubicBezTo>
                  <a:pt x="987" y="213"/>
                  <a:pt x="987" y="213"/>
                  <a:pt x="993" y="214"/>
                </a:cubicBezTo>
                <a:cubicBezTo>
                  <a:pt x="995" y="214"/>
                  <a:pt x="996" y="215"/>
                  <a:pt x="997" y="217"/>
                </a:cubicBezTo>
                <a:cubicBezTo>
                  <a:pt x="999" y="219"/>
                  <a:pt x="1001" y="216"/>
                  <a:pt x="1002" y="216"/>
                </a:cubicBezTo>
                <a:cubicBezTo>
                  <a:pt x="1003" y="216"/>
                  <a:pt x="1004" y="216"/>
                  <a:pt x="1005" y="216"/>
                </a:cubicBezTo>
                <a:cubicBezTo>
                  <a:pt x="1005" y="217"/>
                  <a:pt x="1007" y="218"/>
                  <a:pt x="1008" y="219"/>
                </a:cubicBezTo>
                <a:cubicBezTo>
                  <a:pt x="1008" y="219"/>
                  <a:pt x="1009" y="220"/>
                  <a:pt x="1009" y="220"/>
                </a:cubicBezTo>
                <a:cubicBezTo>
                  <a:pt x="1009" y="221"/>
                  <a:pt x="1007" y="222"/>
                  <a:pt x="1007" y="223"/>
                </a:cubicBezTo>
                <a:cubicBezTo>
                  <a:pt x="1008" y="226"/>
                  <a:pt x="1010" y="229"/>
                  <a:pt x="1007" y="232"/>
                </a:cubicBezTo>
                <a:cubicBezTo>
                  <a:pt x="1006" y="232"/>
                  <a:pt x="1003" y="233"/>
                  <a:pt x="1002" y="230"/>
                </a:cubicBezTo>
                <a:cubicBezTo>
                  <a:pt x="1002" y="230"/>
                  <a:pt x="1003" y="228"/>
                  <a:pt x="1001" y="228"/>
                </a:cubicBezTo>
                <a:cubicBezTo>
                  <a:pt x="999" y="229"/>
                  <a:pt x="999" y="230"/>
                  <a:pt x="1000" y="231"/>
                </a:cubicBezTo>
                <a:cubicBezTo>
                  <a:pt x="1000" y="232"/>
                  <a:pt x="1001" y="232"/>
                  <a:pt x="1001" y="233"/>
                </a:cubicBezTo>
                <a:cubicBezTo>
                  <a:pt x="1001" y="234"/>
                  <a:pt x="1001" y="234"/>
                  <a:pt x="1001" y="234"/>
                </a:cubicBezTo>
                <a:cubicBezTo>
                  <a:pt x="1001" y="237"/>
                  <a:pt x="998" y="237"/>
                  <a:pt x="996" y="238"/>
                </a:cubicBezTo>
                <a:cubicBezTo>
                  <a:pt x="999" y="242"/>
                  <a:pt x="1000" y="237"/>
                  <a:pt x="1003" y="238"/>
                </a:cubicBezTo>
                <a:cubicBezTo>
                  <a:pt x="1005" y="239"/>
                  <a:pt x="1007" y="239"/>
                  <a:pt x="1010" y="237"/>
                </a:cubicBezTo>
                <a:cubicBezTo>
                  <a:pt x="1011" y="236"/>
                  <a:pt x="1014" y="235"/>
                  <a:pt x="1014" y="233"/>
                </a:cubicBezTo>
                <a:cubicBezTo>
                  <a:pt x="1015" y="230"/>
                  <a:pt x="1017" y="231"/>
                  <a:pt x="1018" y="231"/>
                </a:cubicBezTo>
                <a:cubicBezTo>
                  <a:pt x="1019" y="231"/>
                  <a:pt x="1019" y="231"/>
                  <a:pt x="1019" y="231"/>
                </a:cubicBezTo>
                <a:cubicBezTo>
                  <a:pt x="1021" y="231"/>
                  <a:pt x="1022" y="231"/>
                  <a:pt x="1023" y="231"/>
                </a:cubicBezTo>
                <a:cubicBezTo>
                  <a:pt x="1023" y="232"/>
                  <a:pt x="1023" y="232"/>
                  <a:pt x="1024" y="232"/>
                </a:cubicBezTo>
                <a:cubicBezTo>
                  <a:pt x="1026" y="233"/>
                  <a:pt x="1025" y="235"/>
                  <a:pt x="1024" y="236"/>
                </a:cubicBezTo>
                <a:cubicBezTo>
                  <a:pt x="1023" y="237"/>
                  <a:pt x="1023" y="238"/>
                  <a:pt x="1024" y="239"/>
                </a:cubicBezTo>
                <a:cubicBezTo>
                  <a:pt x="1026" y="240"/>
                  <a:pt x="1028" y="238"/>
                  <a:pt x="1030" y="237"/>
                </a:cubicBezTo>
                <a:cubicBezTo>
                  <a:pt x="1031" y="236"/>
                  <a:pt x="1032" y="235"/>
                  <a:pt x="1033" y="234"/>
                </a:cubicBezTo>
                <a:cubicBezTo>
                  <a:pt x="1035" y="234"/>
                  <a:pt x="1036" y="234"/>
                  <a:pt x="1037" y="235"/>
                </a:cubicBezTo>
                <a:cubicBezTo>
                  <a:pt x="1038" y="237"/>
                  <a:pt x="1036" y="237"/>
                  <a:pt x="1035" y="238"/>
                </a:cubicBezTo>
                <a:cubicBezTo>
                  <a:pt x="1034" y="239"/>
                  <a:pt x="1034" y="240"/>
                  <a:pt x="1033" y="241"/>
                </a:cubicBezTo>
                <a:cubicBezTo>
                  <a:pt x="1029" y="244"/>
                  <a:pt x="1025" y="247"/>
                  <a:pt x="1020" y="251"/>
                </a:cubicBezTo>
                <a:cubicBezTo>
                  <a:pt x="1026" y="248"/>
                  <a:pt x="1030" y="243"/>
                  <a:pt x="1035" y="240"/>
                </a:cubicBezTo>
                <a:cubicBezTo>
                  <a:pt x="1037" y="239"/>
                  <a:pt x="1033" y="239"/>
                  <a:pt x="1035" y="238"/>
                </a:cubicBezTo>
                <a:cubicBezTo>
                  <a:pt x="1036" y="237"/>
                  <a:pt x="1038" y="237"/>
                  <a:pt x="1039" y="236"/>
                </a:cubicBezTo>
                <a:cubicBezTo>
                  <a:pt x="1039" y="235"/>
                  <a:pt x="1039" y="235"/>
                  <a:pt x="1040" y="235"/>
                </a:cubicBezTo>
                <a:cubicBezTo>
                  <a:pt x="1041" y="234"/>
                  <a:pt x="1042" y="233"/>
                  <a:pt x="1043" y="231"/>
                </a:cubicBezTo>
                <a:cubicBezTo>
                  <a:pt x="1045" y="230"/>
                  <a:pt x="1046" y="227"/>
                  <a:pt x="1049" y="227"/>
                </a:cubicBezTo>
                <a:cubicBezTo>
                  <a:pt x="1051" y="227"/>
                  <a:pt x="1053" y="227"/>
                  <a:pt x="1053" y="229"/>
                </a:cubicBezTo>
                <a:cubicBezTo>
                  <a:pt x="1054" y="231"/>
                  <a:pt x="1052" y="233"/>
                  <a:pt x="1050" y="234"/>
                </a:cubicBezTo>
                <a:cubicBezTo>
                  <a:pt x="1045" y="236"/>
                  <a:pt x="1042" y="239"/>
                  <a:pt x="1039" y="243"/>
                </a:cubicBezTo>
                <a:cubicBezTo>
                  <a:pt x="1040" y="242"/>
                  <a:pt x="1041" y="240"/>
                  <a:pt x="1043" y="239"/>
                </a:cubicBezTo>
                <a:cubicBezTo>
                  <a:pt x="1044" y="238"/>
                  <a:pt x="1046" y="237"/>
                  <a:pt x="1047" y="238"/>
                </a:cubicBezTo>
                <a:cubicBezTo>
                  <a:pt x="1048" y="239"/>
                  <a:pt x="1047" y="241"/>
                  <a:pt x="1046" y="242"/>
                </a:cubicBezTo>
                <a:cubicBezTo>
                  <a:pt x="1043" y="245"/>
                  <a:pt x="1040" y="250"/>
                  <a:pt x="1036" y="253"/>
                </a:cubicBezTo>
                <a:cubicBezTo>
                  <a:pt x="1039" y="251"/>
                  <a:pt x="1041" y="247"/>
                  <a:pt x="1045" y="244"/>
                </a:cubicBezTo>
                <a:cubicBezTo>
                  <a:pt x="1048" y="240"/>
                  <a:pt x="1054" y="238"/>
                  <a:pt x="1058" y="234"/>
                </a:cubicBezTo>
                <a:cubicBezTo>
                  <a:pt x="1058" y="234"/>
                  <a:pt x="1059" y="234"/>
                  <a:pt x="1060" y="233"/>
                </a:cubicBezTo>
                <a:cubicBezTo>
                  <a:pt x="1061" y="233"/>
                  <a:pt x="1062" y="232"/>
                  <a:pt x="1063" y="231"/>
                </a:cubicBezTo>
                <a:cubicBezTo>
                  <a:pt x="1063" y="231"/>
                  <a:pt x="1064" y="230"/>
                  <a:pt x="1065" y="230"/>
                </a:cubicBezTo>
                <a:cubicBezTo>
                  <a:pt x="1066" y="231"/>
                  <a:pt x="1066" y="232"/>
                  <a:pt x="1066" y="233"/>
                </a:cubicBezTo>
                <a:cubicBezTo>
                  <a:pt x="1064" y="235"/>
                  <a:pt x="1063" y="236"/>
                  <a:pt x="1061" y="238"/>
                </a:cubicBezTo>
                <a:cubicBezTo>
                  <a:pt x="1059" y="239"/>
                  <a:pt x="1057" y="240"/>
                  <a:pt x="1056" y="242"/>
                </a:cubicBezTo>
                <a:cubicBezTo>
                  <a:pt x="1053" y="243"/>
                  <a:pt x="1051" y="246"/>
                  <a:pt x="1049" y="247"/>
                </a:cubicBezTo>
                <a:cubicBezTo>
                  <a:pt x="1051" y="246"/>
                  <a:pt x="1052" y="244"/>
                  <a:pt x="1054" y="243"/>
                </a:cubicBezTo>
                <a:cubicBezTo>
                  <a:pt x="1055" y="242"/>
                  <a:pt x="1056" y="242"/>
                  <a:pt x="1056" y="242"/>
                </a:cubicBezTo>
                <a:cubicBezTo>
                  <a:pt x="1058" y="241"/>
                  <a:pt x="1059" y="240"/>
                  <a:pt x="1060" y="239"/>
                </a:cubicBezTo>
                <a:cubicBezTo>
                  <a:pt x="1061" y="238"/>
                  <a:pt x="1061" y="238"/>
                  <a:pt x="1062" y="237"/>
                </a:cubicBezTo>
                <a:cubicBezTo>
                  <a:pt x="1063" y="236"/>
                  <a:pt x="1065" y="237"/>
                  <a:pt x="1067" y="236"/>
                </a:cubicBezTo>
              </a:path>
            </a:pathLst>
          </a:custGeom>
          <a:blipFill>
            <a:blip r:embed="rId3" cstate="screen">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lstStyle/>
          <a:p>
            <a:endParaRPr lang="zh-CN" altLang="en-US" dirty="0">
              <a:cs typeface="+mn-ea"/>
              <a:sym typeface="+mn-lt"/>
            </a:endParaRPr>
          </a:p>
        </p:txBody>
      </p:sp>
      <p:sp>
        <p:nvSpPr>
          <p:cNvPr id="8" name="文本框 7"/>
          <p:cNvSpPr txBox="1"/>
          <p:nvPr/>
        </p:nvSpPr>
        <p:spPr>
          <a:xfrm>
            <a:off x="1352550" y="944954"/>
            <a:ext cx="1981200" cy="1862048"/>
          </a:xfrm>
          <a:prstGeom prst="rect">
            <a:avLst/>
          </a:prstGeom>
          <a:noFill/>
        </p:spPr>
        <p:txBody>
          <a:bodyPr wrap="square" rtlCol="0">
            <a:spAutoFit/>
          </a:bodyPr>
          <a:lstStyle/>
          <a:p>
            <a:r>
              <a:rPr lang="en-US" altLang="zh-CN" sz="11500" b="1" dirty="0">
                <a:cs typeface="+mn-ea"/>
                <a:sym typeface="+mn-lt"/>
              </a:rPr>
              <a:t>04</a:t>
            </a:r>
            <a:endParaRPr lang="zh-CN" altLang="en-US" sz="11500" b="1" dirty="0">
              <a:cs typeface="+mn-ea"/>
              <a:sym typeface="+mn-lt"/>
            </a:endParaRPr>
          </a:p>
        </p:txBody>
      </p:sp>
      <p:sp>
        <p:nvSpPr>
          <p:cNvPr id="9" name="矩形 8"/>
          <p:cNvSpPr/>
          <p:nvPr/>
        </p:nvSpPr>
        <p:spPr>
          <a:xfrm>
            <a:off x="1603721" y="2712480"/>
            <a:ext cx="533400" cy="95250"/>
          </a:xfrm>
          <a:prstGeom prst="rect">
            <a:avLst/>
          </a:prstGeom>
          <a:solidFill>
            <a:srgbClr val="1A7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1432271" y="3091694"/>
            <a:ext cx="3181350" cy="646331"/>
          </a:xfrm>
          <a:prstGeom prst="rect">
            <a:avLst/>
          </a:prstGeom>
          <a:noFill/>
        </p:spPr>
        <p:txBody>
          <a:bodyPr wrap="square" rtlCol="0">
            <a:spAutoFit/>
          </a:bodyPr>
          <a:lstStyle/>
          <a:p>
            <a:r>
              <a:rPr lang="en-US" altLang="zh-CN" sz="3600" dirty="0">
                <a:cs typeface="+mn-ea"/>
                <a:sym typeface="+mn-lt"/>
              </a:rPr>
              <a:t>PART  THREE</a:t>
            </a:r>
            <a:endParaRPr lang="zh-CN" altLang="en-US" sz="3600" dirty="0">
              <a:cs typeface="+mn-ea"/>
              <a:sym typeface="+mn-lt"/>
            </a:endParaRPr>
          </a:p>
        </p:txBody>
      </p:sp>
      <p:sp>
        <p:nvSpPr>
          <p:cNvPr id="11" name="文本框 10"/>
          <p:cNvSpPr txBox="1"/>
          <p:nvPr/>
        </p:nvSpPr>
        <p:spPr>
          <a:xfrm>
            <a:off x="1432271" y="3786635"/>
            <a:ext cx="3714750" cy="3416320"/>
          </a:xfrm>
          <a:prstGeom prst="rect">
            <a:avLst/>
          </a:prstGeom>
          <a:noFill/>
        </p:spPr>
        <p:txBody>
          <a:bodyPr wrap="square" rtlCol="0">
            <a:spAutoFit/>
          </a:bodyPr>
          <a:lstStyle>
            <a:defPPr>
              <a:defRPr lang="zh-CN"/>
            </a:defPPr>
            <a:lvl1pPr>
              <a:defRPr sz="5400" b="1" spc="500">
                <a:solidFill>
                  <a:schemeClr val="tx1">
                    <a:lumMod val="75000"/>
                    <a:lumOff val="25000"/>
                  </a:schemeClr>
                </a:solidFill>
                <a:effectLst>
                  <a:outerShdw blurRad="50800" dist="38100" dir="2700000" algn="tl" rotWithShape="0">
                    <a:prstClr val="black">
                      <a:alpha val="40000"/>
                    </a:prstClr>
                  </a:outerShdw>
                </a:effectLst>
                <a:ea typeface="微软雅黑" pitchFamily="34" charset="-122"/>
                <a:cs typeface="+mn-ea"/>
              </a:defRPr>
            </a:lvl1pPr>
          </a:lstStyle>
          <a:p>
            <a:r>
              <a:rPr lang="zh-CN" altLang="en-US" dirty="0">
                <a:ea typeface="+mn-ea"/>
                <a:sym typeface="+mn-lt"/>
              </a:rPr>
              <a:t>团队分工合作</a:t>
            </a:r>
          </a:p>
          <a:p>
            <a:endParaRPr lang="zh-CN" altLang="en-US" dirty="0">
              <a:ea typeface="+mn-ea"/>
              <a:sym typeface="+mn-lt"/>
            </a:endParaRPr>
          </a:p>
          <a:p>
            <a:endParaRPr lang="zh-CN" altLang="en-US" dirty="0">
              <a:ea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custDataLst>
              <p:tags r:id="rId2"/>
            </p:custDataLst>
          </p:nvPr>
        </p:nvSpPr>
        <p:spPr>
          <a:xfrm>
            <a:off x="273160" y="1032094"/>
            <a:ext cx="2091351" cy="1675701"/>
          </a:xfrm>
          <a:prstGeom prst="ellipse">
            <a:avLst/>
          </a:prstGeom>
          <a:solidFill>
            <a:srgbClr val="699569"/>
          </a:solidFill>
          <a:ln w="38100">
            <a:solidFill>
              <a:srgbClr val="699569"/>
            </a:solidFill>
          </a:ln>
          <a:effectLst>
            <a:outerShdw blurRad="50800" dist="38100" dir="2700000" algn="tl" rotWithShape="0">
              <a:prstClr val="black">
                <a:alpha val="40000"/>
              </a:prstClr>
            </a:outerShdw>
          </a:effectLst>
        </p:spPr>
        <p:style>
          <a:lnRef idx="2">
            <a:srgbClr val="2CBEBB">
              <a:shade val="50000"/>
            </a:srgbClr>
          </a:lnRef>
          <a:fillRef idx="1">
            <a:srgbClr val="2CBEBB"/>
          </a:fillRef>
          <a:effectRef idx="0">
            <a:srgbClr val="2CBEBB"/>
          </a:effectRef>
          <a:fontRef idx="minor">
            <a:sysClr val="window" lastClr="FFFFFF"/>
          </a:fontRef>
        </p:style>
        <p:txBody>
          <a:bodyPr rtlCol="0" anchor="ctr">
            <a:normAutofit fontScale="95000"/>
          </a:bodyPr>
          <a:lstStyle/>
          <a:p>
            <a:pPr algn="ctr"/>
            <a:r>
              <a:rPr lang="zh-CN" altLang="en-US" sz="3200" dirty="0">
                <a:cs typeface="+mn-ea"/>
                <a:sym typeface="+mn-lt"/>
              </a:rPr>
              <a:t>杨天赋</a:t>
            </a:r>
            <a:endParaRPr lang="zh-CN" altLang="en-US" sz="3200" dirty="0">
              <a:solidFill>
                <a:sysClr val="window" lastClr="FFFFFF"/>
              </a:solidFill>
              <a:cs typeface="+mn-ea"/>
              <a:sym typeface="+mn-lt"/>
            </a:endParaRPr>
          </a:p>
        </p:txBody>
      </p:sp>
      <p:sp>
        <p:nvSpPr>
          <p:cNvPr id="2" name="矩形 1"/>
          <p:cNvSpPr/>
          <p:nvPr/>
        </p:nvSpPr>
        <p:spPr>
          <a:xfrm>
            <a:off x="2966976" y="1518877"/>
            <a:ext cx="8263801" cy="401264"/>
          </a:xfrm>
          <a:prstGeom prst="rect">
            <a:avLst/>
          </a:prstGeom>
        </p:spPr>
        <p:txBody>
          <a:bodyPr wrap="none">
            <a:spAutoFit/>
          </a:bodyPr>
          <a:lstStyle/>
          <a:p>
            <a:pPr algn="ctr">
              <a:lnSpc>
                <a:spcPct val="120000"/>
              </a:lnSpc>
            </a:pPr>
            <a:r>
              <a:rPr lang="zh-CN" altLang="zh-CN" dirty="0"/>
              <a:t>负责项目的前端开发，包括用户界面设计、页面构建以及前端交互逻辑的编写。</a:t>
            </a:r>
            <a:endParaRPr lang="zh-CN" altLang="en-US" b="1" dirty="0">
              <a:solidFill>
                <a:schemeClr val="tx1">
                  <a:lumMod val="85000"/>
                  <a:lumOff val="15000"/>
                </a:schemeClr>
              </a:solidFill>
              <a:cs typeface="+mn-ea"/>
              <a:sym typeface="+mn-lt"/>
            </a:endParaRPr>
          </a:p>
        </p:txBody>
      </p:sp>
      <p:sp>
        <p:nvSpPr>
          <p:cNvPr id="4" name="文本框 3">
            <a:extLst>
              <a:ext uri="{FF2B5EF4-FFF2-40B4-BE49-F238E27FC236}">
                <a16:creationId xmlns:a16="http://schemas.microsoft.com/office/drawing/2014/main" id="{6796AAFA-2B27-9925-C61D-298CCE5A4302}"/>
              </a:ext>
            </a:extLst>
          </p:cNvPr>
          <p:cNvSpPr txBox="1"/>
          <p:nvPr/>
        </p:nvSpPr>
        <p:spPr>
          <a:xfrm>
            <a:off x="565736" y="273324"/>
            <a:ext cx="3452082" cy="523220"/>
          </a:xfrm>
          <a:prstGeom prst="rect">
            <a:avLst/>
          </a:prstGeom>
          <a:solidFill>
            <a:srgbClr val="1A76B2"/>
          </a:solidFill>
        </p:spPr>
        <p:txBody>
          <a:bodyPr wrap="square" rtlCol="0">
            <a:spAutoFit/>
          </a:bodyPr>
          <a:lstStyle/>
          <a:p>
            <a:r>
              <a:rPr lang="en-US" altLang="zh-CN" sz="2800" b="1" dirty="0">
                <a:solidFill>
                  <a:schemeClr val="bg1"/>
                </a:solidFill>
                <a:cs typeface="+mn-ea"/>
                <a:sym typeface="+mn-lt"/>
              </a:rPr>
              <a:t>04 </a:t>
            </a:r>
            <a:r>
              <a:rPr lang="zh-CN" altLang="en-US" sz="2800" b="1" dirty="0">
                <a:solidFill>
                  <a:schemeClr val="bg1"/>
                </a:solidFill>
                <a:cs typeface="+mn-ea"/>
                <a:sym typeface="+mn-lt"/>
              </a:rPr>
              <a:t>团队分工合作</a:t>
            </a:r>
          </a:p>
        </p:txBody>
      </p:sp>
      <p:sp>
        <p:nvSpPr>
          <p:cNvPr id="5" name="椭圆 4">
            <a:extLst>
              <a:ext uri="{FF2B5EF4-FFF2-40B4-BE49-F238E27FC236}">
                <a16:creationId xmlns:a16="http://schemas.microsoft.com/office/drawing/2014/main" id="{3A78DBC5-8AC3-4EB9-DDF3-E746230A751D}"/>
              </a:ext>
            </a:extLst>
          </p:cNvPr>
          <p:cNvSpPr/>
          <p:nvPr>
            <p:custDataLst>
              <p:tags r:id="rId3"/>
            </p:custDataLst>
          </p:nvPr>
        </p:nvSpPr>
        <p:spPr>
          <a:xfrm>
            <a:off x="9269166" y="2620817"/>
            <a:ext cx="2497778" cy="1616365"/>
          </a:xfrm>
          <a:prstGeom prst="ellipse">
            <a:avLst/>
          </a:prstGeom>
          <a:solidFill>
            <a:srgbClr val="699569"/>
          </a:solidFill>
          <a:ln w="38100">
            <a:solidFill>
              <a:srgbClr val="699569"/>
            </a:solidFill>
          </a:ln>
          <a:effectLst>
            <a:outerShdw blurRad="50800" dist="38100" dir="2700000" algn="tl" rotWithShape="0">
              <a:prstClr val="black">
                <a:alpha val="40000"/>
              </a:prstClr>
            </a:outerShdw>
          </a:effectLst>
        </p:spPr>
        <p:style>
          <a:lnRef idx="2">
            <a:srgbClr val="2CBEBB">
              <a:shade val="50000"/>
            </a:srgbClr>
          </a:lnRef>
          <a:fillRef idx="1">
            <a:srgbClr val="2CBEBB"/>
          </a:fillRef>
          <a:effectRef idx="0">
            <a:srgbClr val="2CBEBB"/>
          </a:effectRef>
          <a:fontRef idx="minor">
            <a:sysClr val="window" lastClr="FFFFFF"/>
          </a:fontRef>
        </p:style>
        <p:txBody>
          <a:bodyPr vertOverflow="overflow" horzOverflow="overflow" vert="horz" wrap="square" numCol="1" spcCol="0" rtlCol="0" fromWordArt="0" anchor="ctr" anchorCtr="0" forceAA="0" compatLnSpc="1">
            <a:normAutofit fontScale="65000" lnSpcReduction="20000"/>
          </a:bodyPr>
          <a:lstStyle/>
          <a:p>
            <a:pPr lvl="0" algn="ctr"/>
            <a:r>
              <a:rPr lang="zh-CN" altLang="en-US" sz="6300" dirty="0">
                <a:cs typeface="+mn-ea"/>
                <a:sym typeface="+mn-lt"/>
              </a:rPr>
              <a:t>龚家鑫</a:t>
            </a:r>
            <a:endParaRPr lang="en-US" altLang="zh-CN" sz="6300" dirty="0">
              <a:cs typeface="+mn-ea"/>
              <a:sym typeface="+mn-lt"/>
            </a:endParaRPr>
          </a:p>
        </p:txBody>
      </p:sp>
      <p:sp>
        <p:nvSpPr>
          <p:cNvPr id="6" name="椭圆 5">
            <a:extLst>
              <a:ext uri="{FF2B5EF4-FFF2-40B4-BE49-F238E27FC236}">
                <a16:creationId xmlns:a16="http://schemas.microsoft.com/office/drawing/2014/main" id="{7E2347F7-0696-B985-DEDC-CA6B602D2484}"/>
              </a:ext>
            </a:extLst>
          </p:cNvPr>
          <p:cNvSpPr/>
          <p:nvPr>
            <p:custDataLst>
              <p:tags r:id="rId4"/>
            </p:custDataLst>
          </p:nvPr>
        </p:nvSpPr>
        <p:spPr>
          <a:xfrm>
            <a:off x="167748" y="5097101"/>
            <a:ext cx="2340062" cy="1487575"/>
          </a:xfrm>
          <a:prstGeom prst="ellipse">
            <a:avLst/>
          </a:prstGeom>
          <a:solidFill>
            <a:srgbClr val="699569"/>
          </a:solidFill>
          <a:ln w="38100">
            <a:solidFill>
              <a:srgbClr val="699569"/>
            </a:solidFill>
          </a:ln>
          <a:effectLst>
            <a:outerShdw blurRad="50800" dist="38100" dir="2700000" algn="tl" rotWithShape="0">
              <a:prstClr val="black">
                <a:alpha val="40000"/>
              </a:prstClr>
            </a:outerShdw>
          </a:effectLst>
        </p:spPr>
        <p:style>
          <a:lnRef idx="2">
            <a:srgbClr val="2CBEBB">
              <a:shade val="50000"/>
            </a:srgbClr>
          </a:lnRef>
          <a:fillRef idx="1">
            <a:srgbClr val="2CBEBB"/>
          </a:fillRef>
          <a:effectRef idx="0">
            <a:srgbClr val="2CBEBB"/>
          </a:effectRef>
          <a:fontRef idx="minor">
            <a:sysClr val="window" lastClr="FFFFFF"/>
          </a:fontRef>
        </p:style>
        <p:txBody>
          <a:bodyPr vertOverflow="overflow" horzOverflow="overflow" vert="horz" wrap="square" numCol="1" spcCol="0" rtlCol="0" fromWordArt="0" anchor="ctr" anchorCtr="0" forceAA="0" compatLnSpc="1">
            <a:normAutofit fontScale="95000"/>
          </a:bodyPr>
          <a:lstStyle/>
          <a:p>
            <a:pPr lvl="0" algn="ctr"/>
            <a:r>
              <a:rPr lang="zh-CN" altLang="en-US" sz="3200" dirty="0">
                <a:cs typeface="+mn-ea"/>
                <a:sym typeface="+mn-lt"/>
              </a:rPr>
              <a:t>刘广森</a:t>
            </a:r>
          </a:p>
        </p:txBody>
      </p:sp>
      <p:sp>
        <p:nvSpPr>
          <p:cNvPr id="8" name="文本框 7">
            <a:extLst>
              <a:ext uri="{FF2B5EF4-FFF2-40B4-BE49-F238E27FC236}">
                <a16:creationId xmlns:a16="http://schemas.microsoft.com/office/drawing/2014/main" id="{08AE2816-3CA2-F372-72D4-1F8AD2490E0A}"/>
              </a:ext>
            </a:extLst>
          </p:cNvPr>
          <p:cNvSpPr txBox="1"/>
          <p:nvPr/>
        </p:nvSpPr>
        <p:spPr>
          <a:xfrm>
            <a:off x="2605133" y="3105833"/>
            <a:ext cx="6221995" cy="646331"/>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负责项目的后端开发，包括服务器端逻辑的设计和实现、数据库的开发和管理、</a:t>
            </a:r>
            <a:r>
              <a:rPr lang="en-US" altLang="zh-CN" sz="1800" dirty="0">
                <a:effectLst/>
                <a:ea typeface="等线" panose="02010600030101010101" pitchFamily="2" charset="-122"/>
                <a:cs typeface="Times New Roman" panose="02020603050405020304" pitchFamily="18" charset="0"/>
              </a:rPr>
              <a:t>Web API</a:t>
            </a:r>
            <a:r>
              <a:rPr lang="zh-CN" altLang="zh-CN" sz="1800" dirty="0">
                <a:effectLst/>
                <a:ea typeface="等线" panose="02010600030101010101" pitchFamily="2" charset="-122"/>
                <a:cs typeface="Times New Roman" panose="02020603050405020304" pitchFamily="18" charset="0"/>
              </a:rPr>
              <a:t>的编写</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10" name="文本框 9">
            <a:extLst>
              <a:ext uri="{FF2B5EF4-FFF2-40B4-BE49-F238E27FC236}">
                <a16:creationId xmlns:a16="http://schemas.microsoft.com/office/drawing/2014/main" id="{1DDF60E2-DFFB-5B91-3062-30DB363FDBCD}"/>
              </a:ext>
            </a:extLst>
          </p:cNvPr>
          <p:cNvSpPr txBox="1"/>
          <p:nvPr/>
        </p:nvSpPr>
        <p:spPr>
          <a:xfrm>
            <a:off x="2840526" y="5517722"/>
            <a:ext cx="6097508" cy="646331"/>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负责应用的测试和品质保障，包括自动化测试、手动测试和性能测试</a:t>
            </a:r>
            <a:r>
              <a:rPr lang="zh-CN" altLang="en-US" sz="1800" dirty="0">
                <a:effectLst/>
                <a:ea typeface="等线" panose="02010600030101010101" pitchFamily="2" charset="-122"/>
                <a:cs typeface="Times New Roman" panose="02020603050405020304" pitchFamily="18" charset="0"/>
              </a:rPr>
              <a:t>。</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000"/>
                                        <p:tgtEl>
                                          <p:spTgt spid="10"/>
                                        </p:tgtEl>
                                      </p:cBhvr>
                                    </p:animEffect>
                                    <p:anim calcmode="lin" valueType="num">
                                      <p:cBhvr>
                                        <p:cTn id="34" dur="2000" fill="hold"/>
                                        <p:tgtEl>
                                          <p:spTgt spid="10"/>
                                        </p:tgtEl>
                                        <p:attrNameLst>
                                          <p:attrName>ppt_w</p:attrName>
                                        </p:attrNameLst>
                                      </p:cBhvr>
                                      <p:tavLst>
                                        <p:tav tm="0" fmla="#ppt_w*sin(2.5*pi*$)">
                                          <p:val>
                                            <p:fltVal val="0"/>
                                          </p:val>
                                        </p:tav>
                                        <p:tav tm="100000">
                                          <p:val>
                                            <p:fltVal val="1"/>
                                          </p:val>
                                        </p:tav>
                                      </p:tavLst>
                                    </p:anim>
                                    <p:anim calcmode="lin" valueType="num">
                                      <p:cBhvr>
                                        <p:cTn id="35"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5" grpId="0" animBg="1"/>
      <p:bldP spid="6" grpId="0" animBg="1"/>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3278"/>
            <a:ext cx="12192000" cy="6940969"/>
          </a:xfrm>
          <a:prstGeom prst="rect">
            <a:avLst/>
          </a:prstGeom>
        </p:spPr>
      </p:pic>
      <p:sp>
        <p:nvSpPr>
          <p:cNvPr id="7" name="文本框 6"/>
          <p:cNvSpPr txBox="1"/>
          <p:nvPr/>
        </p:nvSpPr>
        <p:spPr>
          <a:xfrm>
            <a:off x="3794994" y="1663699"/>
            <a:ext cx="4007166" cy="830997"/>
          </a:xfrm>
          <a:prstGeom prst="rect">
            <a:avLst/>
          </a:prstGeom>
          <a:noFill/>
        </p:spPr>
        <p:txBody>
          <a:bodyPr wrap="square" rtlCol="0">
            <a:spAutoFit/>
          </a:bodyPr>
          <a:lstStyle/>
          <a:p>
            <a:r>
              <a:rPr lang="en-US" altLang="zh-CN" sz="4800" b="1" spc="500" dirty="0">
                <a:solidFill>
                  <a:schemeClr val="tx1"/>
                </a:solidFill>
                <a:effectLst>
                  <a:outerShdw blurRad="50800" dist="38100" dir="2700000" algn="tl" rotWithShape="0">
                    <a:prstClr val="black">
                      <a:alpha val="40000"/>
                    </a:prstClr>
                  </a:outerShdw>
                </a:effectLst>
                <a:uFillTx/>
                <a:cs typeface="+mn-ea"/>
                <a:sym typeface="+mn-lt"/>
              </a:rPr>
              <a:t>Thanks</a:t>
            </a:r>
            <a:endParaRPr lang="zh-CN" altLang="en-US" sz="4800" b="1" spc="500" dirty="0">
              <a:solidFill>
                <a:schemeClr val="tx1"/>
              </a:solidFill>
              <a:effectLst>
                <a:outerShdw blurRad="50800" dist="38100" dir="2700000" algn="tl" rotWithShape="0">
                  <a:prstClr val="black">
                    <a:alpha val="40000"/>
                  </a:prstClr>
                </a:outerShdw>
              </a:effectLst>
              <a:uFillTx/>
              <a:cs typeface="+mn-ea"/>
              <a:sym typeface="+mn-lt"/>
            </a:endParaRPr>
          </a:p>
        </p:txBody>
      </p:sp>
      <p:sp>
        <p:nvSpPr>
          <p:cNvPr id="8" name="文本框 7"/>
          <p:cNvSpPr txBox="1"/>
          <p:nvPr/>
        </p:nvSpPr>
        <p:spPr>
          <a:xfrm>
            <a:off x="3187530" y="2431669"/>
            <a:ext cx="4187190" cy="400110"/>
          </a:xfrm>
          <a:prstGeom prst="rect">
            <a:avLst/>
          </a:prstGeom>
          <a:noFill/>
        </p:spPr>
        <p:txBody>
          <a:bodyPr wrap="square" rtlCol="0">
            <a:spAutoFit/>
          </a:bodyPr>
          <a:lstStyle/>
          <a:p>
            <a:r>
              <a:rPr lang="en-US" altLang="zh-CN" sz="2000" spc="500" dirty="0">
                <a:solidFill>
                  <a:schemeClr val="tx1"/>
                </a:solidFill>
                <a:uFillTx/>
                <a:cs typeface="+mn-ea"/>
                <a:sym typeface="+mn-lt"/>
              </a:rPr>
              <a:t>      </a:t>
            </a:r>
            <a:r>
              <a:rPr lang="zh-CN" altLang="en-US" sz="2000" spc="500" dirty="0">
                <a:cs typeface="+mn-ea"/>
                <a:sym typeface="+mn-lt"/>
              </a:rPr>
              <a:t>第</a:t>
            </a:r>
            <a:r>
              <a:rPr lang="en-US" altLang="zh-CN" sz="2000" spc="500" dirty="0">
                <a:cs typeface="+mn-ea"/>
                <a:sym typeface="+mn-lt"/>
              </a:rPr>
              <a:t>17</a:t>
            </a:r>
            <a:r>
              <a:rPr lang="zh-CN" altLang="en-US" sz="2000" spc="500" dirty="0">
                <a:cs typeface="+mn-ea"/>
                <a:sym typeface="+mn-lt"/>
              </a:rPr>
              <a:t>小组第三次汇报</a:t>
            </a:r>
            <a:endParaRPr lang="zh-CN" altLang="en-US" sz="2000" spc="500" dirty="0">
              <a:solidFill>
                <a:schemeClr val="tx1"/>
              </a:solidFill>
              <a:uFillTx/>
              <a:cs typeface="+mn-ea"/>
              <a:sym typeface="+mn-lt"/>
            </a:endParaRPr>
          </a:p>
        </p:txBody>
      </p:sp>
      <p:cxnSp>
        <p:nvCxnSpPr>
          <p:cNvPr id="9" name="直接连接符 8"/>
          <p:cNvCxnSpPr/>
          <p:nvPr/>
        </p:nvCxnSpPr>
        <p:spPr>
          <a:xfrm>
            <a:off x="3187531" y="2631724"/>
            <a:ext cx="65722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33253" y="2905780"/>
            <a:ext cx="4007165" cy="523220"/>
          </a:xfrm>
          <a:prstGeom prst="rect">
            <a:avLst/>
          </a:prstGeom>
          <a:noFill/>
        </p:spPr>
        <p:txBody>
          <a:bodyPr wrap="square" rtlCol="0">
            <a:spAutoFit/>
          </a:bodyPr>
          <a:lstStyle/>
          <a:p>
            <a:r>
              <a:rPr lang="zh-CN" altLang="en-US" sz="1600" dirty="0">
                <a:cs typeface="+mn-ea"/>
                <a:sym typeface="+mn-lt"/>
              </a:rPr>
              <a:t>I want to travel with </a:t>
            </a:r>
            <a:r>
              <a:rPr lang="en-US" altLang="zh-CN" sz="1600" dirty="0">
                <a:cs typeface="+mn-ea"/>
                <a:sym typeface="+mn-lt"/>
              </a:rPr>
              <a:t>my best friends.</a:t>
            </a:r>
            <a:endParaRPr lang="zh-CN" altLang="en-US" sz="1600" dirty="0">
              <a:cs typeface="+mn-ea"/>
              <a:sym typeface="+mn-lt"/>
            </a:endParaRPr>
          </a:p>
          <a:p>
            <a:endParaRPr lang="zh-CN" altLang="en-US" sz="1200" dirty="0">
              <a:cs typeface="+mn-ea"/>
              <a:sym typeface="+mn-lt"/>
            </a:endParaRPr>
          </a:p>
        </p:txBody>
      </p:sp>
      <p:sp>
        <p:nvSpPr>
          <p:cNvPr id="13" name="矩形 12"/>
          <p:cNvSpPr/>
          <p:nvPr/>
        </p:nvSpPr>
        <p:spPr>
          <a:xfrm>
            <a:off x="8420100" y="933450"/>
            <a:ext cx="2305050" cy="499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矩形 13"/>
          <p:cNvSpPr/>
          <p:nvPr/>
        </p:nvSpPr>
        <p:spPr>
          <a:xfrm>
            <a:off x="8229600" y="800100"/>
            <a:ext cx="2686050" cy="5257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9382125" y="1351508"/>
            <a:ext cx="1085850" cy="4154984"/>
          </a:xfrm>
          <a:prstGeom prst="rect">
            <a:avLst/>
          </a:prstGeom>
          <a:noFill/>
        </p:spPr>
        <p:txBody>
          <a:bodyPr wrap="square" rtlCol="0">
            <a:spAutoFit/>
          </a:bodyPr>
          <a:lstStyle/>
          <a:p>
            <a:pPr algn="ctr"/>
            <a:r>
              <a:rPr lang="zh-CN" altLang="en-US" sz="6600" b="1" dirty="0">
                <a:cs typeface="+mn-ea"/>
                <a:sym typeface="+mn-lt"/>
              </a:rPr>
              <a:t>旅游日记</a:t>
            </a:r>
          </a:p>
        </p:txBody>
      </p:sp>
      <p:cxnSp>
        <p:nvCxnSpPr>
          <p:cNvPr id="16" name="直接连接符 15"/>
          <p:cNvCxnSpPr/>
          <p:nvPr/>
        </p:nvCxnSpPr>
        <p:spPr>
          <a:xfrm>
            <a:off x="9382125" y="2647950"/>
            <a:ext cx="0" cy="2760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572500" y="2647950"/>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p:cNvSpPr txBox="1"/>
          <p:nvPr/>
        </p:nvSpPr>
        <p:spPr>
          <a:xfrm>
            <a:off x="8677276" y="2647950"/>
            <a:ext cx="500062" cy="584775"/>
          </a:xfrm>
          <a:prstGeom prst="rect">
            <a:avLst/>
          </a:prstGeom>
          <a:noFill/>
        </p:spPr>
        <p:txBody>
          <a:bodyPr wrap="square" rtlCol="0">
            <a:spAutoFit/>
          </a:bodyPr>
          <a:lstStyle/>
          <a:p>
            <a:r>
              <a:rPr lang="en-US" altLang="zh-CN" sz="3200" b="1" dirty="0">
                <a:cs typeface="+mn-ea"/>
                <a:sym typeface="+mn-lt"/>
              </a:rPr>
              <a:t>2</a:t>
            </a:r>
            <a:endParaRPr lang="zh-CN" altLang="en-US" sz="3200" b="1" dirty="0">
              <a:cs typeface="+mn-ea"/>
              <a:sym typeface="+mn-lt"/>
            </a:endParaRPr>
          </a:p>
        </p:txBody>
      </p:sp>
      <p:sp>
        <p:nvSpPr>
          <p:cNvPr id="19" name="椭圆 18"/>
          <p:cNvSpPr/>
          <p:nvPr/>
        </p:nvSpPr>
        <p:spPr>
          <a:xfrm>
            <a:off x="8591550" y="3366075"/>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文本框 19"/>
          <p:cNvSpPr txBox="1"/>
          <p:nvPr/>
        </p:nvSpPr>
        <p:spPr>
          <a:xfrm>
            <a:off x="8696326" y="3366075"/>
            <a:ext cx="500062" cy="584775"/>
          </a:xfrm>
          <a:prstGeom prst="rect">
            <a:avLst/>
          </a:prstGeom>
          <a:noFill/>
        </p:spPr>
        <p:txBody>
          <a:bodyPr wrap="square" rtlCol="0">
            <a:spAutoFit/>
          </a:bodyPr>
          <a:lstStyle/>
          <a:p>
            <a:r>
              <a:rPr lang="en-US" altLang="zh-CN" sz="3200" b="1" dirty="0">
                <a:cs typeface="+mn-ea"/>
                <a:sym typeface="+mn-lt"/>
              </a:rPr>
              <a:t>0</a:t>
            </a:r>
            <a:endParaRPr lang="zh-CN" altLang="en-US" sz="3200" b="1" dirty="0">
              <a:cs typeface="+mn-ea"/>
              <a:sym typeface="+mn-lt"/>
            </a:endParaRPr>
          </a:p>
        </p:txBody>
      </p:sp>
      <p:sp>
        <p:nvSpPr>
          <p:cNvPr id="21" name="椭圆 20"/>
          <p:cNvSpPr/>
          <p:nvPr/>
        </p:nvSpPr>
        <p:spPr>
          <a:xfrm>
            <a:off x="8591550" y="4103240"/>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文本框 21"/>
          <p:cNvSpPr txBox="1"/>
          <p:nvPr/>
        </p:nvSpPr>
        <p:spPr>
          <a:xfrm>
            <a:off x="8696326" y="4103240"/>
            <a:ext cx="500062" cy="584775"/>
          </a:xfrm>
          <a:prstGeom prst="rect">
            <a:avLst/>
          </a:prstGeom>
          <a:noFill/>
        </p:spPr>
        <p:txBody>
          <a:bodyPr wrap="square" rtlCol="0">
            <a:spAutoFit/>
          </a:bodyPr>
          <a:lstStyle/>
          <a:p>
            <a:r>
              <a:rPr lang="en-US" altLang="zh-CN" sz="3200" b="1" dirty="0">
                <a:cs typeface="+mn-ea"/>
                <a:sym typeface="+mn-lt"/>
              </a:rPr>
              <a:t>2</a:t>
            </a:r>
            <a:endParaRPr lang="zh-CN" altLang="en-US" sz="3200" b="1" dirty="0">
              <a:cs typeface="+mn-ea"/>
              <a:sym typeface="+mn-lt"/>
            </a:endParaRPr>
          </a:p>
        </p:txBody>
      </p:sp>
      <p:sp>
        <p:nvSpPr>
          <p:cNvPr id="23" name="椭圆 22"/>
          <p:cNvSpPr/>
          <p:nvPr/>
        </p:nvSpPr>
        <p:spPr>
          <a:xfrm>
            <a:off x="8591550" y="4855720"/>
            <a:ext cx="552450"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696326" y="4855720"/>
            <a:ext cx="500062" cy="584775"/>
          </a:xfrm>
          <a:prstGeom prst="rect">
            <a:avLst/>
          </a:prstGeom>
          <a:noFill/>
        </p:spPr>
        <p:txBody>
          <a:bodyPr wrap="square" rtlCol="0">
            <a:spAutoFit/>
          </a:bodyPr>
          <a:lstStyle/>
          <a:p>
            <a:r>
              <a:rPr lang="en-US" altLang="zh-CN" sz="3200" b="1" dirty="0">
                <a:cs typeface="+mn-ea"/>
                <a:sym typeface="+mn-lt"/>
              </a:rPr>
              <a:t>3</a:t>
            </a:r>
            <a:endParaRPr lang="zh-CN" altLang="en-US" sz="3200" b="1" dirty="0">
              <a:cs typeface="+mn-ea"/>
              <a:sym typeface="+mn-lt"/>
            </a:endParaRPr>
          </a:p>
        </p:txBody>
      </p:sp>
      <p:sp>
        <p:nvSpPr>
          <p:cNvPr id="10" name="心形 9"/>
          <p:cNvSpPr/>
          <p:nvPr/>
        </p:nvSpPr>
        <p:spPr>
          <a:xfrm rot="2100000">
            <a:off x="8604486" y="1930879"/>
            <a:ext cx="336550" cy="278130"/>
          </a:xfrm>
          <a:prstGeom prst="heart">
            <a:avLst/>
          </a:prstGeom>
          <a:solidFill>
            <a:srgbClr val="EE6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extLst>
      <p:ext uri="{BB962C8B-B14F-4D97-AF65-F5344CB8AC3E}">
        <p14:creationId xmlns:p14="http://schemas.microsoft.com/office/powerpoint/2010/main" val="278159738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down)">
                                      <p:cBhvr>
                                        <p:cTn id="66" dur="500"/>
                                        <p:tgtEl>
                                          <p:spTgt spid="8"/>
                                        </p:tgtEl>
                                      </p:cBhvr>
                                    </p:animEffect>
                                  </p:childTnLst>
                                </p:cTn>
                              </p:par>
                              <p:par>
                                <p:cTn id="67" presetID="22" presetClass="entr" presetSubtype="4" fill="hold"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animBg="1"/>
      <p:bldP spid="14" grpId="0" animBg="1"/>
      <p:bldP spid="15" grpId="0"/>
      <p:bldP spid="17" grpId="0" animBg="1"/>
      <p:bldP spid="18" grpId="0"/>
      <p:bldP spid="19" grpId="0" animBg="1"/>
      <p:bldP spid="20" grpId="0"/>
      <p:bldP spid="21" grpId="0" animBg="1"/>
      <p:bldP spid="22" grpId="0"/>
      <p:bldP spid="23"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9520"/>
          <p:cNvSpPr/>
          <p:nvPr/>
        </p:nvSpPr>
        <p:spPr bwMode="auto">
          <a:xfrm>
            <a:off x="471678" y="613900"/>
            <a:ext cx="11248644" cy="2863168"/>
          </a:xfrm>
          <a:custGeom>
            <a:avLst/>
            <a:gdLst>
              <a:gd name="T0" fmla="*/ 177 w 3423"/>
              <a:gd name="T1" fmla="*/ 493 h 873"/>
              <a:gd name="T2" fmla="*/ 103 w 3423"/>
              <a:gd name="T3" fmla="*/ 616 h 873"/>
              <a:gd name="T4" fmla="*/ 133 w 3423"/>
              <a:gd name="T5" fmla="*/ 636 h 873"/>
              <a:gd name="T6" fmla="*/ 212 w 3423"/>
              <a:gd name="T7" fmla="*/ 617 h 873"/>
              <a:gd name="T8" fmla="*/ 173 w 3423"/>
              <a:gd name="T9" fmla="*/ 664 h 873"/>
              <a:gd name="T10" fmla="*/ 270 w 3423"/>
              <a:gd name="T11" fmla="*/ 691 h 873"/>
              <a:gd name="T12" fmla="*/ 356 w 3423"/>
              <a:gd name="T13" fmla="*/ 718 h 873"/>
              <a:gd name="T14" fmla="*/ 496 w 3423"/>
              <a:gd name="T15" fmla="*/ 625 h 873"/>
              <a:gd name="T16" fmla="*/ 605 w 3423"/>
              <a:gd name="T17" fmla="*/ 631 h 873"/>
              <a:gd name="T18" fmla="*/ 608 w 3423"/>
              <a:gd name="T19" fmla="*/ 659 h 873"/>
              <a:gd name="T20" fmla="*/ 763 w 3423"/>
              <a:gd name="T21" fmla="*/ 650 h 873"/>
              <a:gd name="T22" fmla="*/ 646 w 3423"/>
              <a:gd name="T23" fmla="*/ 684 h 873"/>
              <a:gd name="T24" fmla="*/ 368 w 3423"/>
              <a:gd name="T25" fmla="*/ 760 h 873"/>
              <a:gd name="T26" fmla="*/ 539 w 3423"/>
              <a:gd name="T27" fmla="*/ 733 h 873"/>
              <a:gd name="T28" fmla="*/ 763 w 3423"/>
              <a:gd name="T29" fmla="*/ 736 h 873"/>
              <a:gd name="T30" fmla="*/ 679 w 3423"/>
              <a:gd name="T31" fmla="*/ 772 h 873"/>
              <a:gd name="T32" fmla="*/ 647 w 3423"/>
              <a:gd name="T33" fmla="*/ 820 h 873"/>
              <a:gd name="T34" fmla="*/ 768 w 3423"/>
              <a:gd name="T35" fmla="*/ 785 h 873"/>
              <a:gd name="T36" fmla="*/ 890 w 3423"/>
              <a:gd name="T37" fmla="*/ 790 h 873"/>
              <a:gd name="T38" fmla="*/ 1048 w 3423"/>
              <a:gd name="T39" fmla="*/ 820 h 873"/>
              <a:gd name="T40" fmla="*/ 988 w 3423"/>
              <a:gd name="T41" fmla="*/ 867 h 873"/>
              <a:gd name="T42" fmla="*/ 1139 w 3423"/>
              <a:gd name="T43" fmla="*/ 848 h 873"/>
              <a:gd name="T44" fmla="*/ 1767 w 3423"/>
              <a:gd name="T45" fmla="*/ 790 h 873"/>
              <a:gd name="T46" fmla="*/ 2058 w 3423"/>
              <a:gd name="T47" fmla="*/ 742 h 873"/>
              <a:gd name="T48" fmla="*/ 2258 w 3423"/>
              <a:gd name="T49" fmla="*/ 719 h 873"/>
              <a:gd name="T50" fmla="*/ 2265 w 3423"/>
              <a:gd name="T51" fmla="*/ 719 h 873"/>
              <a:gd name="T52" fmla="*/ 2251 w 3423"/>
              <a:gd name="T53" fmla="*/ 744 h 873"/>
              <a:gd name="T54" fmla="*/ 2249 w 3423"/>
              <a:gd name="T55" fmla="*/ 764 h 873"/>
              <a:gd name="T56" fmla="*/ 2420 w 3423"/>
              <a:gd name="T57" fmla="*/ 734 h 873"/>
              <a:gd name="T58" fmla="*/ 2769 w 3423"/>
              <a:gd name="T59" fmla="*/ 718 h 873"/>
              <a:gd name="T60" fmla="*/ 2842 w 3423"/>
              <a:gd name="T61" fmla="*/ 692 h 873"/>
              <a:gd name="T62" fmla="*/ 2867 w 3423"/>
              <a:gd name="T63" fmla="*/ 658 h 873"/>
              <a:gd name="T64" fmla="*/ 3271 w 3423"/>
              <a:gd name="T65" fmla="*/ 671 h 873"/>
              <a:gd name="T66" fmla="*/ 3284 w 3423"/>
              <a:gd name="T67" fmla="*/ 651 h 873"/>
              <a:gd name="T68" fmla="*/ 3260 w 3423"/>
              <a:gd name="T69" fmla="*/ 608 h 873"/>
              <a:gd name="T70" fmla="*/ 3320 w 3423"/>
              <a:gd name="T71" fmla="*/ 571 h 873"/>
              <a:gd name="T72" fmla="*/ 3057 w 3423"/>
              <a:gd name="T73" fmla="*/ 533 h 873"/>
              <a:gd name="T74" fmla="*/ 2960 w 3423"/>
              <a:gd name="T75" fmla="*/ 515 h 873"/>
              <a:gd name="T76" fmla="*/ 2916 w 3423"/>
              <a:gd name="T77" fmla="*/ 508 h 873"/>
              <a:gd name="T78" fmla="*/ 2931 w 3423"/>
              <a:gd name="T79" fmla="*/ 464 h 873"/>
              <a:gd name="T80" fmla="*/ 2971 w 3423"/>
              <a:gd name="T81" fmla="*/ 436 h 873"/>
              <a:gd name="T82" fmla="*/ 3068 w 3423"/>
              <a:gd name="T83" fmla="*/ 390 h 873"/>
              <a:gd name="T84" fmla="*/ 2949 w 3423"/>
              <a:gd name="T85" fmla="*/ 312 h 873"/>
              <a:gd name="T86" fmla="*/ 3138 w 3423"/>
              <a:gd name="T87" fmla="*/ 275 h 873"/>
              <a:gd name="T88" fmla="*/ 2967 w 3423"/>
              <a:gd name="T89" fmla="*/ 223 h 873"/>
              <a:gd name="T90" fmla="*/ 2964 w 3423"/>
              <a:gd name="T91" fmla="*/ 191 h 873"/>
              <a:gd name="T92" fmla="*/ 2992 w 3423"/>
              <a:gd name="T93" fmla="*/ 144 h 873"/>
              <a:gd name="T94" fmla="*/ 3065 w 3423"/>
              <a:gd name="T95" fmla="*/ 123 h 873"/>
              <a:gd name="T96" fmla="*/ 3121 w 3423"/>
              <a:gd name="T97" fmla="*/ 90 h 873"/>
              <a:gd name="T98" fmla="*/ 2802 w 3423"/>
              <a:gd name="T99" fmla="*/ 54 h 873"/>
              <a:gd name="T100" fmla="*/ 2750 w 3423"/>
              <a:gd name="T101" fmla="*/ 12 h 873"/>
              <a:gd name="T102" fmla="*/ 2688 w 3423"/>
              <a:gd name="T103" fmla="*/ 48 h 873"/>
              <a:gd name="T104" fmla="*/ 2452 w 3423"/>
              <a:gd name="T105" fmla="*/ 45 h 873"/>
              <a:gd name="T106" fmla="*/ 2173 w 3423"/>
              <a:gd name="T107" fmla="*/ 55 h 873"/>
              <a:gd name="T108" fmla="*/ 1875 w 3423"/>
              <a:gd name="T109" fmla="*/ 94 h 873"/>
              <a:gd name="T110" fmla="*/ 1785 w 3423"/>
              <a:gd name="T111" fmla="*/ 99 h 873"/>
              <a:gd name="T112" fmla="*/ 1226 w 3423"/>
              <a:gd name="T113" fmla="*/ 150 h 873"/>
              <a:gd name="T114" fmla="*/ 1092 w 3423"/>
              <a:gd name="T115" fmla="*/ 174 h 873"/>
              <a:gd name="T116" fmla="*/ 1080 w 3423"/>
              <a:gd name="T117" fmla="*/ 138 h 873"/>
              <a:gd name="T118" fmla="*/ 804 w 3423"/>
              <a:gd name="T119" fmla="*/ 175 h 873"/>
              <a:gd name="T120" fmla="*/ 545 w 3423"/>
              <a:gd name="T121" fmla="*/ 201 h 873"/>
              <a:gd name="T122" fmla="*/ 273 w 3423"/>
              <a:gd name="T123" fmla="*/ 282 h 873"/>
              <a:gd name="T124" fmla="*/ 111 w 3423"/>
              <a:gd name="T125" fmla="*/ 42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3" h="873">
                <a:moveTo>
                  <a:pt x="17" y="577"/>
                </a:moveTo>
                <a:cubicBezTo>
                  <a:pt x="19" y="575"/>
                  <a:pt x="23" y="573"/>
                  <a:pt x="26" y="573"/>
                </a:cubicBezTo>
                <a:cubicBezTo>
                  <a:pt x="29" y="573"/>
                  <a:pt x="32" y="571"/>
                  <a:pt x="33" y="568"/>
                </a:cubicBezTo>
                <a:cubicBezTo>
                  <a:pt x="39" y="551"/>
                  <a:pt x="49" y="541"/>
                  <a:pt x="69" y="531"/>
                </a:cubicBezTo>
                <a:cubicBezTo>
                  <a:pt x="80" y="525"/>
                  <a:pt x="95" y="517"/>
                  <a:pt x="101" y="512"/>
                </a:cubicBezTo>
                <a:cubicBezTo>
                  <a:pt x="121" y="500"/>
                  <a:pt x="144" y="490"/>
                  <a:pt x="149" y="493"/>
                </a:cubicBezTo>
                <a:cubicBezTo>
                  <a:pt x="150" y="494"/>
                  <a:pt x="146" y="499"/>
                  <a:pt x="139" y="503"/>
                </a:cubicBezTo>
                <a:cubicBezTo>
                  <a:pt x="132" y="508"/>
                  <a:pt x="124" y="514"/>
                  <a:pt x="120" y="518"/>
                </a:cubicBezTo>
                <a:cubicBezTo>
                  <a:pt x="113" y="524"/>
                  <a:pt x="113" y="524"/>
                  <a:pt x="124" y="518"/>
                </a:cubicBezTo>
                <a:cubicBezTo>
                  <a:pt x="130" y="514"/>
                  <a:pt x="139" y="508"/>
                  <a:pt x="144" y="504"/>
                </a:cubicBezTo>
                <a:cubicBezTo>
                  <a:pt x="155" y="496"/>
                  <a:pt x="171" y="487"/>
                  <a:pt x="190" y="478"/>
                </a:cubicBezTo>
                <a:cubicBezTo>
                  <a:pt x="198" y="474"/>
                  <a:pt x="207" y="470"/>
                  <a:pt x="209" y="468"/>
                </a:cubicBezTo>
                <a:cubicBezTo>
                  <a:pt x="220" y="462"/>
                  <a:pt x="229" y="460"/>
                  <a:pt x="229" y="462"/>
                </a:cubicBezTo>
                <a:cubicBezTo>
                  <a:pt x="229" y="465"/>
                  <a:pt x="214" y="473"/>
                  <a:pt x="177" y="493"/>
                </a:cubicBezTo>
                <a:cubicBezTo>
                  <a:pt x="166" y="499"/>
                  <a:pt x="143" y="513"/>
                  <a:pt x="106" y="538"/>
                </a:cubicBezTo>
                <a:cubicBezTo>
                  <a:pt x="102" y="540"/>
                  <a:pt x="102" y="542"/>
                  <a:pt x="106" y="552"/>
                </a:cubicBezTo>
                <a:cubicBezTo>
                  <a:pt x="109" y="559"/>
                  <a:pt x="111" y="566"/>
                  <a:pt x="111" y="567"/>
                </a:cubicBezTo>
                <a:cubicBezTo>
                  <a:pt x="111" y="569"/>
                  <a:pt x="105" y="573"/>
                  <a:pt x="97" y="577"/>
                </a:cubicBezTo>
                <a:cubicBezTo>
                  <a:pt x="89" y="581"/>
                  <a:pt x="75" y="592"/>
                  <a:pt x="65" y="601"/>
                </a:cubicBezTo>
                <a:cubicBezTo>
                  <a:pt x="51" y="616"/>
                  <a:pt x="48" y="620"/>
                  <a:pt x="48" y="628"/>
                </a:cubicBezTo>
                <a:cubicBezTo>
                  <a:pt x="48" y="642"/>
                  <a:pt x="47" y="652"/>
                  <a:pt x="44" y="658"/>
                </a:cubicBezTo>
                <a:cubicBezTo>
                  <a:pt x="43" y="661"/>
                  <a:pt x="43" y="664"/>
                  <a:pt x="44" y="665"/>
                </a:cubicBezTo>
                <a:cubicBezTo>
                  <a:pt x="45" y="666"/>
                  <a:pt x="44" y="669"/>
                  <a:pt x="41" y="672"/>
                </a:cubicBezTo>
                <a:cubicBezTo>
                  <a:pt x="39" y="675"/>
                  <a:pt x="38" y="678"/>
                  <a:pt x="40" y="683"/>
                </a:cubicBezTo>
                <a:cubicBezTo>
                  <a:pt x="44" y="693"/>
                  <a:pt x="50" y="688"/>
                  <a:pt x="50" y="675"/>
                </a:cubicBezTo>
                <a:cubicBezTo>
                  <a:pt x="50" y="660"/>
                  <a:pt x="56" y="648"/>
                  <a:pt x="62" y="650"/>
                </a:cubicBezTo>
                <a:cubicBezTo>
                  <a:pt x="64" y="651"/>
                  <a:pt x="67" y="649"/>
                  <a:pt x="68" y="645"/>
                </a:cubicBezTo>
                <a:cubicBezTo>
                  <a:pt x="72" y="635"/>
                  <a:pt x="82" y="627"/>
                  <a:pt x="103" y="616"/>
                </a:cubicBezTo>
                <a:cubicBezTo>
                  <a:pt x="113" y="611"/>
                  <a:pt x="128" y="601"/>
                  <a:pt x="136" y="593"/>
                </a:cubicBezTo>
                <a:cubicBezTo>
                  <a:pt x="154" y="577"/>
                  <a:pt x="177" y="564"/>
                  <a:pt x="179" y="570"/>
                </a:cubicBezTo>
                <a:cubicBezTo>
                  <a:pt x="180" y="573"/>
                  <a:pt x="181" y="573"/>
                  <a:pt x="185" y="569"/>
                </a:cubicBezTo>
                <a:cubicBezTo>
                  <a:pt x="188" y="567"/>
                  <a:pt x="193" y="564"/>
                  <a:pt x="196" y="563"/>
                </a:cubicBezTo>
                <a:cubicBezTo>
                  <a:pt x="202" y="561"/>
                  <a:pt x="203" y="561"/>
                  <a:pt x="199" y="569"/>
                </a:cubicBezTo>
                <a:cubicBezTo>
                  <a:pt x="196" y="576"/>
                  <a:pt x="181" y="588"/>
                  <a:pt x="173" y="588"/>
                </a:cubicBezTo>
                <a:cubicBezTo>
                  <a:pt x="171" y="588"/>
                  <a:pt x="166" y="591"/>
                  <a:pt x="162" y="595"/>
                </a:cubicBezTo>
                <a:cubicBezTo>
                  <a:pt x="157" y="599"/>
                  <a:pt x="155" y="602"/>
                  <a:pt x="157" y="602"/>
                </a:cubicBezTo>
                <a:cubicBezTo>
                  <a:pt x="159" y="602"/>
                  <a:pt x="165" y="606"/>
                  <a:pt x="170" y="610"/>
                </a:cubicBezTo>
                <a:cubicBezTo>
                  <a:pt x="180" y="618"/>
                  <a:pt x="180" y="618"/>
                  <a:pt x="180" y="618"/>
                </a:cubicBezTo>
                <a:cubicBezTo>
                  <a:pt x="174" y="623"/>
                  <a:pt x="174" y="623"/>
                  <a:pt x="174" y="623"/>
                </a:cubicBezTo>
                <a:cubicBezTo>
                  <a:pt x="166" y="630"/>
                  <a:pt x="161" y="630"/>
                  <a:pt x="155" y="624"/>
                </a:cubicBezTo>
                <a:cubicBezTo>
                  <a:pt x="150" y="619"/>
                  <a:pt x="150" y="619"/>
                  <a:pt x="148" y="626"/>
                </a:cubicBezTo>
                <a:cubicBezTo>
                  <a:pt x="147" y="631"/>
                  <a:pt x="144" y="633"/>
                  <a:pt x="133" y="636"/>
                </a:cubicBezTo>
                <a:cubicBezTo>
                  <a:pt x="125" y="638"/>
                  <a:pt x="116" y="639"/>
                  <a:pt x="113" y="639"/>
                </a:cubicBezTo>
                <a:cubicBezTo>
                  <a:pt x="108" y="637"/>
                  <a:pt x="104" y="642"/>
                  <a:pt x="108" y="644"/>
                </a:cubicBezTo>
                <a:cubicBezTo>
                  <a:pt x="110" y="645"/>
                  <a:pt x="109" y="649"/>
                  <a:pt x="107" y="655"/>
                </a:cubicBezTo>
                <a:cubicBezTo>
                  <a:pt x="103" y="661"/>
                  <a:pt x="103" y="665"/>
                  <a:pt x="105" y="667"/>
                </a:cubicBezTo>
                <a:cubicBezTo>
                  <a:pt x="107" y="669"/>
                  <a:pt x="108" y="668"/>
                  <a:pt x="108" y="662"/>
                </a:cubicBezTo>
                <a:cubicBezTo>
                  <a:pt x="108" y="658"/>
                  <a:pt x="111" y="652"/>
                  <a:pt x="114" y="649"/>
                </a:cubicBezTo>
                <a:cubicBezTo>
                  <a:pt x="120" y="642"/>
                  <a:pt x="157" y="633"/>
                  <a:pt x="161" y="637"/>
                </a:cubicBezTo>
                <a:cubicBezTo>
                  <a:pt x="163" y="639"/>
                  <a:pt x="166" y="640"/>
                  <a:pt x="170" y="640"/>
                </a:cubicBezTo>
                <a:cubicBezTo>
                  <a:pt x="175" y="640"/>
                  <a:pt x="175" y="640"/>
                  <a:pt x="170" y="636"/>
                </a:cubicBezTo>
                <a:cubicBezTo>
                  <a:pt x="165" y="632"/>
                  <a:pt x="165" y="632"/>
                  <a:pt x="175" y="627"/>
                </a:cubicBezTo>
                <a:cubicBezTo>
                  <a:pt x="181" y="625"/>
                  <a:pt x="187" y="623"/>
                  <a:pt x="190" y="624"/>
                </a:cubicBezTo>
                <a:cubicBezTo>
                  <a:pt x="192" y="625"/>
                  <a:pt x="194" y="623"/>
                  <a:pt x="195" y="620"/>
                </a:cubicBezTo>
                <a:cubicBezTo>
                  <a:pt x="196" y="616"/>
                  <a:pt x="221" y="599"/>
                  <a:pt x="227" y="599"/>
                </a:cubicBezTo>
                <a:cubicBezTo>
                  <a:pt x="232" y="599"/>
                  <a:pt x="221" y="612"/>
                  <a:pt x="212" y="617"/>
                </a:cubicBezTo>
                <a:cubicBezTo>
                  <a:pt x="206" y="620"/>
                  <a:pt x="198" y="626"/>
                  <a:pt x="193" y="631"/>
                </a:cubicBezTo>
                <a:cubicBezTo>
                  <a:pt x="188" y="636"/>
                  <a:pt x="183" y="640"/>
                  <a:pt x="182" y="640"/>
                </a:cubicBezTo>
                <a:cubicBezTo>
                  <a:pt x="180" y="640"/>
                  <a:pt x="178" y="642"/>
                  <a:pt x="176" y="644"/>
                </a:cubicBezTo>
                <a:cubicBezTo>
                  <a:pt x="172" y="649"/>
                  <a:pt x="164" y="651"/>
                  <a:pt x="156" y="647"/>
                </a:cubicBezTo>
                <a:cubicBezTo>
                  <a:pt x="153" y="646"/>
                  <a:pt x="151" y="647"/>
                  <a:pt x="151" y="650"/>
                </a:cubicBezTo>
                <a:cubicBezTo>
                  <a:pt x="151" y="652"/>
                  <a:pt x="150" y="655"/>
                  <a:pt x="148" y="655"/>
                </a:cubicBezTo>
                <a:cubicBezTo>
                  <a:pt x="145" y="655"/>
                  <a:pt x="145" y="655"/>
                  <a:pt x="148" y="658"/>
                </a:cubicBezTo>
                <a:cubicBezTo>
                  <a:pt x="151" y="661"/>
                  <a:pt x="153" y="661"/>
                  <a:pt x="160" y="658"/>
                </a:cubicBezTo>
                <a:cubicBezTo>
                  <a:pt x="170" y="654"/>
                  <a:pt x="173" y="655"/>
                  <a:pt x="170" y="660"/>
                </a:cubicBezTo>
                <a:cubicBezTo>
                  <a:pt x="166" y="666"/>
                  <a:pt x="154" y="669"/>
                  <a:pt x="135" y="669"/>
                </a:cubicBezTo>
                <a:cubicBezTo>
                  <a:pt x="104" y="670"/>
                  <a:pt x="94" y="680"/>
                  <a:pt x="119" y="685"/>
                </a:cubicBezTo>
                <a:cubicBezTo>
                  <a:pt x="129" y="687"/>
                  <a:pt x="129" y="686"/>
                  <a:pt x="124" y="681"/>
                </a:cubicBezTo>
                <a:cubicBezTo>
                  <a:pt x="119" y="675"/>
                  <a:pt x="121" y="672"/>
                  <a:pt x="131" y="673"/>
                </a:cubicBezTo>
                <a:cubicBezTo>
                  <a:pt x="152" y="674"/>
                  <a:pt x="165" y="672"/>
                  <a:pt x="173" y="664"/>
                </a:cubicBezTo>
                <a:cubicBezTo>
                  <a:pt x="178" y="660"/>
                  <a:pt x="184" y="654"/>
                  <a:pt x="187" y="653"/>
                </a:cubicBezTo>
                <a:cubicBezTo>
                  <a:pt x="192" y="649"/>
                  <a:pt x="192" y="649"/>
                  <a:pt x="186" y="651"/>
                </a:cubicBezTo>
                <a:cubicBezTo>
                  <a:pt x="177" y="653"/>
                  <a:pt x="178" y="651"/>
                  <a:pt x="196" y="637"/>
                </a:cubicBezTo>
                <a:cubicBezTo>
                  <a:pt x="222" y="617"/>
                  <a:pt x="231" y="613"/>
                  <a:pt x="231" y="624"/>
                </a:cubicBezTo>
                <a:cubicBezTo>
                  <a:pt x="231" y="628"/>
                  <a:pt x="226" y="630"/>
                  <a:pt x="218" y="629"/>
                </a:cubicBezTo>
                <a:cubicBezTo>
                  <a:pt x="216" y="628"/>
                  <a:pt x="212" y="632"/>
                  <a:pt x="207" y="636"/>
                </a:cubicBezTo>
                <a:cubicBezTo>
                  <a:pt x="201" y="643"/>
                  <a:pt x="200" y="644"/>
                  <a:pt x="204" y="646"/>
                </a:cubicBezTo>
                <a:cubicBezTo>
                  <a:pt x="214" y="652"/>
                  <a:pt x="206" y="665"/>
                  <a:pt x="184" y="679"/>
                </a:cubicBezTo>
                <a:cubicBezTo>
                  <a:pt x="171" y="688"/>
                  <a:pt x="181" y="688"/>
                  <a:pt x="203" y="679"/>
                </a:cubicBezTo>
                <a:cubicBezTo>
                  <a:pt x="224" y="672"/>
                  <a:pt x="229" y="672"/>
                  <a:pt x="219" y="683"/>
                </a:cubicBezTo>
                <a:cubicBezTo>
                  <a:pt x="212" y="690"/>
                  <a:pt x="215" y="691"/>
                  <a:pt x="229" y="685"/>
                </a:cubicBezTo>
                <a:cubicBezTo>
                  <a:pt x="234" y="683"/>
                  <a:pt x="247" y="680"/>
                  <a:pt x="256" y="679"/>
                </a:cubicBezTo>
                <a:cubicBezTo>
                  <a:pt x="273" y="677"/>
                  <a:pt x="274" y="678"/>
                  <a:pt x="274" y="683"/>
                </a:cubicBezTo>
                <a:cubicBezTo>
                  <a:pt x="274" y="687"/>
                  <a:pt x="272" y="690"/>
                  <a:pt x="270" y="691"/>
                </a:cubicBezTo>
                <a:cubicBezTo>
                  <a:pt x="264" y="693"/>
                  <a:pt x="264" y="698"/>
                  <a:pt x="270" y="698"/>
                </a:cubicBezTo>
                <a:cubicBezTo>
                  <a:pt x="273" y="698"/>
                  <a:pt x="274" y="701"/>
                  <a:pt x="274" y="708"/>
                </a:cubicBezTo>
                <a:cubicBezTo>
                  <a:pt x="274" y="713"/>
                  <a:pt x="276" y="719"/>
                  <a:pt x="277" y="721"/>
                </a:cubicBezTo>
                <a:cubicBezTo>
                  <a:pt x="279" y="724"/>
                  <a:pt x="276" y="728"/>
                  <a:pt x="265" y="736"/>
                </a:cubicBezTo>
                <a:cubicBezTo>
                  <a:pt x="257" y="742"/>
                  <a:pt x="249" y="746"/>
                  <a:pt x="248" y="746"/>
                </a:cubicBezTo>
                <a:cubicBezTo>
                  <a:pt x="247" y="745"/>
                  <a:pt x="246" y="748"/>
                  <a:pt x="246" y="753"/>
                </a:cubicBezTo>
                <a:cubicBezTo>
                  <a:pt x="246" y="760"/>
                  <a:pt x="248" y="763"/>
                  <a:pt x="254" y="767"/>
                </a:cubicBezTo>
                <a:cubicBezTo>
                  <a:pt x="261" y="770"/>
                  <a:pt x="263" y="770"/>
                  <a:pt x="263" y="767"/>
                </a:cubicBezTo>
                <a:cubicBezTo>
                  <a:pt x="263" y="762"/>
                  <a:pt x="283" y="742"/>
                  <a:pt x="289" y="742"/>
                </a:cubicBezTo>
                <a:cubicBezTo>
                  <a:pt x="292" y="742"/>
                  <a:pt x="294" y="740"/>
                  <a:pt x="294" y="739"/>
                </a:cubicBezTo>
                <a:cubicBezTo>
                  <a:pt x="293" y="734"/>
                  <a:pt x="313" y="722"/>
                  <a:pt x="343" y="709"/>
                </a:cubicBezTo>
                <a:cubicBezTo>
                  <a:pt x="371" y="696"/>
                  <a:pt x="379" y="695"/>
                  <a:pt x="365" y="706"/>
                </a:cubicBezTo>
                <a:cubicBezTo>
                  <a:pt x="360" y="710"/>
                  <a:pt x="355" y="714"/>
                  <a:pt x="355" y="715"/>
                </a:cubicBezTo>
                <a:cubicBezTo>
                  <a:pt x="354" y="715"/>
                  <a:pt x="354" y="717"/>
                  <a:pt x="356" y="718"/>
                </a:cubicBezTo>
                <a:cubicBezTo>
                  <a:pt x="357" y="719"/>
                  <a:pt x="365" y="712"/>
                  <a:pt x="373" y="703"/>
                </a:cubicBezTo>
                <a:cubicBezTo>
                  <a:pt x="382" y="694"/>
                  <a:pt x="389" y="687"/>
                  <a:pt x="389" y="689"/>
                </a:cubicBezTo>
                <a:cubicBezTo>
                  <a:pt x="389" y="693"/>
                  <a:pt x="401" y="688"/>
                  <a:pt x="404" y="682"/>
                </a:cubicBezTo>
                <a:cubicBezTo>
                  <a:pt x="405" y="680"/>
                  <a:pt x="410" y="677"/>
                  <a:pt x="415" y="676"/>
                </a:cubicBezTo>
                <a:cubicBezTo>
                  <a:pt x="427" y="674"/>
                  <a:pt x="444" y="666"/>
                  <a:pt x="443" y="664"/>
                </a:cubicBezTo>
                <a:cubicBezTo>
                  <a:pt x="442" y="664"/>
                  <a:pt x="433" y="666"/>
                  <a:pt x="423" y="669"/>
                </a:cubicBezTo>
                <a:cubicBezTo>
                  <a:pt x="413" y="672"/>
                  <a:pt x="400" y="675"/>
                  <a:pt x="395" y="676"/>
                </a:cubicBezTo>
                <a:cubicBezTo>
                  <a:pt x="389" y="678"/>
                  <a:pt x="382" y="680"/>
                  <a:pt x="379" y="683"/>
                </a:cubicBezTo>
                <a:cubicBezTo>
                  <a:pt x="372" y="687"/>
                  <a:pt x="365" y="688"/>
                  <a:pt x="367" y="684"/>
                </a:cubicBezTo>
                <a:cubicBezTo>
                  <a:pt x="368" y="682"/>
                  <a:pt x="367" y="681"/>
                  <a:pt x="365" y="681"/>
                </a:cubicBezTo>
                <a:cubicBezTo>
                  <a:pt x="362" y="681"/>
                  <a:pt x="360" y="678"/>
                  <a:pt x="360" y="675"/>
                </a:cubicBezTo>
                <a:cubicBezTo>
                  <a:pt x="360" y="670"/>
                  <a:pt x="372" y="664"/>
                  <a:pt x="387" y="662"/>
                </a:cubicBezTo>
                <a:cubicBezTo>
                  <a:pt x="408" y="659"/>
                  <a:pt x="459" y="642"/>
                  <a:pt x="466" y="636"/>
                </a:cubicBezTo>
                <a:cubicBezTo>
                  <a:pt x="468" y="634"/>
                  <a:pt x="482" y="629"/>
                  <a:pt x="496" y="625"/>
                </a:cubicBezTo>
                <a:cubicBezTo>
                  <a:pt x="510" y="622"/>
                  <a:pt x="526" y="617"/>
                  <a:pt x="532" y="615"/>
                </a:cubicBezTo>
                <a:cubicBezTo>
                  <a:pt x="538" y="612"/>
                  <a:pt x="553" y="611"/>
                  <a:pt x="579" y="611"/>
                </a:cubicBezTo>
                <a:cubicBezTo>
                  <a:pt x="599" y="611"/>
                  <a:pt x="625" y="609"/>
                  <a:pt x="636" y="608"/>
                </a:cubicBezTo>
                <a:cubicBezTo>
                  <a:pt x="667" y="603"/>
                  <a:pt x="790" y="604"/>
                  <a:pt x="790" y="609"/>
                </a:cubicBezTo>
                <a:cubicBezTo>
                  <a:pt x="790" y="610"/>
                  <a:pt x="783" y="611"/>
                  <a:pt x="776" y="611"/>
                </a:cubicBezTo>
                <a:cubicBezTo>
                  <a:pt x="743" y="612"/>
                  <a:pt x="735" y="613"/>
                  <a:pt x="730" y="618"/>
                </a:cubicBezTo>
                <a:cubicBezTo>
                  <a:pt x="727" y="620"/>
                  <a:pt x="720" y="623"/>
                  <a:pt x="714" y="623"/>
                </a:cubicBezTo>
                <a:cubicBezTo>
                  <a:pt x="707" y="623"/>
                  <a:pt x="704" y="624"/>
                  <a:pt x="704" y="627"/>
                </a:cubicBezTo>
                <a:cubicBezTo>
                  <a:pt x="704" y="632"/>
                  <a:pt x="698" y="633"/>
                  <a:pt x="693" y="628"/>
                </a:cubicBezTo>
                <a:cubicBezTo>
                  <a:pt x="691" y="626"/>
                  <a:pt x="688" y="626"/>
                  <a:pt x="684" y="628"/>
                </a:cubicBezTo>
                <a:cubicBezTo>
                  <a:pt x="677" y="632"/>
                  <a:pt x="671" y="632"/>
                  <a:pt x="674" y="628"/>
                </a:cubicBezTo>
                <a:cubicBezTo>
                  <a:pt x="675" y="627"/>
                  <a:pt x="674" y="625"/>
                  <a:pt x="673" y="625"/>
                </a:cubicBezTo>
                <a:cubicBezTo>
                  <a:pt x="671" y="625"/>
                  <a:pt x="669" y="627"/>
                  <a:pt x="669" y="629"/>
                </a:cubicBezTo>
                <a:cubicBezTo>
                  <a:pt x="667" y="633"/>
                  <a:pt x="613" y="635"/>
                  <a:pt x="605" y="631"/>
                </a:cubicBezTo>
                <a:cubicBezTo>
                  <a:pt x="600" y="628"/>
                  <a:pt x="594" y="629"/>
                  <a:pt x="576" y="633"/>
                </a:cubicBezTo>
                <a:cubicBezTo>
                  <a:pt x="564" y="635"/>
                  <a:pt x="548" y="639"/>
                  <a:pt x="541" y="640"/>
                </a:cubicBezTo>
                <a:cubicBezTo>
                  <a:pt x="505" y="647"/>
                  <a:pt x="497" y="650"/>
                  <a:pt x="501" y="654"/>
                </a:cubicBezTo>
                <a:cubicBezTo>
                  <a:pt x="505" y="657"/>
                  <a:pt x="509" y="657"/>
                  <a:pt x="525" y="652"/>
                </a:cubicBezTo>
                <a:cubicBezTo>
                  <a:pt x="546" y="645"/>
                  <a:pt x="575" y="641"/>
                  <a:pt x="608" y="638"/>
                </a:cubicBezTo>
                <a:cubicBezTo>
                  <a:pt x="628" y="637"/>
                  <a:pt x="628" y="637"/>
                  <a:pt x="628" y="637"/>
                </a:cubicBezTo>
                <a:cubicBezTo>
                  <a:pt x="614" y="644"/>
                  <a:pt x="614" y="644"/>
                  <a:pt x="614" y="644"/>
                </a:cubicBezTo>
                <a:cubicBezTo>
                  <a:pt x="606" y="648"/>
                  <a:pt x="590" y="656"/>
                  <a:pt x="579" y="661"/>
                </a:cubicBezTo>
                <a:cubicBezTo>
                  <a:pt x="559" y="670"/>
                  <a:pt x="559" y="670"/>
                  <a:pt x="559" y="670"/>
                </a:cubicBezTo>
                <a:cubicBezTo>
                  <a:pt x="573" y="672"/>
                  <a:pt x="573" y="672"/>
                  <a:pt x="573" y="672"/>
                </a:cubicBezTo>
                <a:cubicBezTo>
                  <a:pt x="581" y="673"/>
                  <a:pt x="590" y="673"/>
                  <a:pt x="593" y="673"/>
                </a:cubicBezTo>
                <a:cubicBezTo>
                  <a:pt x="598" y="671"/>
                  <a:pt x="600" y="666"/>
                  <a:pt x="595" y="666"/>
                </a:cubicBezTo>
                <a:cubicBezTo>
                  <a:pt x="593" y="666"/>
                  <a:pt x="592" y="665"/>
                  <a:pt x="593" y="664"/>
                </a:cubicBezTo>
                <a:cubicBezTo>
                  <a:pt x="594" y="662"/>
                  <a:pt x="601" y="660"/>
                  <a:pt x="608" y="659"/>
                </a:cubicBezTo>
                <a:cubicBezTo>
                  <a:pt x="616" y="658"/>
                  <a:pt x="623" y="656"/>
                  <a:pt x="625" y="655"/>
                </a:cubicBezTo>
                <a:cubicBezTo>
                  <a:pt x="629" y="651"/>
                  <a:pt x="663" y="645"/>
                  <a:pt x="666" y="647"/>
                </a:cubicBezTo>
                <a:cubicBezTo>
                  <a:pt x="668" y="648"/>
                  <a:pt x="672" y="647"/>
                  <a:pt x="676" y="645"/>
                </a:cubicBezTo>
                <a:cubicBezTo>
                  <a:pt x="682" y="640"/>
                  <a:pt x="689" y="638"/>
                  <a:pt x="714" y="635"/>
                </a:cubicBezTo>
                <a:cubicBezTo>
                  <a:pt x="722" y="634"/>
                  <a:pt x="731" y="631"/>
                  <a:pt x="736" y="628"/>
                </a:cubicBezTo>
                <a:cubicBezTo>
                  <a:pt x="740" y="625"/>
                  <a:pt x="750" y="622"/>
                  <a:pt x="759" y="621"/>
                </a:cubicBezTo>
                <a:cubicBezTo>
                  <a:pt x="774" y="619"/>
                  <a:pt x="776" y="619"/>
                  <a:pt x="777" y="625"/>
                </a:cubicBezTo>
                <a:cubicBezTo>
                  <a:pt x="779" y="632"/>
                  <a:pt x="787" y="633"/>
                  <a:pt x="799" y="627"/>
                </a:cubicBezTo>
                <a:cubicBezTo>
                  <a:pt x="809" y="622"/>
                  <a:pt x="825" y="621"/>
                  <a:pt x="833" y="626"/>
                </a:cubicBezTo>
                <a:cubicBezTo>
                  <a:pt x="843" y="631"/>
                  <a:pt x="839" y="633"/>
                  <a:pt x="817" y="632"/>
                </a:cubicBezTo>
                <a:cubicBezTo>
                  <a:pt x="805" y="632"/>
                  <a:pt x="795" y="633"/>
                  <a:pt x="794" y="634"/>
                </a:cubicBezTo>
                <a:cubicBezTo>
                  <a:pt x="793" y="636"/>
                  <a:pt x="789" y="637"/>
                  <a:pt x="785" y="637"/>
                </a:cubicBezTo>
                <a:cubicBezTo>
                  <a:pt x="781" y="637"/>
                  <a:pt x="778" y="638"/>
                  <a:pt x="778" y="640"/>
                </a:cubicBezTo>
                <a:cubicBezTo>
                  <a:pt x="778" y="642"/>
                  <a:pt x="771" y="646"/>
                  <a:pt x="763" y="650"/>
                </a:cubicBezTo>
                <a:cubicBezTo>
                  <a:pt x="748" y="658"/>
                  <a:pt x="728" y="660"/>
                  <a:pt x="718" y="655"/>
                </a:cubicBezTo>
                <a:cubicBezTo>
                  <a:pt x="710" y="650"/>
                  <a:pt x="682" y="647"/>
                  <a:pt x="685" y="651"/>
                </a:cubicBezTo>
                <a:cubicBezTo>
                  <a:pt x="686" y="653"/>
                  <a:pt x="684" y="655"/>
                  <a:pt x="677" y="657"/>
                </a:cubicBezTo>
                <a:cubicBezTo>
                  <a:pt x="668" y="659"/>
                  <a:pt x="668" y="659"/>
                  <a:pt x="668" y="659"/>
                </a:cubicBezTo>
                <a:cubicBezTo>
                  <a:pt x="678" y="661"/>
                  <a:pt x="678" y="661"/>
                  <a:pt x="678" y="661"/>
                </a:cubicBezTo>
                <a:cubicBezTo>
                  <a:pt x="683" y="662"/>
                  <a:pt x="691" y="664"/>
                  <a:pt x="695" y="664"/>
                </a:cubicBezTo>
                <a:cubicBezTo>
                  <a:pt x="701" y="666"/>
                  <a:pt x="701" y="666"/>
                  <a:pt x="694" y="662"/>
                </a:cubicBezTo>
                <a:cubicBezTo>
                  <a:pt x="686" y="658"/>
                  <a:pt x="686" y="658"/>
                  <a:pt x="692" y="656"/>
                </a:cubicBezTo>
                <a:cubicBezTo>
                  <a:pt x="701" y="653"/>
                  <a:pt x="727" y="660"/>
                  <a:pt x="725" y="665"/>
                </a:cubicBezTo>
                <a:cubicBezTo>
                  <a:pt x="724" y="668"/>
                  <a:pt x="726" y="669"/>
                  <a:pt x="730" y="669"/>
                </a:cubicBezTo>
                <a:cubicBezTo>
                  <a:pt x="733" y="669"/>
                  <a:pt x="735" y="670"/>
                  <a:pt x="735" y="672"/>
                </a:cubicBezTo>
                <a:cubicBezTo>
                  <a:pt x="735" y="674"/>
                  <a:pt x="734" y="675"/>
                  <a:pt x="733" y="674"/>
                </a:cubicBezTo>
                <a:cubicBezTo>
                  <a:pt x="732" y="673"/>
                  <a:pt x="713" y="675"/>
                  <a:pt x="691" y="678"/>
                </a:cubicBezTo>
                <a:cubicBezTo>
                  <a:pt x="669" y="681"/>
                  <a:pt x="649" y="684"/>
                  <a:pt x="646" y="684"/>
                </a:cubicBezTo>
                <a:cubicBezTo>
                  <a:pt x="644" y="684"/>
                  <a:pt x="641" y="686"/>
                  <a:pt x="639" y="687"/>
                </a:cubicBezTo>
                <a:cubicBezTo>
                  <a:pt x="631" y="694"/>
                  <a:pt x="597" y="701"/>
                  <a:pt x="569" y="703"/>
                </a:cubicBezTo>
                <a:cubicBezTo>
                  <a:pt x="553" y="704"/>
                  <a:pt x="537" y="706"/>
                  <a:pt x="535" y="707"/>
                </a:cubicBezTo>
                <a:cubicBezTo>
                  <a:pt x="532" y="709"/>
                  <a:pt x="538" y="709"/>
                  <a:pt x="549" y="708"/>
                </a:cubicBezTo>
                <a:cubicBezTo>
                  <a:pt x="568" y="706"/>
                  <a:pt x="568" y="706"/>
                  <a:pt x="568" y="706"/>
                </a:cubicBezTo>
                <a:cubicBezTo>
                  <a:pt x="561" y="712"/>
                  <a:pt x="561" y="712"/>
                  <a:pt x="561" y="712"/>
                </a:cubicBezTo>
                <a:cubicBezTo>
                  <a:pt x="556" y="716"/>
                  <a:pt x="547" y="719"/>
                  <a:pt x="532" y="720"/>
                </a:cubicBezTo>
                <a:cubicBezTo>
                  <a:pt x="520" y="721"/>
                  <a:pt x="506" y="722"/>
                  <a:pt x="500" y="723"/>
                </a:cubicBezTo>
                <a:cubicBezTo>
                  <a:pt x="485" y="726"/>
                  <a:pt x="496" y="719"/>
                  <a:pt x="514" y="715"/>
                </a:cubicBezTo>
                <a:cubicBezTo>
                  <a:pt x="523" y="714"/>
                  <a:pt x="529" y="711"/>
                  <a:pt x="528" y="711"/>
                </a:cubicBezTo>
                <a:cubicBezTo>
                  <a:pt x="526" y="708"/>
                  <a:pt x="445" y="727"/>
                  <a:pt x="433" y="732"/>
                </a:cubicBezTo>
                <a:cubicBezTo>
                  <a:pt x="416" y="739"/>
                  <a:pt x="401" y="745"/>
                  <a:pt x="381" y="750"/>
                </a:cubicBezTo>
                <a:cubicBezTo>
                  <a:pt x="370" y="754"/>
                  <a:pt x="360" y="758"/>
                  <a:pt x="359" y="759"/>
                </a:cubicBezTo>
                <a:cubicBezTo>
                  <a:pt x="357" y="763"/>
                  <a:pt x="362" y="763"/>
                  <a:pt x="368" y="760"/>
                </a:cubicBezTo>
                <a:cubicBezTo>
                  <a:pt x="371" y="758"/>
                  <a:pt x="381" y="756"/>
                  <a:pt x="390" y="755"/>
                </a:cubicBezTo>
                <a:cubicBezTo>
                  <a:pt x="407" y="753"/>
                  <a:pt x="407" y="753"/>
                  <a:pt x="407" y="753"/>
                </a:cubicBezTo>
                <a:cubicBezTo>
                  <a:pt x="396" y="758"/>
                  <a:pt x="396" y="758"/>
                  <a:pt x="396" y="758"/>
                </a:cubicBezTo>
                <a:cubicBezTo>
                  <a:pt x="390" y="760"/>
                  <a:pt x="376" y="765"/>
                  <a:pt x="366" y="768"/>
                </a:cubicBezTo>
                <a:cubicBezTo>
                  <a:pt x="356" y="772"/>
                  <a:pt x="349" y="775"/>
                  <a:pt x="349" y="775"/>
                </a:cubicBezTo>
                <a:cubicBezTo>
                  <a:pt x="351" y="777"/>
                  <a:pt x="402" y="768"/>
                  <a:pt x="416" y="765"/>
                </a:cubicBezTo>
                <a:cubicBezTo>
                  <a:pt x="422" y="763"/>
                  <a:pt x="433" y="757"/>
                  <a:pt x="441" y="752"/>
                </a:cubicBezTo>
                <a:cubicBezTo>
                  <a:pt x="448" y="747"/>
                  <a:pt x="459" y="742"/>
                  <a:pt x="464" y="741"/>
                </a:cubicBezTo>
                <a:cubicBezTo>
                  <a:pt x="470" y="740"/>
                  <a:pt x="475" y="737"/>
                  <a:pt x="476" y="735"/>
                </a:cubicBezTo>
                <a:cubicBezTo>
                  <a:pt x="477" y="731"/>
                  <a:pt x="489" y="728"/>
                  <a:pt x="529" y="723"/>
                </a:cubicBezTo>
                <a:cubicBezTo>
                  <a:pt x="544" y="721"/>
                  <a:pt x="543" y="724"/>
                  <a:pt x="527" y="727"/>
                </a:cubicBezTo>
                <a:cubicBezTo>
                  <a:pt x="516" y="729"/>
                  <a:pt x="516" y="729"/>
                  <a:pt x="516" y="729"/>
                </a:cubicBezTo>
                <a:cubicBezTo>
                  <a:pt x="527" y="730"/>
                  <a:pt x="527" y="730"/>
                  <a:pt x="527" y="730"/>
                </a:cubicBezTo>
                <a:cubicBezTo>
                  <a:pt x="533" y="730"/>
                  <a:pt x="538" y="732"/>
                  <a:pt x="539" y="733"/>
                </a:cubicBezTo>
                <a:cubicBezTo>
                  <a:pt x="541" y="736"/>
                  <a:pt x="542" y="736"/>
                  <a:pt x="544" y="733"/>
                </a:cubicBezTo>
                <a:cubicBezTo>
                  <a:pt x="546" y="732"/>
                  <a:pt x="549" y="730"/>
                  <a:pt x="552" y="730"/>
                </a:cubicBezTo>
                <a:cubicBezTo>
                  <a:pt x="554" y="730"/>
                  <a:pt x="560" y="728"/>
                  <a:pt x="564" y="726"/>
                </a:cubicBezTo>
                <a:cubicBezTo>
                  <a:pt x="572" y="722"/>
                  <a:pt x="581" y="721"/>
                  <a:pt x="606" y="721"/>
                </a:cubicBezTo>
                <a:cubicBezTo>
                  <a:pt x="614" y="721"/>
                  <a:pt x="620" y="723"/>
                  <a:pt x="619" y="724"/>
                </a:cubicBezTo>
                <a:cubicBezTo>
                  <a:pt x="617" y="728"/>
                  <a:pt x="585" y="734"/>
                  <a:pt x="577" y="731"/>
                </a:cubicBezTo>
                <a:cubicBezTo>
                  <a:pt x="573" y="731"/>
                  <a:pt x="569" y="731"/>
                  <a:pt x="568" y="732"/>
                </a:cubicBezTo>
                <a:cubicBezTo>
                  <a:pt x="565" y="737"/>
                  <a:pt x="597" y="739"/>
                  <a:pt x="615" y="735"/>
                </a:cubicBezTo>
                <a:cubicBezTo>
                  <a:pt x="626" y="733"/>
                  <a:pt x="631" y="733"/>
                  <a:pt x="635" y="736"/>
                </a:cubicBezTo>
                <a:cubicBezTo>
                  <a:pt x="639" y="738"/>
                  <a:pt x="651" y="740"/>
                  <a:pt x="663" y="741"/>
                </a:cubicBezTo>
                <a:cubicBezTo>
                  <a:pt x="675" y="741"/>
                  <a:pt x="690" y="743"/>
                  <a:pt x="695" y="743"/>
                </a:cubicBezTo>
                <a:cubicBezTo>
                  <a:pt x="701" y="744"/>
                  <a:pt x="709" y="743"/>
                  <a:pt x="713" y="740"/>
                </a:cubicBezTo>
                <a:cubicBezTo>
                  <a:pt x="725" y="734"/>
                  <a:pt x="764" y="729"/>
                  <a:pt x="768" y="733"/>
                </a:cubicBezTo>
                <a:cubicBezTo>
                  <a:pt x="770" y="735"/>
                  <a:pt x="769" y="736"/>
                  <a:pt x="763" y="736"/>
                </a:cubicBezTo>
                <a:cubicBezTo>
                  <a:pt x="754" y="736"/>
                  <a:pt x="752" y="741"/>
                  <a:pt x="760" y="743"/>
                </a:cubicBezTo>
                <a:cubicBezTo>
                  <a:pt x="763" y="744"/>
                  <a:pt x="762" y="744"/>
                  <a:pt x="757" y="744"/>
                </a:cubicBezTo>
                <a:cubicBezTo>
                  <a:pt x="753" y="745"/>
                  <a:pt x="744" y="747"/>
                  <a:pt x="737" y="750"/>
                </a:cubicBezTo>
                <a:cubicBezTo>
                  <a:pt x="730" y="753"/>
                  <a:pt x="721" y="757"/>
                  <a:pt x="717" y="758"/>
                </a:cubicBezTo>
                <a:cubicBezTo>
                  <a:pt x="712" y="759"/>
                  <a:pt x="706" y="762"/>
                  <a:pt x="704" y="764"/>
                </a:cubicBezTo>
                <a:cubicBezTo>
                  <a:pt x="701" y="767"/>
                  <a:pt x="697" y="768"/>
                  <a:pt x="691" y="767"/>
                </a:cubicBezTo>
                <a:cubicBezTo>
                  <a:pt x="687" y="766"/>
                  <a:pt x="681" y="765"/>
                  <a:pt x="679" y="765"/>
                </a:cubicBezTo>
                <a:cubicBezTo>
                  <a:pt x="676" y="765"/>
                  <a:pt x="675" y="763"/>
                  <a:pt x="677" y="759"/>
                </a:cubicBezTo>
                <a:cubicBezTo>
                  <a:pt x="679" y="753"/>
                  <a:pt x="673" y="751"/>
                  <a:pt x="667" y="757"/>
                </a:cubicBezTo>
                <a:cubicBezTo>
                  <a:pt x="665" y="759"/>
                  <a:pt x="662" y="759"/>
                  <a:pt x="657" y="755"/>
                </a:cubicBezTo>
                <a:cubicBezTo>
                  <a:pt x="653" y="753"/>
                  <a:pt x="650" y="751"/>
                  <a:pt x="649" y="752"/>
                </a:cubicBezTo>
                <a:cubicBezTo>
                  <a:pt x="646" y="755"/>
                  <a:pt x="653" y="765"/>
                  <a:pt x="658" y="765"/>
                </a:cubicBezTo>
                <a:cubicBezTo>
                  <a:pt x="661" y="765"/>
                  <a:pt x="667" y="767"/>
                  <a:pt x="671" y="768"/>
                </a:cubicBezTo>
                <a:cubicBezTo>
                  <a:pt x="679" y="772"/>
                  <a:pt x="679" y="772"/>
                  <a:pt x="679" y="772"/>
                </a:cubicBezTo>
                <a:cubicBezTo>
                  <a:pt x="671" y="774"/>
                  <a:pt x="671" y="774"/>
                  <a:pt x="671" y="774"/>
                </a:cubicBezTo>
                <a:cubicBezTo>
                  <a:pt x="661" y="778"/>
                  <a:pt x="649" y="775"/>
                  <a:pt x="649" y="769"/>
                </a:cubicBezTo>
                <a:cubicBezTo>
                  <a:pt x="649" y="765"/>
                  <a:pt x="648" y="764"/>
                  <a:pt x="639" y="768"/>
                </a:cubicBezTo>
                <a:cubicBezTo>
                  <a:pt x="635" y="770"/>
                  <a:pt x="635" y="771"/>
                  <a:pt x="638" y="771"/>
                </a:cubicBezTo>
                <a:cubicBezTo>
                  <a:pt x="645" y="771"/>
                  <a:pt x="651" y="779"/>
                  <a:pt x="646" y="781"/>
                </a:cubicBezTo>
                <a:cubicBezTo>
                  <a:pt x="604" y="793"/>
                  <a:pt x="568" y="808"/>
                  <a:pt x="571" y="812"/>
                </a:cubicBezTo>
                <a:cubicBezTo>
                  <a:pt x="571" y="813"/>
                  <a:pt x="580" y="812"/>
                  <a:pt x="590" y="809"/>
                </a:cubicBezTo>
                <a:cubicBezTo>
                  <a:pt x="600" y="806"/>
                  <a:pt x="618" y="801"/>
                  <a:pt x="631" y="797"/>
                </a:cubicBezTo>
                <a:cubicBezTo>
                  <a:pt x="643" y="794"/>
                  <a:pt x="659" y="789"/>
                  <a:pt x="665" y="787"/>
                </a:cubicBezTo>
                <a:cubicBezTo>
                  <a:pt x="672" y="785"/>
                  <a:pt x="682" y="784"/>
                  <a:pt x="691" y="785"/>
                </a:cubicBezTo>
                <a:cubicBezTo>
                  <a:pt x="703" y="786"/>
                  <a:pt x="704" y="787"/>
                  <a:pt x="699" y="790"/>
                </a:cubicBezTo>
                <a:cubicBezTo>
                  <a:pt x="696" y="792"/>
                  <a:pt x="688" y="794"/>
                  <a:pt x="682" y="794"/>
                </a:cubicBezTo>
                <a:cubicBezTo>
                  <a:pt x="673" y="794"/>
                  <a:pt x="670" y="795"/>
                  <a:pt x="671" y="797"/>
                </a:cubicBezTo>
                <a:cubicBezTo>
                  <a:pt x="673" y="801"/>
                  <a:pt x="670" y="804"/>
                  <a:pt x="647" y="820"/>
                </a:cubicBezTo>
                <a:cubicBezTo>
                  <a:pt x="638" y="825"/>
                  <a:pt x="633" y="831"/>
                  <a:pt x="634" y="831"/>
                </a:cubicBezTo>
                <a:cubicBezTo>
                  <a:pt x="636" y="832"/>
                  <a:pt x="644" y="827"/>
                  <a:pt x="652" y="821"/>
                </a:cubicBezTo>
                <a:cubicBezTo>
                  <a:pt x="664" y="811"/>
                  <a:pt x="669" y="810"/>
                  <a:pt x="676" y="811"/>
                </a:cubicBezTo>
                <a:cubicBezTo>
                  <a:pt x="681" y="811"/>
                  <a:pt x="689" y="810"/>
                  <a:pt x="694" y="808"/>
                </a:cubicBezTo>
                <a:cubicBezTo>
                  <a:pt x="698" y="805"/>
                  <a:pt x="704" y="803"/>
                  <a:pt x="707" y="803"/>
                </a:cubicBezTo>
                <a:cubicBezTo>
                  <a:pt x="709" y="803"/>
                  <a:pt x="713" y="801"/>
                  <a:pt x="716" y="798"/>
                </a:cubicBezTo>
                <a:cubicBezTo>
                  <a:pt x="719" y="796"/>
                  <a:pt x="726" y="794"/>
                  <a:pt x="731" y="794"/>
                </a:cubicBezTo>
                <a:cubicBezTo>
                  <a:pt x="737" y="794"/>
                  <a:pt x="741" y="793"/>
                  <a:pt x="741" y="791"/>
                </a:cubicBezTo>
                <a:cubicBezTo>
                  <a:pt x="741" y="790"/>
                  <a:pt x="736" y="789"/>
                  <a:pt x="729" y="790"/>
                </a:cubicBezTo>
                <a:cubicBezTo>
                  <a:pt x="721" y="791"/>
                  <a:pt x="718" y="790"/>
                  <a:pt x="718" y="787"/>
                </a:cubicBezTo>
                <a:cubicBezTo>
                  <a:pt x="718" y="784"/>
                  <a:pt x="723" y="783"/>
                  <a:pt x="734" y="782"/>
                </a:cubicBezTo>
                <a:cubicBezTo>
                  <a:pt x="756" y="781"/>
                  <a:pt x="764" y="782"/>
                  <a:pt x="764" y="787"/>
                </a:cubicBezTo>
                <a:cubicBezTo>
                  <a:pt x="764" y="790"/>
                  <a:pt x="765" y="791"/>
                  <a:pt x="767" y="790"/>
                </a:cubicBezTo>
                <a:cubicBezTo>
                  <a:pt x="768" y="789"/>
                  <a:pt x="769" y="787"/>
                  <a:pt x="768" y="785"/>
                </a:cubicBezTo>
                <a:cubicBezTo>
                  <a:pt x="766" y="781"/>
                  <a:pt x="783" y="791"/>
                  <a:pt x="787" y="796"/>
                </a:cubicBezTo>
                <a:cubicBezTo>
                  <a:pt x="789" y="798"/>
                  <a:pt x="792" y="800"/>
                  <a:pt x="794" y="800"/>
                </a:cubicBezTo>
                <a:cubicBezTo>
                  <a:pt x="796" y="800"/>
                  <a:pt x="798" y="801"/>
                  <a:pt x="798" y="803"/>
                </a:cubicBezTo>
                <a:cubicBezTo>
                  <a:pt x="798" y="804"/>
                  <a:pt x="801" y="806"/>
                  <a:pt x="804" y="806"/>
                </a:cubicBezTo>
                <a:cubicBezTo>
                  <a:pt x="807" y="806"/>
                  <a:pt x="810" y="807"/>
                  <a:pt x="810" y="809"/>
                </a:cubicBezTo>
                <a:cubicBezTo>
                  <a:pt x="811" y="813"/>
                  <a:pt x="832" y="818"/>
                  <a:pt x="834" y="815"/>
                </a:cubicBezTo>
                <a:cubicBezTo>
                  <a:pt x="835" y="814"/>
                  <a:pt x="831" y="810"/>
                  <a:pt x="825" y="808"/>
                </a:cubicBezTo>
                <a:cubicBezTo>
                  <a:pt x="813" y="802"/>
                  <a:pt x="813" y="799"/>
                  <a:pt x="823" y="795"/>
                </a:cubicBezTo>
                <a:cubicBezTo>
                  <a:pt x="829" y="792"/>
                  <a:pt x="827" y="792"/>
                  <a:pt x="812" y="793"/>
                </a:cubicBezTo>
                <a:cubicBezTo>
                  <a:pt x="791" y="795"/>
                  <a:pt x="784" y="791"/>
                  <a:pt x="794" y="783"/>
                </a:cubicBezTo>
                <a:cubicBezTo>
                  <a:pt x="798" y="780"/>
                  <a:pt x="807" y="780"/>
                  <a:pt x="834" y="781"/>
                </a:cubicBezTo>
                <a:cubicBezTo>
                  <a:pt x="853" y="782"/>
                  <a:pt x="871" y="782"/>
                  <a:pt x="875" y="782"/>
                </a:cubicBezTo>
                <a:cubicBezTo>
                  <a:pt x="879" y="782"/>
                  <a:pt x="881" y="784"/>
                  <a:pt x="880" y="785"/>
                </a:cubicBezTo>
                <a:cubicBezTo>
                  <a:pt x="879" y="787"/>
                  <a:pt x="884" y="789"/>
                  <a:pt x="890" y="790"/>
                </a:cubicBezTo>
                <a:cubicBezTo>
                  <a:pt x="897" y="791"/>
                  <a:pt x="906" y="794"/>
                  <a:pt x="909" y="796"/>
                </a:cubicBezTo>
                <a:cubicBezTo>
                  <a:pt x="913" y="798"/>
                  <a:pt x="916" y="799"/>
                  <a:pt x="916" y="798"/>
                </a:cubicBezTo>
                <a:cubicBezTo>
                  <a:pt x="916" y="796"/>
                  <a:pt x="912" y="793"/>
                  <a:pt x="908" y="791"/>
                </a:cubicBezTo>
                <a:cubicBezTo>
                  <a:pt x="900" y="787"/>
                  <a:pt x="903" y="787"/>
                  <a:pt x="937" y="786"/>
                </a:cubicBezTo>
                <a:cubicBezTo>
                  <a:pt x="959" y="786"/>
                  <a:pt x="975" y="786"/>
                  <a:pt x="977" y="788"/>
                </a:cubicBezTo>
                <a:cubicBezTo>
                  <a:pt x="979" y="790"/>
                  <a:pt x="981" y="790"/>
                  <a:pt x="983" y="788"/>
                </a:cubicBezTo>
                <a:cubicBezTo>
                  <a:pt x="987" y="784"/>
                  <a:pt x="1033" y="788"/>
                  <a:pt x="1031" y="792"/>
                </a:cubicBezTo>
                <a:cubicBezTo>
                  <a:pt x="1030" y="794"/>
                  <a:pt x="1032" y="794"/>
                  <a:pt x="1036" y="792"/>
                </a:cubicBezTo>
                <a:cubicBezTo>
                  <a:pt x="1041" y="791"/>
                  <a:pt x="1069" y="790"/>
                  <a:pt x="1079" y="791"/>
                </a:cubicBezTo>
                <a:cubicBezTo>
                  <a:pt x="1079" y="791"/>
                  <a:pt x="1078" y="793"/>
                  <a:pt x="1076" y="795"/>
                </a:cubicBezTo>
                <a:cubicBezTo>
                  <a:pt x="1074" y="797"/>
                  <a:pt x="1074" y="799"/>
                  <a:pt x="1078" y="804"/>
                </a:cubicBezTo>
                <a:cubicBezTo>
                  <a:pt x="1083" y="809"/>
                  <a:pt x="1083" y="810"/>
                  <a:pt x="1075" y="808"/>
                </a:cubicBezTo>
                <a:cubicBezTo>
                  <a:pt x="1069" y="806"/>
                  <a:pt x="1067" y="807"/>
                  <a:pt x="1063" y="813"/>
                </a:cubicBezTo>
                <a:cubicBezTo>
                  <a:pt x="1059" y="818"/>
                  <a:pt x="1056" y="820"/>
                  <a:pt x="1048" y="820"/>
                </a:cubicBezTo>
                <a:cubicBezTo>
                  <a:pt x="1042" y="820"/>
                  <a:pt x="1038" y="822"/>
                  <a:pt x="1037" y="825"/>
                </a:cubicBezTo>
                <a:cubicBezTo>
                  <a:pt x="1035" y="830"/>
                  <a:pt x="1014" y="838"/>
                  <a:pt x="1004" y="837"/>
                </a:cubicBezTo>
                <a:cubicBezTo>
                  <a:pt x="1000" y="837"/>
                  <a:pt x="997" y="838"/>
                  <a:pt x="998" y="840"/>
                </a:cubicBezTo>
                <a:cubicBezTo>
                  <a:pt x="998" y="842"/>
                  <a:pt x="997" y="844"/>
                  <a:pt x="996" y="844"/>
                </a:cubicBezTo>
                <a:cubicBezTo>
                  <a:pt x="994" y="844"/>
                  <a:pt x="993" y="842"/>
                  <a:pt x="993" y="841"/>
                </a:cubicBezTo>
                <a:cubicBezTo>
                  <a:pt x="993" y="839"/>
                  <a:pt x="992" y="838"/>
                  <a:pt x="990" y="838"/>
                </a:cubicBezTo>
                <a:cubicBezTo>
                  <a:pt x="988" y="838"/>
                  <a:pt x="987" y="840"/>
                  <a:pt x="987" y="842"/>
                </a:cubicBezTo>
                <a:cubicBezTo>
                  <a:pt x="987" y="845"/>
                  <a:pt x="986" y="847"/>
                  <a:pt x="983" y="845"/>
                </a:cubicBezTo>
                <a:cubicBezTo>
                  <a:pt x="980" y="845"/>
                  <a:pt x="979" y="845"/>
                  <a:pt x="979" y="848"/>
                </a:cubicBezTo>
                <a:cubicBezTo>
                  <a:pt x="979" y="850"/>
                  <a:pt x="976" y="852"/>
                  <a:pt x="973" y="853"/>
                </a:cubicBezTo>
                <a:cubicBezTo>
                  <a:pt x="970" y="854"/>
                  <a:pt x="967" y="857"/>
                  <a:pt x="967" y="859"/>
                </a:cubicBezTo>
                <a:cubicBezTo>
                  <a:pt x="967" y="862"/>
                  <a:pt x="969" y="863"/>
                  <a:pt x="972" y="862"/>
                </a:cubicBezTo>
                <a:cubicBezTo>
                  <a:pt x="975" y="861"/>
                  <a:pt x="982" y="864"/>
                  <a:pt x="988" y="867"/>
                </a:cubicBezTo>
                <a:cubicBezTo>
                  <a:pt x="988" y="867"/>
                  <a:pt x="988" y="867"/>
                  <a:pt x="988" y="867"/>
                </a:cubicBezTo>
                <a:cubicBezTo>
                  <a:pt x="997" y="871"/>
                  <a:pt x="1005" y="873"/>
                  <a:pt x="1020" y="873"/>
                </a:cubicBezTo>
                <a:cubicBezTo>
                  <a:pt x="1032" y="873"/>
                  <a:pt x="1042" y="872"/>
                  <a:pt x="1043" y="870"/>
                </a:cubicBezTo>
                <a:cubicBezTo>
                  <a:pt x="1045" y="866"/>
                  <a:pt x="1036" y="864"/>
                  <a:pt x="1029" y="867"/>
                </a:cubicBezTo>
                <a:cubicBezTo>
                  <a:pt x="1023" y="870"/>
                  <a:pt x="1017" y="870"/>
                  <a:pt x="1004" y="867"/>
                </a:cubicBezTo>
                <a:cubicBezTo>
                  <a:pt x="995" y="865"/>
                  <a:pt x="987" y="862"/>
                  <a:pt x="987" y="861"/>
                </a:cubicBezTo>
                <a:cubicBezTo>
                  <a:pt x="987" y="857"/>
                  <a:pt x="995" y="853"/>
                  <a:pt x="1007" y="851"/>
                </a:cubicBezTo>
                <a:cubicBezTo>
                  <a:pt x="1012" y="850"/>
                  <a:pt x="1019" y="847"/>
                  <a:pt x="1021" y="844"/>
                </a:cubicBezTo>
                <a:cubicBezTo>
                  <a:pt x="1024" y="841"/>
                  <a:pt x="1029" y="841"/>
                  <a:pt x="1037" y="842"/>
                </a:cubicBezTo>
                <a:cubicBezTo>
                  <a:pt x="1067" y="846"/>
                  <a:pt x="1082" y="846"/>
                  <a:pt x="1103" y="842"/>
                </a:cubicBezTo>
                <a:cubicBezTo>
                  <a:pt x="1124" y="838"/>
                  <a:pt x="1126" y="838"/>
                  <a:pt x="1129" y="843"/>
                </a:cubicBezTo>
                <a:cubicBezTo>
                  <a:pt x="1131" y="846"/>
                  <a:pt x="1133" y="850"/>
                  <a:pt x="1133" y="852"/>
                </a:cubicBezTo>
                <a:cubicBezTo>
                  <a:pt x="1133" y="854"/>
                  <a:pt x="1134" y="855"/>
                  <a:pt x="1136" y="855"/>
                </a:cubicBezTo>
                <a:cubicBezTo>
                  <a:pt x="1138" y="855"/>
                  <a:pt x="1138" y="854"/>
                  <a:pt x="1138" y="853"/>
                </a:cubicBezTo>
                <a:cubicBezTo>
                  <a:pt x="1137" y="851"/>
                  <a:pt x="1137" y="849"/>
                  <a:pt x="1139" y="848"/>
                </a:cubicBezTo>
                <a:cubicBezTo>
                  <a:pt x="1143" y="845"/>
                  <a:pt x="1142" y="841"/>
                  <a:pt x="1137" y="841"/>
                </a:cubicBezTo>
                <a:cubicBezTo>
                  <a:pt x="1131" y="841"/>
                  <a:pt x="1132" y="835"/>
                  <a:pt x="1138" y="835"/>
                </a:cubicBezTo>
                <a:cubicBezTo>
                  <a:pt x="1141" y="835"/>
                  <a:pt x="1156" y="834"/>
                  <a:pt x="1172" y="834"/>
                </a:cubicBezTo>
                <a:cubicBezTo>
                  <a:pt x="1187" y="833"/>
                  <a:pt x="1218" y="832"/>
                  <a:pt x="1239" y="831"/>
                </a:cubicBezTo>
                <a:cubicBezTo>
                  <a:pt x="1262" y="830"/>
                  <a:pt x="1278" y="828"/>
                  <a:pt x="1280" y="826"/>
                </a:cubicBezTo>
                <a:cubicBezTo>
                  <a:pt x="1283" y="823"/>
                  <a:pt x="1280" y="823"/>
                  <a:pt x="1271" y="825"/>
                </a:cubicBezTo>
                <a:cubicBezTo>
                  <a:pt x="1251" y="828"/>
                  <a:pt x="1260" y="822"/>
                  <a:pt x="1283" y="816"/>
                </a:cubicBezTo>
                <a:cubicBezTo>
                  <a:pt x="1300" y="812"/>
                  <a:pt x="1318" y="811"/>
                  <a:pt x="1379" y="810"/>
                </a:cubicBezTo>
                <a:cubicBezTo>
                  <a:pt x="1511" y="809"/>
                  <a:pt x="1606" y="806"/>
                  <a:pt x="1651" y="801"/>
                </a:cubicBezTo>
                <a:cubicBezTo>
                  <a:pt x="1660" y="800"/>
                  <a:pt x="1675" y="799"/>
                  <a:pt x="1686" y="799"/>
                </a:cubicBezTo>
                <a:cubicBezTo>
                  <a:pt x="1696" y="798"/>
                  <a:pt x="1707" y="797"/>
                  <a:pt x="1710" y="795"/>
                </a:cubicBezTo>
                <a:cubicBezTo>
                  <a:pt x="1713" y="793"/>
                  <a:pt x="1723" y="791"/>
                  <a:pt x="1733" y="790"/>
                </a:cubicBezTo>
                <a:cubicBezTo>
                  <a:pt x="1742" y="789"/>
                  <a:pt x="1754" y="788"/>
                  <a:pt x="1759" y="787"/>
                </a:cubicBezTo>
                <a:cubicBezTo>
                  <a:pt x="1768" y="785"/>
                  <a:pt x="1768" y="785"/>
                  <a:pt x="1767" y="790"/>
                </a:cubicBezTo>
                <a:cubicBezTo>
                  <a:pt x="1765" y="795"/>
                  <a:pt x="1767" y="795"/>
                  <a:pt x="1806" y="793"/>
                </a:cubicBezTo>
                <a:cubicBezTo>
                  <a:pt x="1828" y="792"/>
                  <a:pt x="1849" y="790"/>
                  <a:pt x="1851" y="788"/>
                </a:cubicBezTo>
                <a:cubicBezTo>
                  <a:pt x="1854" y="787"/>
                  <a:pt x="1869" y="786"/>
                  <a:pt x="1885" y="785"/>
                </a:cubicBezTo>
                <a:cubicBezTo>
                  <a:pt x="1900" y="785"/>
                  <a:pt x="1921" y="784"/>
                  <a:pt x="1930" y="782"/>
                </a:cubicBezTo>
                <a:cubicBezTo>
                  <a:pt x="1940" y="780"/>
                  <a:pt x="1949" y="779"/>
                  <a:pt x="1952" y="778"/>
                </a:cubicBezTo>
                <a:cubicBezTo>
                  <a:pt x="1954" y="778"/>
                  <a:pt x="1958" y="777"/>
                  <a:pt x="1960" y="776"/>
                </a:cubicBezTo>
                <a:cubicBezTo>
                  <a:pt x="1963" y="775"/>
                  <a:pt x="1969" y="773"/>
                  <a:pt x="1973" y="772"/>
                </a:cubicBezTo>
                <a:cubicBezTo>
                  <a:pt x="2005" y="766"/>
                  <a:pt x="2012" y="765"/>
                  <a:pt x="2021" y="765"/>
                </a:cubicBezTo>
                <a:cubicBezTo>
                  <a:pt x="2027" y="765"/>
                  <a:pt x="2032" y="764"/>
                  <a:pt x="2032" y="762"/>
                </a:cubicBezTo>
                <a:cubicBezTo>
                  <a:pt x="2032" y="761"/>
                  <a:pt x="2035" y="759"/>
                  <a:pt x="2039" y="759"/>
                </a:cubicBezTo>
                <a:cubicBezTo>
                  <a:pt x="2043" y="759"/>
                  <a:pt x="2047" y="758"/>
                  <a:pt x="2048" y="756"/>
                </a:cubicBezTo>
                <a:cubicBezTo>
                  <a:pt x="2049" y="755"/>
                  <a:pt x="2054" y="751"/>
                  <a:pt x="2059" y="749"/>
                </a:cubicBezTo>
                <a:cubicBezTo>
                  <a:pt x="2064" y="747"/>
                  <a:pt x="2066" y="745"/>
                  <a:pt x="2063" y="745"/>
                </a:cubicBezTo>
                <a:cubicBezTo>
                  <a:pt x="2060" y="745"/>
                  <a:pt x="2058" y="743"/>
                  <a:pt x="2058" y="742"/>
                </a:cubicBezTo>
                <a:cubicBezTo>
                  <a:pt x="2058" y="740"/>
                  <a:pt x="2065" y="739"/>
                  <a:pt x="2074" y="739"/>
                </a:cubicBezTo>
                <a:cubicBezTo>
                  <a:pt x="2089" y="740"/>
                  <a:pt x="2090" y="740"/>
                  <a:pt x="2081" y="742"/>
                </a:cubicBezTo>
                <a:cubicBezTo>
                  <a:pt x="2072" y="744"/>
                  <a:pt x="2072" y="744"/>
                  <a:pt x="2083" y="743"/>
                </a:cubicBezTo>
                <a:cubicBezTo>
                  <a:pt x="2091" y="742"/>
                  <a:pt x="2102" y="742"/>
                  <a:pt x="2108" y="742"/>
                </a:cubicBezTo>
                <a:cubicBezTo>
                  <a:pt x="2115" y="742"/>
                  <a:pt x="2121" y="740"/>
                  <a:pt x="2123" y="738"/>
                </a:cubicBezTo>
                <a:cubicBezTo>
                  <a:pt x="2126" y="734"/>
                  <a:pt x="2146" y="732"/>
                  <a:pt x="2170" y="733"/>
                </a:cubicBezTo>
                <a:cubicBezTo>
                  <a:pt x="2177" y="733"/>
                  <a:pt x="2180" y="732"/>
                  <a:pt x="2179" y="730"/>
                </a:cubicBezTo>
                <a:cubicBezTo>
                  <a:pt x="2178" y="729"/>
                  <a:pt x="2173" y="727"/>
                  <a:pt x="2166" y="727"/>
                </a:cubicBezTo>
                <a:cubicBezTo>
                  <a:pt x="2155" y="727"/>
                  <a:pt x="2150" y="722"/>
                  <a:pt x="2161" y="721"/>
                </a:cubicBezTo>
                <a:cubicBezTo>
                  <a:pt x="2165" y="721"/>
                  <a:pt x="2172" y="720"/>
                  <a:pt x="2177" y="720"/>
                </a:cubicBezTo>
                <a:cubicBezTo>
                  <a:pt x="2189" y="718"/>
                  <a:pt x="2207" y="718"/>
                  <a:pt x="2209" y="720"/>
                </a:cubicBezTo>
                <a:cubicBezTo>
                  <a:pt x="2211" y="721"/>
                  <a:pt x="2215" y="720"/>
                  <a:pt x="2219" y="719"/>
                </a:cubicBezTo>
                <a:cubicBezTo>
                  <a:pt x="2230" y="714"/>
                  <a:pt x="2255" y="712"/>
                  <a:pt x="2255" y="716"/>
                </a:cubicBezTo>
                <a:cubicBezTo>
                  <a:pt x="2255" y="717"/>
                  <a:pt x="2256" y="719"/>
                  <a:pt x="2258" y="719"/>
                </a:cubicBezTo>
                <a:cubicBezTo>
                  <a:pt x="2260" y="719"/>
                  <a:pt x="2260" y="717"/>
                  <a:pt x="2259" y="714"/>
                </a:cubicBezTo>
                <a:cubicBezTo>
                  <a:pt x="2258" y="711"/>
                  <a:pt x="2259" y="710"/>
                  <a:pt x="2262" y="712"/>
                </a:cubicBezTo>
                <a:cubicBezTo>
                  <a:pt x="2265" y="713"/>
                  <a:pt x="2267" y="712"/>
                  <a:pt x="2267" y="710"/>
                </a:cubicBezTo>
                <a:cubicBezTo>
                  <a:pt x="2267" y="702"/>
                  <a:pt x="2303" y="695"/>
                  <a:pt x="2330" y="698"/>
                </a:cubicBezTo>
                <a:cubicBezTo>
                  <a:pt x="2332" y="698"/>
                  <a:pt x="2340" y="697"/>
                  <a:pt x="2348" y="696"/>
                </a:cubicBezTo>
                <a:cubicBezTo>
                  <a:pt x="2360" y="693"/>
                  <a:pt x="2363" y="693"/>
                  <a:pt x="2366" y="697"/>
                </a:cubicBezTo>
                <a:cubicBezTo>
                  <a:pt x="2368" y="700"/>
                  <a:pt x="2372" y="701"/>
                  <a:pt x="2378" y="700"/>
                </a:cubicBezTo>
                <a:cubicBezTo>
                  <a:pt x="2383" y="700"/>
                  <a:pt x="2387" y="700"/>
                  <a:pt x="2387" y="701"/>
                </a:cubicBezTo>
                <a:cubicBezTo>
                  <a:pt x="2387" y="704"/>
                  <a:pt x="2366" y="707"/>
                  <a:pt x="2363" y="704"/>
                </a:cubicBezTo>
                <a:cubicBezTo>
                  <a:pt x="2359" y="702"/>
                  <a:pt x="2312" y="704"/>
                  <a:pt x="2308" y="706"/>
                </a:cubicBezTo>
                <a:cubicBezTo>
                  <a:pt x="2307" y="707"/>
                  <a:pt x="2303" y="708"/>
                  <a:pt x="2300" y="707"/>
                </a:cubicBezTo>
                <a:cubicBezTo>
                  <a:pt x="2296" y="707"/>
                  <a:pt x="2295" y="707"/>
                  <a:pt x="2296" y="708"/>
                </a:cubicBezTo>
                <a:cubicBezTo>
                  <a:pt x="2300" y="713"/>
                  <a:pt x="2290" y="718"/>
                  <a:pt x="2277" y="717"/>
                </a:cubicBezTo>
                <a:cubicBezTo>
                  <a:pt x="2270" y="716"/>
                  <a:pt x="2264" y="717"/>
                  <a:pt x="2265" y="719"/>
                </a:cubicBezTo>
                <a:cubicBezTo>
                  <a:pt x="2266" y="720"/>
                  <a:pt x="2262" y="721"/>
                  <a:pt x="2256" y="721"/>
                </a:cubicBezTo>
                <a:cubicBezTo>
                  <a:pt x="2238" y="721"/>
                  <a:pt x="2198" y="728"/>
                  <a:pt x="2200" y="731"/>
                </a:cubicBezTo>
                <a:cubicBezTo>
                  <a:pt x="2201" y="732"/>
                  <a:pt x="2199" y="733"/>
                  <a:pt x="2197" y="733"/>
                </a:cubicBezTo>
                <a:cubicBezTo>
                  <a:pt x="2194" y="733"/>
                  <a:pt x="2192" y="734"/>
                  <a:pt x="2192" y="736"/>
                </a:cubicBezTo>
                <a:cubicBezTo>
                  <a:pt x="2192" y="738"/>
                  <a:pt x="2195" y="739"/>
                  <a:pt x="2199" y="739"/>
                </a:cubicBezTo>
                <a:cubicBezTo>
                  <a:pt x="2204" y="739"/>
                  <a:pt x="2206" y="738"/>
                  <a:pt x="2205" y="735"/>
                </a:cubicBezTo>
                <a:cubicBezTo>
                  <a:pt x="2204" y="731"/>
                  <a:pt x="2206" y="731"/>
                  <a:pt x="2215" y="731"/>
                </a:cubicBezTo>
                <a:cubicBezTo>
                  <a:pt x="2237" y="731"/>
                  <a:pt x="2223" y="738"/>
                  <a:pt x="2183" y="747"/>
                </a:cubicBezTo>
                <a:cubicBezTo>
                  <a:pt x="2169" y="749"/>
                  <a:pt x="2158" y="753"/>
                  <a:pt x="2158" y="754"/>
                </a:cubicBezTo>
                <a:cubicBezTo>
                  <a:pt x="2158" y="755"/>
                  <a:pt x="2160" y="756"/>
                  <a:pt x="2162" y="756"/>
                </a:cubicBezTo>
                <a:cubicBezTo>
                  <a:pt x="2164" y="756"/>
                  <a:pt x="2167" y="759"/>
                  <a:pt x="2169" y="761"/>
                </a:cubicBezTo>
                <a:cubicBezTo>
                  <a:pt x="2172" y="766"/>
                  <a:pt x="2173" y="766"/>
                  <a:pt x="2187" y="761"/>
                </a:cubicBezTo>
                <a:cubicBezTo>
                  <a:pt x="2195" y="758"/>
                  <a:pt x="2210" y="755"/>
                  <a:pt x="2220" y="755"/>
                </a:cubicBezTo>
                <a:cubicBezTo>
                  <a:pt x="2236" y="754"/>
                  <a:pt x="2254" y="747"/>
                  <a:pt x="2251" y="744"/>
                </a:cubicBezTo>
                <a:cubicBezTo>
                  <a:pt x="2250" y="743"/>
                  <a:pt x="2246" y="743"/>
                  <a:pt x="2242" y="745"/>
                </a:cubicBezTo>
                <a:cubicBezTo>
                  <a:pt x="2238" y="746"/>
                  <a:pt x="2231" y="747"/>
                  <a:pt x="2227" y="747"/>
                </a:cubicBezTo>
                <a:cubicBezTo>
                  <a:pt x="2219" y="747"/>
                  <a:pt x="2219" y="747"/>
                  <a:pt x="2219" y="747"/>
                </a:cubicBezTo>
                <a:cubicBezTo>
                  <a:pt x="2228" y="745"/>
                  <a:pt x="2228" y="745"/>
                  <a:pt x="2228" y="745"/>
                </a:cubicBezTo>
                <a:cubicBezTo>
                  <a:pt x="2233" y="743"/>
                  <a:pt x="2242" y="740"/>
                  <a:pt x="2248" y="738"/>
                </a:cubicBezTo>
                <a:cubicBezTo>
                  <a:pt x="2256" y="735"/>
                  <a:pt x="2261" y="735"/>
                  <a:pt x="2263" y="737"/>
                </a:cubicBezTo>
                <a:cubicBezTo>
                  <a:pt x="2265" y="738"/>
                  <a:pt x="2271" y="738"/>
                  <a:pt x="2280" y="735"/>
                </a:cubicBezTo>
                <a:cubicBezTo>
                  <a:pt x="2309" y="726"/>
                  <a:pt x="2329" y="724"/>
                  <a:pt x="2348" y="727"/>
                </a:cubicBezTo>
                <a:cubicBezTo>
                  <a:pt x="2353" y="728"/>
                  <a:pt x="2337" y="736"/>
                  <a:pt x="2330" y="736"/>
                </a:cubicBezTo>
                <a:cubicBezTo>
                  <a:pt x="2326" y="736"/>
                  <a:pt x="2316" y="738"/>
                  <a:pt x="2308" y="740"/>
                </a:cubicBezTo>
                <a:cubicBezTo>
                  <a:pt x="2301" y="743"/>
                  <a:pt x="2286" y="745"/>
                  <a:pt x="2276" y="745"/>
                </a:cubicBezTo>
                <a:cubicBezTo>
                  <a:pt x="2263" y="745"/>
                  <a:pt x="2258" y="746"/>
                  <a:pt x="2259" y="748"/>
                </a:cubicBezTo>
                <a:cubicBezTo>
                  <a:pt x="2260" y="750"/>
                  <a:pt x="2256" y="754"/>
                  <a:pt x="2251" y="757"/>
                </a:cubicBezTo>
                <a:cubicBezTo>
                  <a:pt x="2243" y="761"/>
                  <a:pt x="2243" y="761"/>
                  <a:pt x="2249" y="764"/>
                </a:cubicBezTo>
                <a:cubicBezTo>
                  <a:pt x="2254" y="765"/>
                  <a:pt x="2257" y="764"/>
                  <a:pt x="2259" y="761"/>
                </a:cubicBezTo>
                <a:cubicBezTo>
                  <a:pt x="2261" y="757"/>
                  <a:pt x="2264" y="756"/>
                  <a:pt x="2271" y="758"/>
                </a:cubicBezTo>
                <a:cubicBezTo>
                  <a:pt x="2276" y="759"/>
                  <a:pt x="2278" y="759"/>
                  <a:pt x="2276" y="757"/>
                </a:cubicBezTo>
                <a:cubicBezTo>
                  <a:pt x="2274" y="756"/>
                  <a:pt x="2282" y="755"/>
                  <a:pt x="2294" y="755"/>
                </a:cubicBezTo>
                <a:cubicBezTo>
                  <a:pt x="2306" y="755"/>
                  <a:pt x="2315" y="756"/>
                  <a:pt x="2315" y="757"/>
                </a:cubicBezTo>
                <a:cubicBezTo>
                  <a:pt x="2315" y="758"/>
                  <a:pt x="2317" y="759"/>
                  <a:pt x="2319" y="758"/>
                </a:cubicBezTo>
                <a:cubicBezTo>
                  <a:pt x="2321" y="756"/>
                  <a:pt x="2329" y="755"/>
                  <a:pt x="2337" y="755"/>
                </a:cubicBezTo>
                <a:cubicBezTo>
                  <a:pt x="2346" y="754"/>
                  <a:pt x="2353" y="753"/>
                  <a:pt x="2354" y="753"/>
                </a:cubicBezTo>
                <a:cubicBezTo>
                  <a:pt x="2355" y="752"/>
                  <a:pt x="2370" y="752"/>
                  <a:pt x="2387" y="752"/>
                </a:cubicBezTo>
                <a:cubicBezTo>
                  <a:pt x="2423" y="754"/>
                  <a:pt x="2431" y="750"/>
                  <a:pt x="2400" y="745"/>
                </a:cubicBezTo>
                <a:cubicBezTo>
                  <a:pt x="2385" y="742"/>
                  <a:pt x="2376" y="742"/>
                  <a:pt x="2365" y="745"/>
                </a:cubicBezTo>
                <a:cubicBezTo>
                  <a:pt x="2342" y="750"/>
                  <a:pt x="2341" y="747"/>
                  <a:pt x="2364" y="738"/>
                </a:cubicBezTo>
                <a:cubicBezTo>
                  <a:pt x="2377" y="733"/>
                  <a:pt x="2387" y="730"/>
                  <a:pt x="2391" y="732"/>
                </a:cubicBezTo>
                <a:cubicBezTo>
                  <a:pt x="2411" y="738"/>
                  <a:pt x="2416" y="738"/>
                  <a:pt x="2420" y="734"/>
                </a:cubicBezTo>
                <a:cubicBezTo>
                  <a:pt x="2423" y="732"/>
                  <a:pt x="2428" y="730"/>
                  <a:pt x="2431" y="730"/>
                </a:cubicBezTo>
                <a:cubicBezTo>
                  <a:pt x="2435" y="730"/>
                  <a:pt x="2439" y="729"/>
                  <a:pt x="2439" y="728"/>
                </a:cubicBezTo>
                <a:cubicBezTo>
                  <a:pt x="2440" y="727"/>
                  <a:pt x="2420" y="725"/>
                  <a:pt x="2395" y="725"/>
                </a:cubicBezTo>
                <a:cubicBezTo>
                  <a:pt x="2357" y="724"/>
                  <a:pt x="2335" y="722"/>
                  <a:pt x="2335" y="718"/>
                </a:cubicBezTo>
                <a:cubicBezTo>
                  <a:pt x="2335" y="717"/>
                  <a:pt x="2345" y="717"/>
                  <a:pt x="2357" y="716"/>
                </a:cubicBezTo>
                <a:cubicBezTo>
                  <a:pt x="2370" y="716"/>
                  <a:pt x="2380" y="715"/>
                  <a:pt x="2381" y="713"/>
                </a:cubicBezTo>
                <a:cubicBezTo>
                  <a:pt x="2383" y="710"/>
                  <a:pt x="2405" y="707"/>
                  <a:pt x="2411" y="710"/>
                </a:cubicBezTo>
                <a:cubicBezTo>
                  <a:pt x="2416" y="712"/>
                  <a:pt x="2415" y="712"/>
                  <a:pt x="2408" y="713"/>
                </a:cubicBezTo>
                <a:cubicBezTo>
                  <a:pt x="2403" y="713"/>
                  <a:pt x="2398" y="714"/>
                  <a:pt x="2397" y="715"/>
                </a:cubicBezTo>
                <a:cubicBezTo>
                  <a:pt x="2396" y="718"/>
                  <a:pt x="2425" y="716"/>
                  <a:pt x="2428" y="713"/>
                </a:cubicBezTo>
                <a:cubicBezTo>
                  <a:pt x="2431" y="710"/>
                  <a:pt x="2512" y="712"/>
                  <a:pt x="2526" y="715"/>
                </a:cubicBezTo>
                <a:cubicBezTo>
                  <a:pt x="2532" y="717"/>
                  <a:pt x="2564" y="718"/>
                  <a:pt x="2597" y="719"/>
                </a:cubicBezTo>
                <a:cubicBezTo>
                  <a:pt x="2630" y="719"/>
                  <a:pt x="2682" y="719"/>
                  <a:pt x="2712" y="720"/>
                </a:cubicBezTo>
                <a:cubicBezTo>
                  <a:pt x="2742" y="720"/>
                  <a:pt x="2768" y="720"/>
                  <a:pt x="2769" y="718"/>
                </a:cubicBezTo>
                <a:cubicBezTo>
                  <a:pt x="2773" y="715"/>
                  <a:pt x="2817" y="714"/>
                  <a:pt x="2822" y="717"/>
                </a:cubicBezTo>
                <a:cubicBezTo>
                  <a:pt x="2824" y="718"/>
                  <a:pt x="2827" y="718"/>
                  <a:pt x="2829" y="716"/>
                </a:cubicBezTo>
                <a:cubicBezTo>
                  <a:pt x="2833" y="712"/>
                  <a:pt x="2835" y="712"/>
                  <a:pt x="2758" y="711"/>
                </a:cubicBezTo>
                <a:cubicBezTo>
                  <a:pt x="2666" y="710"/>
                  <a:pt x="2646" y="710"/>
                  <a:pt x="2648" y="709"/>
                </a:cubicBezTo>
                <a:cubicBezTo>
                  <a:pt x="2652" y="704"/>
                  <a:pt x="2792" y="701"/>
                  <a:pt x="2811" y="704"/>
                </a:cubicBezTo>
                <a:cubicBezTo>
                  <a:pt x="2825" y="708"/>
                  <a:pt x="2833" y="708"/>
                  <a:pt x="2836" y="706"/>
                </a:cubicBezTo>
                <a:cubicBezTo>
                  <a:pt x="2839" y="702"/>
                  <a:pt x="2833" y="700"/>
                  <a:pt x="2816" y="699"/>
                </a:cubicBezTo>
                <a:cubicBezTo>
                  <a:pt x="2807" y="698"/>
                  <a:pt x="2799" y="696"/>
                  <a:pt x="2799" y="695"/>
                </a:cubicBezTo>
                <a:cubicBezTo>
                  <a:pt x="2799" y="693"/>
                  <a:pt x="2803" y="692"/>
                  <a:pt x="2808" y="693"/>
                </a:cubicBezTo>
                <a:cubicBezTo>
                  <a:pt x="2814" y="694"/>
                  <a:pt x="2820" y="694"/>
                  <a:pt x="2823" y="692"/>
                </a:cubicBezTo>
                <a:cubicBezTo>
                  <a:pt x="2829" y="690"/>
                  <a:pt x="2829" y="690"/>
                  <a:pt x="2823" y="690"/>
                </a:cubicBezTo>
                <a:cubicBezTo>
                  <a:pt x="2813" y="689"/>
                  <a:pt x="2815" y="684"/>
                  <a:pt x="2825" y="684"/>
                </a:cubicBezTo>
                <a:cubicBezTo>
                  <a:pt x="2835" y="684"/>
                  <a:pt x="2842" y="686"/>
                  <a:pt x="2840" y="690"/>
                </a:cubicBezTo>
                <a:cubicBezTo>
                  <a:pt x="2840" y="691"/>
                  <a:pt x="2840" y="692"/>
                  <a:pt x="2842" y="692"/>
                </a:cubicBezTo>
                <a:cubicBezTo>
                  <a:pt x="2844" y="692"/>
                  <a:pt x="2845" y="690"/>
                  <a:pt x="2844" y="688"/>
                </a:cubicBezTo>
                <a:cubicBezTo>
                  <a:pt x="2841" y="681"/>
                  <a:pt x="2861" y="675"/>
                  <a:pt x="2890" y="674"/>
                </a:cubicBezTo>
                <a:cubicBezTo>
                  <a:pt x="2938" y="672"/>
                  <a:pt x="2922" y="669"/>
                  <a:pt x="2863" y="669"/>
                </a:cubicBezTo>
                <a:cubicBezTo>
                  <a:pt x="2832" y="669"/>
                  <a:pt x="2799" y="669"/>
                  <a:pt x="2790" y="669"/>
                </a:cubicBezTo>
                <a:cubicBezTo>
                  <a:pt x="2780" y="669"/>
                  <a:pt x="2773" y="668"/>
                  <a:pt x="2773" y="666"/>
                </a:cubicBezTo>
                <a:cubicBezTo>
                  <a:pt x="2773" y="665"/>
                  <a:pt x="2770" y="665"/>
                  <a:pt x="2765" y="667"/>
                </a:cubicBezTo>
                <a:cubicBezTo>
                  <a:pt x="2760" y="668"/>
                  <a:pt x="2749" y="669"/>
                  <a:pt x="2740" y="668"/>
                </a:cubicBezTo>
                <a:cubicBezTo>
                  <a:pt x="2731" y="668"/>
                  <a:pt x="2719" y="668"/>
                  <a:pt x="2714" y="669"/>
                </a:cubicBezTo>
                <a:cubicBezTo>
                  <a:pt x="2704" y="671"/>
                  <a:pt x="2704" y="671"/>
                  <a:pt x="2709" y="666"/>
                </a:cubicBezTo>
                <a:cubicBezTo>
                  <a:pt x="2713" y="662"/>
                  <a:pt x="2715" y="661"/>
                  <a:pt x="2716" y="664"/>
                </a:cubicBezTo>
                <a:cubicBezTo>
                  <a:pt x="2718" y="666"/>
                  <a:pt x="2720" y="666"/>
                  <a:pt x="2722" y="664"/>
                </a:cubicBezTo>
                <a:cubicBezTo>
                  <a:pt x="2728" y="660"/>
                  <a:pt x="2752" y="656"/>
                  <a:pt x="2754" y="660"/>
                </a:cubicBezTo>
                <a:cubicBezTo>
                  <a:pt x="2755" y="661"/>
                  <a:pt x="2761" y="662"/>
                  <a:pt x="2770" y="660"/>
                </a:cubicBezTo>
                <a:cubicBezTo>
                  <a:pt x="2777" y="659"/>
                  <a:pt x="2821" y="658"/>
                  <a:pt x="2867" y="658"/>
                </a:cubicBezTo>
                <a:cubicBezTo>
                  <a:pt x="2936" y="659"/>
                  <a:pt x="2951" y="660"/>
                  <a:pt x="2958" y="664"/>
                </a:cubicBezTo>
                <a:cubicBezTo>
                  <a:pt x="2963" y="667"/>
                  <a:pt x="2970" y="669"/>
                  <a:pt x="2975" y="670"/>
                </a:cubicBezTo>
                <a:cubicBezTo>
                  <a:pt x="2980" y="672"/>
                  <a:pt x="2982" y="674"/>
                  <a:pt x="2981" y="676"/>
                </a:cubicBezTo>
                <a:cubicBezTo>
                  <a:pt x="2980" y="679"/>
                  <a:pt x="2986" y="680"/>
                  <a:pt x="3009" y="679"/>
                </a:cubicBezTo>
                <a:cubicBezTo>
                  <a:pt x="3027" y="679"/>
                  <a:pt x="3046" y="680"/>
                  <a:pt x="3058" y="683"/>
                </a:cubicBezTo>
                <a:cubicBezTo>
                  <a:pt x="3081" y="688"/>
                  <a:pt x="3155" y="687"/>
                  <a:pt x="3251" y="680"/>
                </a:cubicBezTo>
                <a:cubicBezTo>
                  <a:pt x="3284" y="677"/>
                  <a:pt x="3335" y="674"/>
                  <a:pt x="3365" y="672"/>
                </a:cubicBezTo>
                <a:cubicBezTo>
                  <a:pt x="3394" y="670"/>
                  <a:pt x="3420" y="667"/>
                  <a:pt x="3421" y="666"/>
                </a:cubicBezTo>
                <a:cubicBezTo>
                  <a:pt x="3423" y="665"/>
                  <a:pt x="3405" y="664"/>
                  <a:pt x="3383" y="665"/>
                </a:cubicBezTo>
                <a:cubicBezTo>
                  <a:pt x="3361" y="665"/>
                  <a:pt x="3337" y="665"/>
                  <a:pt x="3330" y="664"/>
                </a:cubicBezTo>
                <a:cubicBezTo>
                  <a:pt x="3323" y="662"/>
                  <a:pt x="3318" y="662"/>
                  <a:pt x="3319" y="664"/>
                </a:cubicBezTo>
                <a:cubicBezTo>
                  <a:pt x="3320" y="665"/>
                  <a:pt x="3323" y="666"/>
                  <a:pt x="3325" y="666"/>
                </a:cubicBezTo>
                <a:cubicBezTo>
                  <a:pt x="3328" y="666"/>
                  <a:pt x="3329" y="667"/>
                  <a:pt x="3328" y="668"/>
                </a:cubicBezTo>
                <a:cubicBezTo>
                  <a:pt x="3327" y="669"/>
                  <a:pt x="3301" y="670"/>
                  <a:pt x="3271" y="671"/>
                </a:cubicBezTo>
                <a:cubicBezTo>
                  <a:pt x="3241" y="672"/>
                  <a:pt x="3214" y="674"/>
                  <a:pt x="3213" y="675"/>
                </a:cubicBezTo>
                <a:cubicBezTo>
                  <a:pt x="3208" y="679"/>
                  <a:pt x="3154" y="679"/>
                  <a:pt x="3151" y="675"/>
                </a:cubicBezTo>
                <a:cubicBezTo>
                  <a:pt x="3149" y="671"/>
                  <a:pt x="3113" y="668"/>
                  <a:pt x="3115" y="672"/>
                </a:cubicBezTo>
                <a:cubicBezTo>
                  <a:pt x="3116" y="674"/>
                  <a:pt x="3115" y="675"/>
                  <a:pt x="3113" y="675"/>
                </a:cubicBezTo>
                <a:cubicBezTo>
                  <a:pt x="3110" y="675"/>
                  <a:pt x="3109" y="674"/>
                  <a:pt x="3110" y="672"/>
                </a:cubicBezTo>
                <a:cubicBezTo>
                  <a:pt x="3110" y="671"/>
                  <a:pt x="3104" y="669"/>
                  <a:pt x="3096" y="668"/>
                </a:cubicBezTo>
                <a:cubicBezTo>
                  <a:pt x="3088" y="667"/>
                  <a:pt x="3083" y="665"/>
                  <a:pt x="3084" y="664"/>
                </a:cubicBezTo>
                <a:cubicBezTo>
                  <a:pt x="3087" y="661"/>
                  <a:pt x="3125" y="661"/>
                  <a:pt x="3136" y="665"/>
                </a:cubicBezTo>
                <a:cubicBezTo>
                  <a:pt x="3145" y="668"/>
                  <a:pt x="3151" y="669"/>
                  <a:pt x="3159" y="666"/>
                </a:cubicBezTo>
                <a:cubicBezTo>
                  <a:pt x="3165" y="665"/>
                  <a:pt x="3170" y="664"/>
                  <a:pt x="3172" y="665"/>
                </a:cubicBezTo>
                <a:cubicBezTo>
                  <a:pt x="3173" y="666"/>
                  <a:pt x="3181" y="665"/>
                  <a:pt x="3189" y="664"/>
                </a:cubicBezTo>
                <a:cubicBezTo>
                  <a:pt x="3201" y="661"/>
                  <a:pt x="3273" y="657"/>
                  <a:pt x="3305" y="657"/>
                </a:cubicBezTo>
                <a:cubicBezTo>
                  <a:pt x="3308" y="657"/>
                  <a:pt x="3312" y="655"/>
                  <a:pt x="3313" y="653"/>
                </a:cubicBezTo>
                <a:cubicBezTo>
                  <a:pt x="3314" y="651"/>
                  <a:pt x="3307" y="650"/>
                  <a:pt x="3284" y="651"/>
                </a:cubicBezTo>
                <a:cubicBezTo>
                  <a:pt x="3266" y="651"/>
                  <a:pt x="3254" y="651"/>
                  <a:pt x="3254" y="649"/>
                </a:cubicBezTo>
                <a:cubicBezTo>
                  <a:pt x="3254" y="647"/>
                  <a:pt x="3252" y="646"/>
                  <a:pt x="3249" y="646"/>
                </a:cubicBezTo>
                <a:cubicBezTo>
                  <a:pt x="3246" y="645"/>
                  <a:pt x="3246" y="645"/>
                  <a:pt x="3251" y="642"/>
                </a:cubicBezTo>
                <a:cubicBezTo>
                  <a:pt x="3255" y="641"/>
                  <a:pt x="3261" y="638"/>
                  <a:pt x="3264" y="637"/>
                </a:cubicBezTo>
                <a:cubicBezTo>
                  <a:pt x="3266" y="635"/>
                  <a:pt x="3280" y="634"/>
                  <a:pt x="3294" y="634"/>
                </a:cubicBezTo>
                <a:cubicBezTo>
                  <a:pt x="3327" y="634"/>
                  <a:pt x="3350" y="631"/>
                  <a:pt x="3345" y="628"/>
                </a:cubicBezTo>
                <a:cubicBezTo>
                  <a:pt x="3343" y="626"/>
                  <a:pt x="3349" y="625"/>
                  <a:pt x="3363" y="626"/>
                </a:cubicBezTo>
                <a:cubicBezTo>
                  <a:pt x="3380" y="627"/>
                  <a:pt x="3383" y="627"/>
                  <a:pt x="3376" y="625"/>
                </a:cubicBezTo>
                <a:cubicBezTo>
                  <a:pt x="3371" y="623"/>
                  <a:pt x="3355" y="623"/>
                  <a:pt x="3326" y="625"/>
                </a:cubicBezTo>
                <a:cubicBezTo>
                  <a:pt x="3303" y="626"/>
                  <a:pt x="3277" y="627"/>
                  <a:pt x="3269" y="625"/>
                </a:cubicBezTo>
                <a:cubicBezTo>
                  <a:pt x="3260" y="624"/>
                  <a:pt x="3245" y="623"/>
                  <a:pt x="3235" y="623"/>
                </a:cubicBezTo>
                <a:cubicBezTo>
                  <a:pt x="3225" y="623"/>
                  <a:pt x="3217" y="621"/>
                  <a:pt x="3217" y="620"/>
                </a:cubicBezTo>
                <a:cubicBezTo>
                  <a:pt x="3217" y="617"/>
                  <a:pt x="3240" y="611"/>
                  <a:pt x="3251" y="611"/>
                </a:cubicBezTo>
                <a:cubicBezTo>
                  <a:pt x="3256" y="611"/>
                  <a:pt x="3260" y="609"/>
                  <a:pt x="3260" y="608"/>
                </a:cubicBezTo>
                <a:cubicBezTo>
                  <a:pt x="3260" y="606"/>
                  <a:pt x="3257" y="605"/>
                  <a:pt x="3252" y="606"/>
                </a:cubicBezTo>
                <a:cubicBezTo>
                  <a:pt x="3242" y="609"/>
                  <a:pt x="3236" y="603"/>
                  <a:pt x="3245" y="600"/>
                </a:cubicBezTo>
                <a:cubicBezTo>
                  <a:pt x="3249" y="599"/>
                  <a:pt x="3251" y="597"/>
                  <a:pt x="3251" y="596"/>
                </a:cubicBezTo>
                <a:cubicBezTo>
                  <a:pt x="3251" y="595"/>
                  <a:pt x="3255" y="593"/>
                  <a:pt x="3260" y="593"/>
                </a:cubicBezTo>
                <a:cubicBezTo>
                  <a:pt x="3264" y="593"/>
                  <a:pt x="3269" y="592"/>
                  <a:pt x="3269" y="590"/>
                </a:cubicBezTo>
                <a:cubicBezTo>
                  <a:pt x="3270" y="587"/>
                  <a:pt x="3272" y="587"/>
                  <a:pt x="3275" y="590"/>
                </a:cubicBezTo>
                <a:cubicBezTo>
                  <a:pt x="3277" y="592"/>
                  <a:pt x="3280" y="593"/>
                  <a:pt x="3281" y="593"/>
                </a:cubicBezTo>
                <a:cubicBezTo>
                  <a:pt x="3283" y="593"/>
                  <a:pt x="3283" y="592"/>
                  <a:pt x="3280" y="591"/>
                </a:cubicBezTo>
                <a:cubicBezTo>
                  <a:pt x="3277" y="589"/>
                  <a:pt x="3280" y="588"/>
                  <a:pt x="3289" y="586"/>
                </a:cubicBezTo>
                <a:cubicBezTo>
                  <a:pt x="3296" y="586"/>
                  <a:pt x="3307" y="584"/>
                  <a:pt x="3313" y="583"/>
                </a:cubicBezTo>
                <a:cubicBezTo>
                  <a:pt x="3319" y="582"/>
                  <a:pt x="3335" y="581"/>
                  <a:pt x="3347" y="580"/>
                </a:cubicBezTo>
                <a:cubicBezTo>
                  <a:pt x="3375" y="578"/>
                  <a:pt x="3383" y="573"/>
                  <a:pt x="3358" y="573"/>
                </a:cubicBezTo>
                <a:cubicBezTo>
                  <a:pt x="3349" y="573"/>
                  <a:pt x="3340" y="572"/>
                  <a:pt x="3340" y="570"/>
                </a:cubicBezTo>
                <a:cubicBezTo>
                  <a:pt x="3339" y="569"/>
                  <a:pt x="3331" y="569"/>
                  <a:pt x="3320" y="571"/>
                </a:cubicBezTo>
                <a:cubicBezTo>
                  <a:pt x="3304" y="573"/>
                  <a:pt x="3267" y="574"/>
                  <a:pt x="3229" y="573"/>
                </a:cubicBezTo>
                <a:cubicBezTo>
                  <a:pt x="3221" y="572"/>
                  <a:pt x="3207" y="572"/>
                  <a:pt x="3196" y="573"/>
                </a:cubicBezTo>
                <a:cubicBezTo>
                  <a:pt x="3160" y="574"/>
                  <a:pt x="3074" y="571"/>
                  <a:pt x="3072" y="569"/>
                </a:cubicBezTo>
                <a:cubicBezTo>
                  <a:pt x="3071" y="568"/>
                  <a:pt x="3068" y="567"/>
                  <a:pt x="3065" y="567"/>
                </a:cubicBezTo>
                <a:cubicBezTo>
                  <a:pt x="3056" y="567"/>
                  <a:pt x="3056" y="562"/>
                  <a:pt x="3065" y="557"/>
                </a:cubicBezTo>
                <a:cubicBezTo>
                  <a:pt x="3070" y="555"/>
                  <a:pt x="3074" y="553"/>
                  <a:pt x="3074" y="554"/>
                </a:cubicBezTo>
                <a:cubicBezTo>
                  <a:pt x="3074" y="555"/>
                  <a:pt x="3077" y="554"/>
                  <a:pt x="3080" y="552"/>
                </a:cubicBezTo>
                <a:cubicBezTo>
                  <a:pt x="3084" y="550"/>
                  <a:pt x="3088" y="549"/>
                  <a:pt x="3090" y="549"/>
                </a:cubicBezTo>
                <a:cubicBezTo>
                  <a:pt x="3092" y="550"/>
                  <a:pt x="3098" y="548"/>
                  <a:pt x="3102" y="546"/>
                </a:cubicBezTo>
                <a:cubicBezTo>
                  <a:pt x="3107" y="543"/>
                  <a:pt x="3114" y="541"/>
                  <a:pt x="3118" y="541"/>
                </a:cubicBezTo>
                <a:cubicBezTo>
                  <a:pt x="3123" y="541"/>
                  <a:pt x="3125" y="540"/>
                  <a:pt x="3124" y="538"/>
                </a:cubicBezTo>
                <a:cubicBezTo>
                  <a:pt x="3123" y="536"/>
                  <a:pt x="3117" y="535"/>
                  <a:pt x="3107" y="536"/>
                </a:cubicBezTo>
                <a:cubicBezTo>
                  <a:pt x="3083" y="539"/>
                  <a:pt x="3053" y="539"/>
                  <a:pt x="3051" y="536"/>
                </a:cubicBezTo>
                <a:cubicBezTo>
                  <a:pt x="3050" y="535"/>
                  <a:pt x="3053" y="533"/>
                  <a:pt x="3057" y="533"/>
                </a:cubicBezTo>
                <a:cubicBezTo>
                  <a:pt x="3070" y="531"/>
                  <a:pt x="3073" y="529"/>
                  <a:pt x="3067" y="526"/>
                </a:cubicBezTo>
                <a:cubicBezTo>
                  <a:pt x="3061" y="524"/>
                  <a:pt x="3061" y="524"/>
                  <a:pt x="3068" y="524"/>
                </a:cubicBezTo>
                <a:cubicBezTo>
                  <a:pt x="3072" y="524"/>
                  <a:pt x="3074" y="522"/>
                  <a:pt x="3074" y="518"/>
                </a:cubicBezTo>
                <a:cubicBezTo>
                  <a:pt x="3074" y="515"/>
                  <a:pt x="3075" y="512"/>
                  <a:pt x="3077" y="512"/>
                </a:cubicBezTo>
                <a:cubicBezTo>
                  <a:pt x="3078" y="512"/>
                  <a:pt x="3080" y="514"/>
                  <a:pt x="3080" y="516"/>
                </a:cubicBezTo>
                <a:cubicBezTo>
                  <a:pt x="3080" y="519"/>
                  <a:pt x="3081" y="520"/>
                  <a:pt x="3082" y="519"/>
                </a:cubicBezTo>
                <a:cubicBezTo>
                  <a:pt x="3084" y="518"/>
                  <a:pt x="3084" y="516"/>
                  <a:pt x="3084" y="514"/>
                </a:cubicBezTo>
                <a:cubicBezTo>
                  <a:pt x="3083" y="511"/>
                  <a:pt x="3075" y="509"/>
                  <a:pt x="3058" y="509"/>
                </a:cubicBezTo>
                <a:cubicBezTo>
                  <a:pt x="3045" y="508"/>
                  <a:pt x="3035" y="509"/>
                  <a:pt x="3036" y="510"/>
                </a:cubicBezTo>
                <a:cubicBezTo>
                  <a:pt x="3036" y="511"/>
                  <a:pt x="3036" y="512"/>
                  <a:pt x="3034" y="512"/>
                </a:cubicBezTo>
                <a:cubicBezTo>
                  <a:pt x="3033" y="512"/>
                  <a:pt x="3030" y="510"/>
                  <a:pt x="3029" y="509"/>
                </a:cubicBezTo>
                <a:cubicBezTo>
                  <a:pt x="3028" y="506"/>
                  <a:pt x="3018" y="506"/>
                  <a:pt x="2996" y="507"/>
                </a:cubicBezTo>
                <a:cubicBezTo>
                  <a:pt x="2971" y="508"/>
                  <a:pt x="2963" y="510"/>
                  <a:pt x="2960" y="514"/>
                </a:cubicBezTo>
                <a:cubicBezTo>
                  <a:pt x="2956" y="518"/>
                  <a:pt x="2956" y="519"/>
                  <a:pt x="2960" y="515"/>
                </a:cubicBezTo>
                <a:cubicBezTo>
                  <a:pt x="2962" y="513"/>
                  <a:pt x="2976" y="512"/>
                  <a:pt x="2994" y="511"/>
                </a:cubicBezTo>
                <a:cubicBezTo>
                  <a:pt x="3022" y="511"/>
                  <a:pt x="3024" y="511"/>
                  <a:pt x="3024" y="516"/>
                </a:cubicBezTo>
                <a:cubicBezTo>
                  <a:pt x="3024" y="521"/>
                  <a:pt x="3021" y="522"/>
                  <a:pt x="3004" y="525"/>
                </a:cubicBezTo>
                <a:cubicBezTo>
                  <a:pt x="2983" y="527"/>
                  <a:pt x="2975" y="526"/>
                  <a:pt x="2978" y="520"/>
                </a:cubicBezTo>
                <a:cubicBezTo>
                  <a:pt x="2980" y="517"/>
                  <a:pt x="2980" y="517"/>
                  <a:pt x="2976" y="520"/>
                </a:cubicBezTo>
                <a:cubicBezTo>
                  <a:pt x="2972" y="524"/>
                  <a:pt x="2945" y="525"/>
                  <a:pt x="2945" y="521"/>
                </a:cubicBezTo>
                <a:cubicBezTo>
                  <a:pt x="2945" y="519"/>
                  <a:pt x="2947" y="518"/>
                  <a:pt x="2950" y="518"/>
                </a:cubicBezTo>
                <a:cubicBezTo>
                  <a:pt x="2954" y="517"/>
                  <a:pt x="2954" y="517"/>
                  <a:pt x="2951" y="516"/>
                </a:cubicBezTo>
                <a:cubicBezTo>
                  <a:pt x="2948" y="514"/>
                  <a:pt x="2948" y="514"/>
                  <a:pt x="2951" y="512"/>
                </a:cubicBezTo>
                <a:cubicBezTo>
                  <a:pt x="2954" y="510"/>
                  <a:pt x="2954" y="509"/>
                  <a:pt x="2950" y="509"/>
                </a:cubicBezTo>
                <a:cubicBezTo>
                  <a:pt x="2948" y="509"/>
                  <a:pt x="2945" y="511"/>
                  <a:pt x="2944" y="513"/>
                </a:cubicBezTo>
                <a:cubicBezTo>
                  <a:pt x="2943" y="516"/>
                  <a:pt x="2942" y="516"/>
                  <a:pt x="2939" y="513"/>
                </a:cubicBezTo>
                <a:cubicBezTo>
                  <a:pt x="2936" y="510"/>
                  <a:pt x="2931" y="510"/>
                  <a:pt x="2927" y="511"/>
                </a:cubicBezTo>
                <a:cubicBezTo>
                  <a:pt x="2923" y="512"/>
                  <a:pt x="2919" y="511"/>
                  <a:pt x="2916" y="508"/>
                </a:cubicBezTo>
                <a:cubicBezTo>
                  <a:pt x="2914" y="506"/>
                  <a:pt x="2906" y="504"/>
                  <a:pt x="2899" y="504"/>
                </a:cubicBezTo>
                <a:cubicBezTo>
                  <a:pt x="2884" y="504"/>
                  <a:pt x="2866" y="497"/>
                  <a:pt x="2875" y="495"/>
                </a:cubicBezTo>
                <a:cubicBezTo>
                  <a:pt x="2877" y="495"/>
                  <a:pt x="2888" y="495"/>
                  <a:pt x="2898" y="497"/>
                </a:cubicBezTo>
                <a:cubicBezTo>
                  <a:pt x="2920" y="501"/>
                  <a:pt x="2926" y="501"/>
                  <a:pt x="2924" y="497"/>
                </a:cubicBezTo>
                <a:cubicBezTo>
                  <a:pt x="2923" y="496"/>
                  <a:pt x="2919" y="494"/>
                  <a:pt x="2916" y="494"/>
                </a:cubicBezTo>
                <a:cubicBezTo>
                  <a:pt x="2910" y="494"/>
                  <a:pt x="2910" y="494"/>
                  <a:pt x="2914" y="492"/>
                </a:cubicBezTo>
                <a:cubicBezTo>
                  <a:pt x="2917" y="490"/>
                  <a:pt x="2926" y="490"/>
                  <a:pt x="2937" y="491"/>
                </a:cubicBezTo>
                <a:cubicBezTo>
                  <a:pt x="2946" y="493"/>
                  <a:pt x="2957" y="493"/>
                  <a:pt x="2961" y="492"/>
                </a:cubicBezTo>
                <a:cubicBezTo>
                  <a:pt x="2964" y="492"/>
                  <a:pt x="2972" y="492"/>
                  <a:pt x="2978" y="494"/>
                </a:cubicBezTo>
                <a:cubicBezTo>
                  <a:pt x="2985" y="496"/>
                  <a:pt x="2998" y="496"/>
                  <a:pt x="3011" y="495"/>
                </a:cubicBezTo>
                <a:cubicBezTo>
                  <a:pt x="3030" y="494"/>
                  <a:pt x="3031" y="493"/>
                  <a:pt x="3024" y="491"/>
                </a:cubicBezTo>
                <a:cubicBezTo>
                  <a:pt x="3019" y="489"/>
                  <a:pt x="3015" y="487"/>
                  <a:pt x="3014" y="486"/>
                </a:cubicBezTo>
                <a:cubicBezTo>
                  <a:pt x="3013" y="485"/>
                  <a:pt x="3001" y="483"/>
                  <a:pt x="2988" y="482"/>
                </a:cubicBezTo>
                <a:cubicBezTo>
                  <a:pt x="2962" y="480"/>
                  <a:pt x="2928" y="470"/>
                  <a:pt x="2931" y="464"/>
                </a:cubicBezTo>
                <a:cubicBezTo>
                  <a:pt x="2932" y="462"/>
                  <a:pt x="2934" y="461"/>
                  <a:pt x="2935" y="462"/>
                </a:cubicBezTo>
                <a:cubicBezTo>
                  <a:pt x="2937" y="463"/>
                  <a:pt x="2957" y="463"/>
                  <a:pt x="2979" y="463"/>
                </a:cubicBezTo>
                <a:cubicBezTo>
                  <a:pt x="3002" y="463"/>
                  <a:pt x="3031" y="464"/>
                  <a:pt x="3044" y="466"/>
                </a:cubicBezTo>
                <a:cubicBezTo>
                  <a:pt x="3070" y="469"/>
                  <a:pt x="3107" y="472"/>
                  <a:pt x="3098" y="469"/>
                </a:cubicBezTo>
                <a:cubicBezTo>
                  <a:pt x="3094" y="469"/>
                  <a:pt x="3091" y="466"/>
                  <a:pt x="3091" y="464"/>
                </a:cubicBezTo>
                <a:cubicBezTo>
                  <a:pt x="3091" y="461"/>
                  <a:pt x="3088" y="460"/>
                  <a:pt x="3083" y="460"/>
                </a:cubicBezTo>
                <a:cubicBezTo>
                  <a:pt x="3070" y="459"/>
                  <a:pt x="3062" y="456"/>
                  <a:pt x="3064" y="452"/>
                </a:cubicBezTo>
                <a:cubicBezTo>
                  <a:pt x="3065" y="449"/>
                  <a:pt x="3062" y="448"/>
                  <a:pt x="3052" y="449"/>
                </a:cubicBezTo>
                <a:cubicBezTo>
                  <a:pt x="3044" y="449"/>
                  <a:pt x="3029" y="448"/>
                  <a:pt x="3018" y="446"/>
                </a:cubicBezTo>
                <a:cubicBezTo>
                  <a:pt x="3007" y="444"/>
                  <a:pt x="2988" y="442"/>
                  <a:pt x="2975" y="442"/>
                </a:cubicBezTo>
                <a:cubicBezTo>
                  <a:pt x="2963" y="442"/>
                  <a:pt x="2948" y="440"/>
                  <a:pt x="2944" y="439"/>
                </a:cubicBezTo>
                <a:cubicBezTo>
                  <a:pt x="2935" y="437"/>
                  <a:pt x="2935" y="437"/>
                  <a:pt x="2935" y="437"/>
                </a:cubicBezTo>
                <a:cubicBezTo>
                  <a:pt x="2944" y="436"/>
                  <a:pt x="2944" y="436"/>
                  <a:pt x="2944" y="436"/>
                </a:cubicBezTo>
                <a:cubicBezTo>
                  <a:pt x="2948" y="436"/>
                  <a:pt x="2961" y="436"/>
                  <a:pt x="2971" y="436"/>
                </a:cubicBezTo>
                <a:cubicBezTo>
                  <a:pt x="2990" y="437"/>
                  <a:pt x="3005" y="432"/>
                  <a:pt x="3001" y="427"/>
                </a:cubicBezTo>
                <a:cubicBezTo>
                  <a:pt x="2998" y="425"/>
                  <a:pt x="2976" y="424"/>
                  <a:pt x="2964" y="426"/>
                </a:cubicBezTo>
                <a:cubicBezTo>
                  <a:pt x="2955" y="427"/>
                  <a:pt x="2933" y="428"/>
                  <a:pt x="2920" y="428"/>
                </a:cubicBezTo>
                <a:cubicBezTo>
                  <a:pt x="2914" y="428"/>
                  <a:pt x="2913" y="427"/>
                  <a:pt x="2917" y="423"/>
                </a:cubicBezTo>
                <a:cubicBezTo>
                  <a:pt x="2920" y="419"/>
                  <a:pt x="2919" y="418"/>
                  <a:pt x="2905" y="419"/>
                </a:cubicBezTo>
                <a:cubicBezTo>
                  <a:pt x="2896" y="419"/>
                  <a:pt x="2888" y="419"/>
                  <a:pt x="2887" y="419"/>
                </a:cubicBezTo>
                <a:cubicBezTo>
                  <a:pt x="2885" y="419"/>
                  <a:pt x="2890" y="415"/>
                  <a:pt x="2897" y="411"/>
                </a:cubicBezTo>
                <a:cubicBezTo>
                  <a:pt x="2908" y="403"/>
                  <a:pt x="2923" y="400"/>
                  <a:pt x="2939" y="401"/>
                </a:cubicBezTo>
                <a:cubicBezTo>
                  <a:pt x="2942" y="401"/>
                  <a:pt x="2954" y="402"/>
                  <a:pt x="2967" y="403"/>
                </a:cubicBezTo>
                <a:cubicBezTo>
                  <a:pt x="2989" y="405"/>
                  <a:pt x="2991" y="404"/>
                  <a:pt x="2989" y="400"/>
                </a:cubicBezTo>
                <a:cubicBezTo>
                  <a:pt x="2986" y="393"/>
                  <a:pt x="2993" y="390"/>
                  <a:pt x="3013" y="390"/>
                </a:cubicBezTo>
                <a:cubicBezTo>
                  <a:pt x="3025" y="390"/>
                  <a:pt x="3031" y="389"/>
                  <a:pt x="3030" y="387"/>
                </a:cubicBezTo>
                <a:cubicBezTo>
                  <a:pt x="3027" y="382"/>
                  <a:pt x="3039" y="383"/>
                  <a:pt x="3053" y="389"/>
                </a:cubicBezTo>
                <a:cubicBezTo>
                  <a:pt x="3063" y="393"/>
                  <a:pt x="3066" y="393"/>
                  <a:pt x="3068" y="390"/>
                </a:cubicBezTo>
                <a:cubicBezTo>
                  <a:pt x="3069" y="388"/>
                  <a:pt x="3073" y="387"/>
                  <a:pt x="3076" y="388"/>
                </a:cubicBezTo>
                <a:cubicBezTo>
                  <a:pt x="3080" y="389"/>
                  <a:pt x="3083" y="389"/>
                  <a:pt x="3083" y="387"/>
                </a:cubicBezTo>
                <a:cubicBezTo>
                  <a:pt x="3083" y="385"/>
                  <a:pt x="3086" y="384"/>
                  <a:pt x="3093" y="385"/>
                </a:cubicBezTo>
                <a:cubicBezTo>
                  <a:pt x="3103" y="386"/>
                  <a:pt x="3103" y="386"/>
                  <a:pt x="3097" y="381"/>
                </a:cubicBezTo>
                <a:cubicBezTo>
                  <a:pt x="3093" y="379"/>
                  <a:pt x="3082" y="373"/>
                  <a:pt x="3071" y="369"/>
                </a:cubicBezTo>
                <a:cubicBezTo>
                  <a:pt x="3057" y="362"/>
                  <a:pt x="3052" y="359"/>
                  <a:pt x="3049" y="352"/>
                </a:cubicBezTo>
                <a:cubicBezTo>
                  <a:pt x="3046" y="343"/>
                  <a:pt x="3035" y="340"/>
                  <a:pt x="2978" y="330"/>
                </a:cubicBezTo>
                <a:cubicBezTo>
                  <a:pt x="2953" y="326"/>
                  <a:pt x="2925" y="320"/>
                  <a:pt x="2911" y="316"/>
                </a:cubicBezTo>
                <a:cubicBezTo>
                  <a:pt x="2893" y="311"/>
                  <a:pt x="2890" y="309"/>
                  <a:pt x="2888" y="306"/>
                </a:cubicBezTo>
                <a:cubicBezTo>
                  <a:pt x="2888" y="303"/>
                  <a:pt x="2888" y="302"/>
                  <a:pt x="2890" y="304"/>
                </a:cubicBezTo>
                <a:cubicBezTo>
                  <a:pt x="2892" y="305"/>
                  <a:pt x="2902" y="306"/>
                  <a:pt x="2912" y="306"/>
                </a:cubicBezTo>
                <a:cubicBezTo>
                  <a:pt x="2922" y="307"/>
                  <a:pt x="2932" y="309"/>
                  <a:pt x="2934" y="311"/>
                </a:cubicBezTo>
                <a:cubicBezTo>
                  <a:pt x="2936" y="313"/>
                  <a:pt x="2942" y="314"/>
                  <a:pt x="2946" y="314"/>
                </a:cubicBezTo>
                <a:cubicBezTo>
                  <a:pt x="2953" y="313"/>
                  <a:pt x="2954" y="313"/>
                  <a:pt x="2949" y="312"/>
                </a:cubicBezTo>
                <a:cubicBezTo>
                  <a:pt x="2945" y="311"/>
                  <a:pt x="2942" y="310"/>
                  <a:pt x="2942" y="308"/>
                </a:cubicBezTo>
                <a:cubicBezTo>
                  <a:pt x="2942" y="306"/>
                  <a:pt x="2957" y="307"/>
                  <a:pt x="2985" y="311"/>
                </a:cubicBezTo>
                <a:cubicBezTo>
                  <a:pt x="2994" y="312"/>
                  <a:pt x="3002" y="313"/>
                  <a:pt x="3004" y="312"/>
                </a:cubicBezTo>
                <a:cubicBezTo>
                  <a:pt x="3011" y="309"/>
                  <a:pt x="3005" y="305"/>
                  <a:pt x="2995" y="305"/>
                </a:cubicBezTo>
                <a:cubicBezTo>
                  <a:pt x="2984" y="305"/>
                  <a:pt x="2974" y="301"/>
                  <a:pt x="2974" y="297"/>
                </a:cubicBezTo>
                <a:cubicBezTo>
                  <a:pt x="2974" y="296"/>
                  <a:pt x="2986" y="294"/>
                  <a:pt x="3001" y="293"/>
                </a:cubicBezTo>
                <a:cubicBezTo>
                  <a:pt x="3016" y="293"/>
                  <a:pt x="3029" y="291"/>
                  <a:pt x="3030" y="290"/>
                </a:cubicBezTo>
                <a:cubicBezTo>
                  <a:pt x="3031" y="289"/>
                  <a:pt x="3030" y="286"/>
                  <a:pt x="3026" y="284"/>
                </a:cubicBezTo>
                <a:cubicBezTo>
                  <a:pt x="3021" y="279"/>
                  <a:pt x="3021" y="279"/>
                  <a:pt x="3027" y="279"/>
                </a:cubicBezTo>
                <a:cubicBezTo>
                  <a:pt x="3030" y="279"/>
                  <a:pt x="3040" y="281"/>
                  <a:pt x="3048" y="283"/>
                </a:cubicBezTo>
                <a:cubicBezTo>
                  <a:pt x="3086" y="293"/>
                  <a:pt x="3151" y="296"/>
                  <a:pt x="3151" y="288"/>
                </a:cubicBezTo>
                <a:cubicBezTo>
                  <a:pt x="3151" y="287"/>
                  <a:pt x="3146" y="285"/>
                  <a:pt x="3140" y="284"/>
                </a:cubicBezTo>
                <a:cubicBezTo>
                  <a:pt x="3132" y="283"/>
                  <a:pt x="3128" y="281"/>
                  <a:pt x="3128" y="278"/>
                </a:cubicBezTo>
                <a:cubicBezTo>
                  <a:pt x="3128" y="274"/>
                  <a:pt x="3130" y="274"/>
                  <a:pt x="3138" y="275"/>
                </a:cubicBezTo>
                <a:cubicBezTo>
                  <a:pt x="3144" y="276"/>
                  <a:pt x="3148" y="276"/>
                  <a:pt x="3150" y="274"/>
                </a:cubicBezTo>
                <a:cubicBezTo>
                  <a:pt x="3151" y="272"/>
                  <a:pt x="3150" y="270"/>
                  <a:pt x="3148" y="270"/>
                </a:cubicBezTo>
                <a:cubicBezTo>
                  <a:pt x="3146" y="270"/>
                  <a:pt x="3138" y="270"/>
                  <a:pt x="3131" y="269"/>
                </a:cubicBezTo>
                <a:cubicBezTo>
                  <a:pt x="3120" y="268"/>
                  <a:pt x="3083" y="265"/>
                  <a:pt x="3065" y="263"/>
                </a:cubicBezTo>
                <a:cubicBezTo>
                  <a:pt x="3059" y="263"/>
                  <a:pt x="3035" y="258"/>
                  <a:pt x="2991" y="248"/>
                </a:cubicBezTo>
                <a:cubicBezTo>
                  <a:pt x="2978" y="245"/>
                  <a:pt x="2979" y="245"/>
                  <a:pt x="3001" y="244"/>
                </a:cubicBezTo>
                <a:cubicBezTo>
                  <a:pt x="3024" y="244"/>
                  <a:pt x="3024" y="244"/>
                  <a:pt x="3024" y="244"/>
                </a:cubicBezTo>
                <a:cubicBezTo>
                  <a:pt x="3008" y="237"/>
                  <a:pt x="3008" y="237"/>
                  <a:pt x="3008" y="237"/>
                </a:cubicBezTo>
                <a:cubicBezTo>
                  <a:pt x="2991" y="229"/>
                  <a:pt x="2990" y="229"/>
                  <a:pt x="2992" y="233"/>
                </a:cubicBezTo>
                <a:cubicBezTo>
                  <a:pt x="2993" y="234"/>
                  <a:pt x="2989" y="236"/>
                  <a:pt x="2981" y="236"/>
                </a:cubicBezTo>
                <a:cubicBezTo>
                  <a:pt x="2972" y="236"/>
                  <a:pt x="2968" y="234"/>
                  <a:pt x="2970" y="232"/>
                </a:cubicBezTo>
                <a:cubicBezTo>
                  <a:pt x="2971" y="231"/>
                  <a:pt x="2969" y="229"/>
                  <a:pt x="2965" y="228"/>
                </a:cubicBezTo>
                <a:cubicBezTo>
                  <a:pt x="2962" y="227"/>
                  <a:pt x="2959" y="225"/>
                  <a:pt x="2959" y="223"/>
                </a:cubicBezTo>
                <a:cubicBezTo>
                  <a:pt x="2959" y="222"/>
                  <a:pt x="2963" y="221"/>
                  <a:pt x="2967" y="223"/>
                </a:cubicBezTo>
                <a:cubicBezTo>
                  <a:pt x="2977" y="225"/>
                  <a:pt x="2977" y="225"/>
                  <a:pt x="2994" y="224"/>
                </a:cubicBezTo>
                <a:cubicBezTo>
                  <a:pt x="3005" y="224"/>
                  <a:pt x="3006" y="223"/>
                  <a:pt x="3002" y="220"/>
                </a:cubicBezTo>
                <a:cubicBezTo>
                  <a:pt x="2994" y="214"/>
                  <a:pt x="2995" y="209"/>
                  <a:pt x="3003" y="211"/>
                </a:cubicBezTo>
                <a:cubicBezTo>
                  <a:pt x="3008" y="212"/>
                  <a:pt x="3009" y="212"/>
                  <a:pt x="3005" y="210"/>
                </a:cubicBezTo>
                <a:cubicBezTo>
                  <a:pt x="3003" y="208"/>
                  <a:pt x="2997" y="207"/>
                  <a:pt x="2992" y="207"/>
                </a:cubicBezTo>
                <a:cubicBezTo>
                  <a:pt x="2985" y="207"/>
                  <a:pt x="2985" y="207"/>
                  <a:pt x="2989" y="209"/>
                </a:cubicBezTo>
                <a:cubicBezTo>
                  <a:pt x="2995" y="212"/>
                  <a:pt x="2994" y="212"/>
                  <a:pt x="2988" y="212"/>
                </a:cubicBezTo>
                <a:cubicBezTo>
                  <a:pt x="2983" y="212"/>
                  <a:pt x="2979" y="210"/>
                  <a:pt x="2978" y="208"/>
                </a:cubicBezTo>
                <a:cubicBezTo>
                  <a:pt x="2978" y="206"/>
                  <a:pt x="2974" y="204"/>
                  <a:pt x="2970" y="204"/>
                </a:cubicBezTo>
                <a:cubicBezTo>
                  <a:pt x="2962" y="204"/>
                  <a:pt x="2948" y="197"/>
                  <a:pt x="2948" y="194"/>
                </a:cubicBezTo>
                <a:cubicBezTo>
                  <a:pt x="2948" y="193"/>
                  <a:pt x="2944" y="192"/>
                  <a:pt x="2939" y="192"/>
                </a:cubicBezTo>
                <a:cubicBezTo>
                  <a:pt x="2933" y="192"/>
                  <a:pt x="2927" y="190"/>
                  <a:pt x="2923" y="188"/>
                </a:cubicBezTo>
                <a:cubicBezTo>
                  <a:pt x="2918" y="184"/>
                  <a:pt x="2918" y="184"/>
                  <a:pt x="2926" y="182"/>
                </a:cubicBezTo>
                <a:cubicBezTo>
                  <a:pt x="2934" y="179"/>
                  <a:pt x="2953" y="184"/>
                  <a:pt x="2964" y="191"/>
                </a:cubicBezTo>
                <a:cubicBezTo>
                  <a:pt x="2968" y="193"/>
                  <a:pt x="2977" y="195"/>
                  <a:pt x="2986" y="196"/>
                </a:cubicBezTo>
                <a:cubicBezTo>
                  <a:pt x="2994" y="197"/>
                  <a:pt x="2999" y="197"/>
                  <a:pt x="2997" y="196"/>
                </a:cubicBezTo>
                <a:cubicBezTo>
                  <a:pt x="2991" y="193"/>
                  <a:pt x="2994" y="189"/>
                  <a:pt x="3002" y="189"/>
                </a:cubicBezTo>
                <a:cubicBezTo>
                  <a:pt x="3007" y="189"/>
                  <a:pt x="3011" y="188"/>
                  <a:pt x="3012" y="186"/>
                </a:cubicBezTo>
                <a:cubicBezTo>
                  <a:pt x="3014" y="183"/>
                  <a:pt x="3008" y="182"/>
                  <a:pt x="2997" y="183"/>
                </a:cubicBezTo>
                <a:cubicBezTo>
                  <a:pt x="2988" y="184"/>
                  <a:pt x="2977" y="178"/>
                  <a:pt x="2977" y="173"/>
                </a:cubicBezTo>
                <a:cubicBezTo>
                  <a:pt x="2977" y="168"/>
                  <a:pt x="2979" y="168"/>
                  <a:pt x="2997" y="169"/>
                </a:cubicBezTo>
                <a:cubicBezTo>
                  <a:pt x="3004" y="169"/>
                  <a:pt x="3008" y="168"/>
                  <a:pt x="3007" y="167"/>
                </a:cubicBezTo>
                <a:cubicBezTo>
                  <a:pt x="3005" y="164"/>
                  <a:pt x="3003" y="164"/>
                  <a:pt x="2992" y="163"/>
                </a:cubicBezTo>
                <a:cubicBezTo>
                  <a:pt x="2988" y="163"/>
                  <a:pt x="2986" y="162"/>
                  <a:pt x="2987" y="159"/>
                </a:cubicBezTo>
                <a:cubicBezTo>
                  <a:pt x="2988" y="156"/>
                  <a:pt x="2984" y="154"/>
                  <a:pt x="2972" y="152"/>
                </a:cubicBezTo>
                <a:cubicBezTo>
                  <a:pt x="2955" y="150"/>
                  <a:pt x="2955" y="150"/>
                  <a:pt x="2955" y="150"/>
                </a:cubicBezTo>
                <a:cubicBezTo>
                  <a:pt x="2974" y="147"/>
                  <a:pt x="2974" y="147"/>
                  <a:pt x="2974" y="147"/>
                </a:cubicBezTo>
                <a:cubicBezTo>
                  <a:pt x="2992" y="144"/>
                  <a:pt x="2992" y="144"/>
                  <a:pt x="2992" y="144"/>
                </a:cubicBezTo>
                <a:cubicBezTo>
                  <a:pt x="2971" y="142"/>
                  <a:pt x="2971" y="142"/>
                  <a:pt x="2971" y="142"/>
                </a:cubicBezTo>
                <a:cubicBezTo>
                  <a:pt x="2933" y="138"/>
                  <a:pt x="2921" y="136"/>
                  <a:pt x="2917" y="132"/>
                </a:cubicBezTo>
                <a:cubicBezTo>
                  <a:pt x="2915" y="130"/>
                  <a:pt x="2914" y="128"/>
                  <a:pt x="2914" y="127"/>
                </a:cubicBezTo>
                <a:cubicBezTo>
                  <a:pt x="2914" y="124"/>
                  <a:pt x="2936" y="125"/>
                  <a:pt x="2938" y="128"/>
                </a:cubicBezTo>
                <a:cubicBezTo>
                  <a:pt x="2939" y="130"/>
                  <a:pt x="2942" y="131"/>
                  <a:pt x="2945" y="131"/>
                </a:cubicBezTo>
                <a:cubicBezTo>
                  <a:pt x="2948" y="131"/>
                  <a:pt x="2949" y="130"/>
                  <a:pt x="2945" y="128"/>
                </a:cubicBezTo>
                <a:cubicBezTo>
                  <a:pt x="2941" y="125"/>
                  <a:pt x="2944" y="118"/>
                  <a:pt x="2949" y="120"/>
                </a:cubicBezTo>
                <a:cubicBezTo>
                  <a:pt x="2951" y="121"/>
                  <a:pt x="2955" y="120"/>
                  <a:pt x="2957" y="119"/>
                </a:cubicBezTo>
                <a:cubicBezTo>
                  <a:pt x="2968" y="113"/>
                  <a:pt x="2989" y="114"/>
                  <a:pt x="3000" y="120"/>
                </a:cubicBezTo>
                <a:cubicBezTo>
                  <a:pt x="3009" y="124"/>
                  <a:pt x="3012" y="125"/>
                  <a:pt x="3015" y="122"/>
                </a:cubicBezTo>
                <a:cubicBezTo>
                  <a:pt x="3018" y="120"/>
                  <a:pt x="3023" y="119"/>
                  <a:pt x="3028" y="120"/>
                </a:cubicBezTo>
                <a:cubicBezTo>
                  <a:pt x="3033" y="121"/>
                  <a:pt x="3037" y="120"/>
                  <a:pt x="3037" y="118"/>
                </a:cubicBezTo>
                <a:cubicBezTo>
                  <a:pt x="3038" y="117"/>
                  <a:pt x="3044" y="119"/>
                  <a:pt x="3052" y="122"/>
                </a:cubicBezTo>
                <a:cubicBezTo>
                  <a:pt x="3063" y="127"/>
                  <a:pt x="3065" y="127"/>
                  <a:pt x="3065" y="123"/>
                </a:cubicBezTo>
                <a:cubicBezTo>
                  <a:pt x="3065" y="121"/>
                  <a:pt x="3063" y="119"/>
                  <a:pt x="3061" y="119"/>
                </a:cubicBezTo>
                <a:cubicBezTo>
                  <a:pt x="3059" y="119"/>
                  <a:pt x="3057" y="118"/>
                  <a:pt x="3057" y="116"/>
                </a:cubicBezTo>
                <a:cubicBezTo>
                  <a:pt x="3057" y="114"/>
                  <a:pt x="3061" y="113"/>
                  <a:pt x="3069" y="114"/>
                </a:cubicBezTo>
                <a:cubicBezTo>
                  <a:pt x="3118" y="121"/>
                  <a:pt x="3127" y="123"/>
                  <a:pt x="3139" y="129"/>
                </a:cubicBezTo>
                <a:cubicBezTo>
                  <a:pt x="3154" y="138"/>
                  <a:pt x="3165" y="139"/>
                  <a:pt x="3155" y="132"/>
                </a:cubicBezTo>
                <a:cubicBezTo>
                  <a:pt x="3144" y="124"/>
                  <a:pt x="3147" y="121"/>
                  <a:pt x="3162" y="123"/>
                </a:cubicBezTo>
                <a:cubicBezTo>
                  <a:pt x="3186" y="127"/>
                  <a:pt x="3223" y="128"/>
                  <a:pt x="3221" y="125"/>
                </a:cubicBezTo>
                <a:cubicBezTo>
                  <a:pt x="3220" y="123"/>
                  <a:pt x="3216" y="121"/>
                  <a:pt x="3212" y="119"/>
                </a:cubicBezTo>
                <a:cubicBezTo>
                  <a:pt x="3208" y="118"/>
                  <a:pt x="3206" y="115"/>
                  <a:pt x="3207" y="114"/>
                </a:cubicBezTo>
                <a:cubicBezTo>
                  <a:pt x="3208" y="112"/>
                  <a:pt x="3204" y="110"/>
                  <a:pt x="3199" y="109"/>
                </a:cubicBezTo>
                <a:cubicBezTo>
                  <a:pt x="3180" y="106"/>
                  <a:pt x="3130" y="99"/>
                  <a:pt x="3124" y="99"/>
                </a:cubicBezTo>
                <a:cubicBezTo>
                  <a:pt x="3108" y="99"/>
                  <a:pt x="3085" y="95"/>
                  <a:pt x="3083" y="92"/>
                </a:cubicBezTo>
                <a:cubicBezTo>
                  <a:pt x="3082" y="90"/>
                  <a:pt x="3088" y="90"/>
                  <a:pt x="3101" y="91"/>
                </a:cubicBezTo>
                <a:cubicBezTo>
                  <a:pt x="3111" y="92"/>
                  <a:pt x="3120" y="91"/>
                  <a:pt x="3121" y="90"/>
                </a:cubicBezTo>
                <a:cubicBezTo>
                  <a:pt x="3123" y="87"/>
                  <a:pt x="3070" y="83"/>
                  <a:pt x="2997" y="80"/>
                </a:cubicBezTo>
                <a:cubicBezTo>
                  <a:pt x="2988" y="80"/>
                  <a:pt x="2979" y="79"/>
                  <a:pt x="2978" y="78"/>
                </a:cubicBezTo>
                <a:cubicBezTo>
                  <a:pt x="2975" y="74"/>
                  <a:pt x="2943" y="75"/>
                  <a:pt x="2917" y="79"/>
                </a:cubicBezTo>
                <a:cubicBezTo>
                  <a:pt x="2899" y="82"/>
                  <a:pt x="2892" y="82"/>
                  <a:pt x="2888" y="79"/>
                </a:cubicBezTo>
                <a:cubicBezTo>
                  <a:pt x="2884" y="77"/>
                  <a:pt x="2882" y="77"/>
                  <a:pt x="2881" y="79"/>
                </a:cubicBezTo>
                <a:cubicBezTo>
                  <a:pt x="2880" y="82"/>
                  <a:pt x="2879" y="82"/>
                  <a:pt x="2877" y="79"/>
                </a:cubicBezTo>
                <a:cubicBezTo>
                  <a:pt x="2875" y="76"/>
                  <a:pt x="2871" y="75"/>
                  <a:pt x="2863" y="77"/>
                </a:cubicBezTo>
                <a:cubicBezTo>
                  <a:pt x="2842" y="81"/>
                  <a:pt x="2826" y="80"/>
                  <a:pt x="2827" y="76"/>
                </a:cubicBezTo>
                <a:cubicBezTo>
                  <a:pt x="2828" y="73"/>
                  <a:pt x="2826" y="73"/>
                  <a:pt x="2824" y="74"/>
                </a:cubicBezTo>
                <a:cubicBezTo>
                  <a:pt x="2821" y="75"/>
                  <a:pt x="2819" y="74"/>
                  <a:pt x="2819" y="71"/>
                </a:cubicBezTo>
                <a:cubicBezTo>
                  <a:pt x="2819" y="67"/>
                  <a:pt x="2818" y="66"/>
                  <a:pt x="2816" y="69"/>
                </a:cubicBezTo>
                <a:cubicBezTo>
                  <a:pt x="2814" y="71"/>
                  <a:pt x="2811" y="73"/>
                  <a:pt x="2809" y="73"/>
                </a:cubicBezTo>
                <a:cubicBezTo>
                  <a:pt x="2803" y="73"/>
                  <a:pt x="2785" y="60"/>
                  <a:pt x="2786" y="57"/>
                </a:cubicBezTo>
                <a:cubicBezTo>
                  <a:pt x="2786" y="55"/>
                  <a:pt x="2794" y="54"/>
                  <a:pt x="2802" y="54"/>
                </a:cubicBezTo>
                <a:cubicBezTo>
                  <a:pt x="2814" y="55"/>
                  <a:pt x="2817" y="54"/>
                  <a:pt x="2814" y="52"/>
                </a:cubicBezTo>
                <a:cubicBezTo>
                  <a:pt x="2809" y="47"/>
                  <a:pt x="2810" y="43"/>
                  <a:pt x="2815" y="45"/>
                </a:cubicBezTo>
                <a:cubicBezTo>
                  <a:pt x="2817" y="46"/>
                  <a:pt x="2821" y="46"/>
                  <a:pt x="2824" y="44"/>
                </a:cubicBezTo>
                <a:cubicBezTo>
                  <a:pt x="2828" y="42"/>
                  <a:pt x="2824" y="41"/>
                  <a:pt x="2808" y="42"/>
                </a:cubicBezTo>
                <a:cubicBezTo>
                  <a:pt x="2782" y="43"/>
                  <a:pt x="2760" y="39"/>
                  <a:pt x="2754" y="33"/>
                </a:cubicBezTo>
                <a:cubicBezTo>
                  <a:pt x="2752" y="31"/>
                  <a:pt x="2749" y="29"/>
                  <a:pt x="2747" y="29"/>
                </a:cubicBezTo>
                <a:cubicBezTo>
                  <a:pt x="2746" y="29"/>
                  <a:pt x="2745" y="28"/>
                  <a:pt x="2745" y="26"/>
                </a:cubicBezTo>
                <a:cubicBezTo>
                  <a:pt x="2745" y="23"/>
                  <a:pt x="2749" y="23"/>
                  <a:pt x="2757" y="24"/>
                </a:cubicBezTo>
                <a:cubicBezTo>
                  <a:pt x="2764" y="25"/>
                  <a:pt x="2774" y="27"/>
                  <a:pt x="2781" y="28"/>
                </a:cubicBezTo>
                <a:cubicBezTo>
                  <a:pt x="2792" y="29"/>
                  <a:pt x="2792" y="29"/>
                  <a:pt x="2792" y="29"/>
                </a:cubicBezTo>
                <a:cubicBezTo>
                  <a:pt x="2783" y="25"/>
                  <a:pt x="2783" y="25"/>
                  <a:pt x="2783" y="25"/>
                </a:cubicBezTo>
                <a:cubicBezTo>
                  <a:pt x="2779" y="22"/>
                  <a:pt x="2771" y="20"/>
                  <a:pt x="2766" y="20"/>
                </a:cubicBezTo>
                <a:cubicBezTo>
                  <a:pt x="2755" y="20"/>
                  <a:pt x="2745" y="17"/>
                  <a:pt x="2745" y="14"/>
                </a:cubicBezTo>
                <a:cubicBezTo>
                  <a:pt x="2745" y="13"/>
                  <a:pt x="2747" y="12"/>
                  <a:pt x="2750" y="12"/>
                </a:cubicBezTo>
                <a:cubicBezTo>
                  <a:pt x="2753" y="11"/>
                  <a:pt x="2760" y="10"/>
                  <a:pt x="2766" y="7"/>
                </a:cubicBezTo>
                <a:cubicBezTo>
                  <a:pt x="2778" y="3"/>
                  <a:pt x="2778" y="3"/>
                  <a:pt x="2778" y="3"/>
                </a:cubicBezTo>
                <a:cubicBezTo>
                  <a:pt x="2767" y="3"/>
                  <a:pt x="2767" y="3"/>
                  <a:pt x="2767" y="3"/>
                </a:cubicBezTo>
                <a:cubicBezTo>
                  <a:pt x="2761" y="3"/>
                  <a:pt x="2750" y="4"/>
                  <a:pt x="2743" y="6"/>
                </a:cubicBezTo>
                <a:cubicBezTo>
                  <a:pt x="2710" y="12"/>
                  <a:pt x="2710" y="12"/>
                  <a:pt x="2710" y="5"/>
                </a:cubicBezTo>
                <a:cubicBezTo>
                  <a:pt x="2710" y="2"/>
                  <a:pt x="2709" y="0"/>
                  <a:pt x="2708" y="1"/>
                </a:cubicBezTo>
                <a:cubicBezTo>
                  <a:pt x="2706" y="2"/>
                  <a:pt x="2706" y="5"/>
                  <a:pt x="2707" y="7"/>
                </a:cubicBezTo>
                <a:cubicBezTo>
                  <a:pt x="2708" y="12"/>
                  <a:pt x="2707" y="12"/>
                  <a:pt x="2698" y="9"/>
                </a:cubicBezTo>
                <a:cubicBezTo>
                  <a:pt x="2691" y="6"/>
                  <a:pt x="2689" y="7"/>
                  <a:pt x="2683" y="13"/>
                </a:cubicBezTo>
                <a:cubicBezTo>
                  <a:pt x="2679" y="17"/>
                  <a:pt x="2674" y="19"/>
                  <a:pt x="2670" y="18"/>
                </a:cubicBezTo>
                <a:cubicBezTo>
                  <a:pt x="2664" y="17"/>
                  <a:pt x="2662" y="21"/>
                  <a:pt x="2668" y="25"/>
                </a:cubicBezTo>
                <a:cubicBezTo>
                  <a:pt x="2670" y="27"/>
                  <a:pt x="2674" y="31"/>
                  <a:pt x="2677" y="34"/>
                </a:cubicBezTo>
                <a:cubicBezTo>
                  <a:pt x="2682" y="40"/>
                  <a:pt x="2682" y="42"/>
                  <a:pt x="2679" y="43"/>
                </a:cubicBezTo>
                <a:cubicBezTo>
                  <a:pt x="2677" y="45"/>
                  <a:pt x="2680" y="46"/>
                  <a:pt x="2688" y="48"/>
                </a:cubicBezTo>
                <a:cubicBezTo>
                  <a:pt x="2701" y="50"/>
                  <a:pt x="2708" y="54"/>
                  <a:pt x="2708" y="60"/>
                </a:cubicBezTo>
                <a:cubicBezTo>
                  <a:pt x="2708" y="63"/>
                  <a:pt x="2706" y="64"/>
                  <a:pt x="2700" y="63"/>
                </a:cubicBezTo>
                <a:cubicBezTo>
                  <a:pt x="2691" y="60"/>
                  <a:pt x="2681" y="63"/>
                  <a:pt x="2683" y="67"/>
                </a:cubicBezTo>
                <a:cubicBezTo>
                  <a:pt x="2684" y="69"/>
                  <a:pt x="2689" y="70"/>
                  <a:pt x="2694" y="70"/>
                </a:cubicBezTo>
                <a:cubicBezTo>
                  <a:pt x="2701" y="70"/>
                  <a:pt x="2702" y="70"/>
                  <a:pt x="2698" y="73"/>
                </a:cubicBezTo>
                <a:cubicBezTo>
                  <a:pt x="2693" y="76"/>
                  <a:pt x="2594" y="82"/>
                  <a:pt x="2547" y="82"/>
                </a:cubicBezTo>
                <a:cubicBezTo>
                  <a:pt x="2491" y="83"/>
                  <a:pt x="2331" y="82"/>
                  <a:pt x="2318" y="81"/>
                </a:cubicBezTo>
                <a:cubicBezTo>
                  <a:pt x="2311" y="81"/>
                  <a:pt x="2301" y="80"/>
                  <a:pt x="2296" y="81"/>
                </a:cubicBezTo>
                <a:cubicBezTo>
                  <a:pt x="2291" y="81"/>
                  <a:pt x="2287" y="80"/>
                  <a:pt x="2287" y="78"/>
                </a:cubicBezTo>
                <a:cubicBezTo>
                  <a:pt x="2287" y="77"/>
                  <a:pt x="2291" y="76"/>
                  <a:pt x="2296" y="76"/>
                </a:cubicBezTo>
                <a:cubicBezTo>
                  <a:pt x="2308" y="76"/>
                  <a:pt x="2312" y="72"/>
                  <a:pt x="2304" y="68"/>
                </a:cubicBezTo>
                <a:cubicBezTo>
                  <a:pt x="2298" y="65"/>
                  <a:pt x="2298" y="65"/>
                  <a:pt x="2307" y="63"/>
                </a:cubicBezTo>
                <a:cubicBezTo>
                  <a:pt x="2324" y="60"/>
                  <a:pt x="2395" y="52"/>
                  <a:pt x="2426" y="50"/>
                </a:cubicBezTo>
                <a:cubicBezTo>
                  <a:pt x="2450" y="49"/>
                  <a:pt x="2455" y="48"/>
                  <a:pt x="2452" y="45"/>
                </a:cubicBezTo>
                <a:cubicBezTo>
                  <a:pt x="2450" y="42"/>
                  <a:pt x="2444" y="41"/>
                  <a:pt x="2427" y="43"/>
                </a:cubicBezTo>
                <a:cubicBezTo>
                  <a:pt x="2415" y="44"/>
                  <a:pt x="2405" y="45"/>
                  <a:pt x="2404" y="47"/>
                </a:cubicBezTo>
                <a:cubicBezTo>
                  <a:pt x="2403" y="48"/>
                  <a:pt x="2396" y="49"/>
                  <a:pt x="2387" y="49"/>
                </a:cubicBezTo>
                <a:cubicBezTo>
                  <a:pt x="2378" y="49"/>
                  <a:pt x="2361" y="50"/>
                  <a:pt x="2348" y="51"/>
                </a:cubicBezTo>
                <a:cubicBezTo>
                  <a:pt x="2336" y="52"/>
                  <a:pt x="2314" y="53"/>
                  <a:pt x="2300" y="54"/>
                </a:cubicBezTo>
                <a:cubicBezTo>
                  <a:pt x="2286" y="55"/>
                  <a:pt x="2273" y="56"/>
                  <a:pt x="2271" y="56"/>
                </a:cubicBezTo>
                <a:cubicBezTo>
                  <a:pt x="2270" y="56"/>
                  <a:pt x="2268" y="55"/>
                  <a:pt x="2269" y="53"/>
                </a:cubicBezTo>
                <a:cubicBezTo>
                  <a:pt x="2270" y="49"/>
                  <a:pt x="2267" y="49"/>
                  <a:pt x="2256" y="50"/>
                </a:cubicBezTo>
                <a:cubicBezTo>
                  <a:pt x="2249" y="51"/>
                  <a:pt x="2241" y="54"/>
                  <a:pt x="2238" y="56"/>
                </a:cubicBezTo>
                <a:cubicBezTo>
                  <a:pt x="2235" y="59"/>
                  <a:pt x="2226" y="60"/>
                  <a:pt x="2211" y="61"/>
                </a:cubicBezTo>
                <a:cubicBezTo>
                  <a:pt x="2198" y="61"/>
                  <a:pt x="2187" y="63"/>
                  <a:pt x="2185" y="64"/>
                </a:cubicBezTo>
                <a:cubicBezTo>
                  <a:pt x="2181" y="68"/>
                  <a:pt x="2177" y="67"/>
                  <a:pt x="2179" y="63"/>
                </a:cubicBezTo>
                <a:cubicBezTo>
                  <a:pt x="2180" y="61"/>
                  <a:pt x="2179" y="57"/>
                  <a:pt x="2178" y="55"/>
                </a:cubicBezTo>
                <a:cubicBezTo>
                  <a:pt x="2175" y="51"/>
                  <a:pt x="2175" y="51"/>
                  <a:pt x="2173" y="55"/>
                </a:cubicBezTo>
                <a:cubicBezTo>
                  <a:pt x="2170" y="58"/>
                  <a:pt x="2168" y="58"/>
                  <a:pt x="2161" y="56"/>
                </a:cubicBezTo>
                <a:cubicBezTo>
                  <a:pt x="2153" y="53"/>
                  <a:pt x="2149" y="53"/>
                  <a:pt x="2140" y="58"/>
                </a:cubicBezTo>
                <a:cubicBezTo>
                  <a:pt x="2129" y="64"/>
                  <a:pt x="2128" y="64"/>
                  <a:pt x="2125" y="60"/>
                </a:cubicBezTo>
                <a:cubicBezTo>
                  <a:pt x="2121" y="55"/>
                  <a:pt x="2108" y="53"/>
                  <a:pt x="2111" y="58"/>
                </a:cubicBezTo>
                <a:cubicBezTo>
                  <a:pt x="2112" y="60"/>
                  <a:pt x="2110" y="61"/>
                  <a:pt x="2107" y="61"/>
                </a:cubicBezTo>
                <a:cubicBezTo>
                  <a:pt x="2104" y="61"/>
                  <a:pt x="2101" y="59"/>
                  <a:pt x="2100" y="57"/>
                </a:cubicBezTo>
                <a:cubicBezTo>
                  <a:pt x="2099" y="55"/>
                  <a:pt x="2098" y="55"/>
                  <a:pt x="2097" y="56"/>
                </a:cubicBezTo>
                <a:cubicBezTo>
                  <a:pt x="2095" y="57"/>
                  <a:pt x="2096" y="60"/>
                  <a:pt x="2098" y="64"/>
                </a:cubicBezTo>
                <a:cubicBezTo>
                  <a:pt x="2101" y="69"/>
                  <a:pt x="2101" y="70"/>
                  <a:pt x="2098" y="73"/>
                </a:cubicBezTo>
                <a:cubicBezTo>
                  <a:pt x="2093" y="76"/>
                  <a:pt x="2065" y="81"/>
                  <a:pt x="2038" y="83"/>
                </a:cubicBezTo>
                <a:cubicBezTo>
                  <a:pt x="2027" y="84"/>
                  <a:pt x="2014" y="85"/>
                  <a:pt x="2008" y="86"/>
                </a:cubicBezTo>
                <a:cubicBezTo>
                  <a:pt x="2001" y="86"/>
                  <a:pt x="1977" y="88"/>
                  <a:pt x="1955" y="90"/>
                </a:cubicBezTo>
                <a:cubicBezTo>
                  <a:pt x="1932" y="92"/>
                  <a:pt x="1905" y="95"/>
                  <a:pt x="1895" y="96"/>
                </a:cubicBezTo>
                <a:cubicBezTo>
                  <a:pt x="1870" y="100"/>
                  <a:pt x="1870" y="100"/>
                  <a:pt x="1875" y="94"/>
                </a:cubicBezTo>
                <a:cubicBezTo>
                  <a:pt x="1877" y="91"/>
                  <a:pt x="1877" y="90"/>
                  <a:pt x="1873" y="90"/>
                </a:cubicBezTo>
                <a:cubicBezTo>
                  <a:pt x="1871" y="90"/>
                  <a:pt x="1869" y="92"/>
                  <a:pt x="1869" y="94"/>
                </a:cubicBezTo>
                <a:cubicBezTo>
                  <a:pt x="1869" y="97"/>
                  <a:pt x="1867" y="99"/>
                  <a:pt x="1864" y="99"/>
                </a:cubicBezTo>
                <a:cubicBezTo>
                  <a:pt x="1862" y="99"/>
                  <a:pt x="1860" y="98"/>
                  <a:pt x="1860" y="96"/>
                </a:cubicBezTo>
                <a:cubicBezTo>
                  <a:pt x="1860" y="90"/>
                  <a:pt x="1870" y="84"/>
                  <a:pt x="1879" y="84"/>
                </a:cubicBezTo>
                <a:cubicBezTo>
                  <a:pt x="1884" y="84"/>
                  <a:pt x="1889" y="83"/>
                  <a:pt x="1889" y="81"/>
                </a:cubicBezTo>
                <a:cubicBezTo>
                  <a:pt x="1889" y="79"/>
                  <a:pt x="1886" y="79"/>
                  <a:pt x="1881" y="80"/>
                </a:cubicBezTo>
                <a:cubicBezTo>
                  <a:pt x="1877" y="81"/>
                  <a:pt x="1869" y="82"/>
                  <a:pt x="1864" y="82"/>
                </a:cubicBezTo>
                <a:cubicBezTo>
                  <a:pt x="1858" y="82"/>
                  <a:pt x="1854" y="84"/>
                  <a:pt x="1854" y="87"/>
                </a:cubicBezTo>
                <a:cubicBezTo>
                  <a:pt x="1854" y="90"/>
                  <a:pt x="1854" y="90"/>
                  <a:pt x="1852" y="88"/>
                </a:cubicBezTo>
                <a:cubicBezTo>
                  <a:pt x="1850" y="85"/>
                  <a:pt x="1820" y="83"/>
                  <a:pt x="1786" y="84"/>
                </a:cubicBezTo>
                <a:cubicBezTo>
                  <a:pt x="1769" y="84"/>
                  <a:pt x="1769" y="85"/>
                  <a:pt x="1769" y="92"/>
                </a:cubicBezTo>
                <a:cubicBezTo>
                  <a:pt x="1769" y="98"/>
                  <a:pt x="1770" y="99"/>
                  <a:pt x="1775" y="98"/>
                </a:cubicBezTo>
                <a:cubicBezTo>
                  <a:pt x="1779" y="97"/>
                  <a:pt x="1783" y="97"/>
                  <a:pt x="1785" y="99"/>
                </a:cubicBezTo>
                <a:cubicBezTo>
                  <a:pt x="1788" y="100"/>
                  <a:pt x="1787" y="101"/>
                  <a:pt x="1781" y="103"/>
                </a:cubicBezTo>
                <a:cubicBezTo>
                  <a:pt x="1777" y="103"/>
                  <a:pt x="1767" y="106"/>
                  <a:pt x="1760" y="107"/>
                </a:cubicBezTo>
                <a:cubicBezTo>
                  <a:pt x="1753" y="109"/>
                  <a:pt x="1739" y="111"/>
                  <a:pt x="1727" y="112"/>
                </a:cubicBezTo>
                <a:cubicBezTo>
                  <a:pt x="1702" y="114"/>
                  <a:pt x="1685" y="115"/>
                  <a:pt x="1653" y="119"/>
                </a:cubicBezTo>
                <a:cubicBezTo>
                  <a:pt x="1638" y="121"/>
                  <a:pt x="1619" y="123"/>
                  <a:pt x="1608" y="123"/>
                </a:cubicBezTo>
                <a:cubicBezTo>
                  <a:pt x="1585" y="125"/>
                  <a:pt x="1565" y="128"/>
                  <a:pt x="1548" y="130"/>
                </a:cubicBezTo>
                <a:cubicBezTo>
                  <a:pt x="1541" y="131"/>
                  <a:pt x="1530" y="131"/>
                  <a:pt x="1523" y="131"/>
                </a:cubicBezTo>
                <a:cubicBezTo>
                  <a:pt x="1516" y="131"/>
                  <a:pt x="1508" y="132"/>
                  <a:pt x="1507" y="133"/>
                </a:cubicBezTo>
                <a:cubicBezTo>
                  <a:pt x="1505" y="134"/>
                  <a:pt x="1496" y="135"/>
                  <a:pt x="1487" y="135"/>
                </a:cubicBezTo>
                <a:cubicBezTo>
                  <a:pt x="1477" y="136"/>
                  <a:pt x="1459" y="137"/>
                  <a:pt x="1445" y="138"/>
                </a:cubicBezTo>
                <a:cubicBezTo>
                  <a:pt x="1432" y="139"/>
                  <a:pt x="1395" y="140"/>
                  <a:pt x="1364" y="141"/>
                </a:cubicBezTo>
                <a:cubicBezTo>
                  <a:pt x="1308" y="141"/>
                  <a:pt x="1291" y="143"/>
                  <a:pt x="1287" y="149"/>
                </a:cubicBezTo>
                <a:cubicBezTo>
                  <a:pt x="1286" y="150"/>
                  <a:pt x="1272" y="152"/>
                  <a:pt x="1255" y="153"/>
                </a:cubicBezTo>
                <a:cubicBezTo>
                  <a:pt x="1228" y="154"/>
                  <a:pt x="1224" y="154"/>
                  <a:pt x="1226" y="150"/>
                </a:cubicBezTo>
                <a:cubicBezTo>
                  <a:pt x="1227" y="147"/>
                  <a:pt x="1226" y="145"/>
                  <a:pt x="1222" y="145"/>
                </a:cubicBezTo>
                <a:cubicBezTo>
                  <a:pt x="1218" y="145"/>
                  <a:pt x="1217" y="147"/>
                  <a:pt x="1218" y="150"/>
                </a:cubicBezTo>
                <a:cubicBezTo>
                  <a:pt x="1219" y="152"/>
                  <a:pt x="1218" y="154"/>
                  <a:pt x="1216" y="154"/>
                </a:cubicBezTo>
                <a:cubicBezTo>
                  <a:pt x="1214" y="154"/>
                  <a:pt x="1210" y="156"/>
                  <a:pt x="1207" y="159"/>
                </a:cubicBezTo>
                <a:cubicBezTo>
                  <a:pt x="1204" y="162"/>
                  <a:pt x="1195" y="163"/>
                  <a:pt x="1172" y="164"/>
                </a:cubicBezTo>
                <a:cubicBezTo>
                  <a:pt x="1155" y="165"/>
                  <a:pt x="1140" y="166"/>
                  <a:pt x="1138" y="168"/>
                </a:cubicBezTo>
                <a:cubicBezTo>
                  <a:pt x="1136" y="169"/>
                  <a:pt x="1133" y="172"/>
                  <a:pt x="1130" y="173"/>
                </a:cubicBezTo>
                <a:cubicBezTo>
                  <a:pt x="1128" y="174"/>
                  <a:pt x="1130" y="174"/>
                  <a:pt x="1135" y="174"/>
                </a:cubicBezTo>
                <a:cubicBezTo>
                  <a:pt x="1164" y="173"/>
                  <a:pt x="1162" y="177"/>
                  <a:pt x="1131" y="181"/>
                </a:cubicBezTo>
                <a:cubicBezTo>
                  <a:pt x="1112" y="183"/>
                  <a:pt x="1108" y="182"/>
                  <a:pt x="1105" y="179"/>
                </a:cubicBezTo>
                <a:cubicBezTo>
                  <a:pt x="1103" y="176"/>
                  <a:pt x="1101" y="175"/>
                  <a:pt x="1100" y="177"/>
                </a:cubicBezTo>
                <a:cubicBezTo>
                  <a:pt x="1099" y="179"/>
                  <a:pt x="1094" y="180"/>
                  <a:pt x="1088" y="180"/>
                </a:cubicBezTo>
                <a:cubicBezTo>
                  <a:pt x="1077" y="180"/>
                  <a:pt x="1077" y="180"/>
                  <a:pt x="1077" y="180"/>
                </a:cubicBezTo>
                <a:cubicBezTo>
                  <a:pt x="1092" y="174"/>
                  <a:pt x="1092" y="174"/>
                  <a:pt x="1092" y="174"/>
                </a:cubicBezTo>
                <a:cubicBezTo>
                  <a:pt x="1099" y="171"/>
                  <a:pt x="1107" y="169"/>
                  <a:pt x="1109" y="170"/>
                </a:cubicBezTo>
                <a:cubicBezTo>
                  <a:pt x="1111" y="171"/>
                  <a:pt x="1113" y="169"/>
                  <a:pt x="1114" y="167"/>
                </a:cubicBezTo>
                <a:cubicBezTo>
                  <a:pt x="1116" y="161"/>
                  <a:pt x="1109" y="162"/>
                  <a:pt x="1084" y="170"/>
                </a:cubicBezTo>
                <a:cubicBezTo>
                  <a:pt x="1064" y="177"/>
                  <a:pt x="1059" y="178"/>
                  <a:pt x="1009" y="178"/>
                </a:cubicBezTo>
                <a:cubicBezTo>
                  <a:pt x="979" y="178"/>
                  <a:pt x="952" y="179"/>
                  <a:pt x="948" y="181"/>
                </a:cubicBezTo>
                <a:cubicBezTo>
                  <a:pt x="945" y="182"/>
                  <a:pt x="944" y="183"/>
                  <a:pt x="946" y="183"/>
                </a:cubicBezTo>
                <a:cubicBezTo>
                  <a:pt x="949" y="183"/>
                  <a:pt x="949" y="185"/>
                  <a:pt x="948" y="186"/>
                </a:cubicBezTo>
                <a:cubicBezTo>
                  <a:pt x="946" y="191"/>
                  <a:pt x="928" y="190"/>
                  <a:pt x="924" y="185"/>
                </a:cubicBezTo>
                <a:cubicBezTo>
                  <a:pt x="920" y="180"/>
                  <a:pt x="922" y="179"/>
                  <a:pt x="937" y="176"/>
                </a:cubicBezTo>
                <a:cubicBezTo>
                  <a:pt x="942" y="176"/>
                  <a:pt x="951" y="173"/>
                  <a:pt x="957" y="171"/>
                </a:cubicBezTo>
                <a:cubicBezTo>
                  <a:pt x="963" y="168"/>
                  <a:pt x="987" y="163"/>
                  <a:pt x="1010" y="160"/>
                </a:cubicBezTo>
                <a:cubicBezTo>
                  <a:pt x="1112" y="145"/>
                  <a:pt x="1107" y="146"/>
                  <a:pt x="1090" y="146"/>
                </a:cubicBezTo>
                <a:cubicBezTo>
                  <a:pt x="1078" y="145"/>
                  <a:pt x="1078" y="145"/>
                  <a:pt x="1083" y="141"/>
                </a:cubicBezTo>
                <a:cubicBezTo>
                  <a:pt x="1088" y="136"/>
                  <a:pt x="1088" y="136"/>
                  <a:pt x="1080" y="138"/>
                </a:cubicBezTo>
                <a:cubicBezTo>
                  <a:pt x="1075" y="139"/>
                  <a:pt x="1063" y="141"/>
                  <a:pt x="1052" y="143"/>
                </a:cubicBezTo>
                <a:cubicBezTo>
                  <a:pt x="1040" y="145"/>
                  <a:pt x="1029" y="147"/>
                  <a:pt x="1025" y="149"/>
                </a:cubicBezTo>
                <a:cubicBezTo>
                  <a:pt x="1021" y="151"/>
                  <a:pt x="1010" y="151"/>
                  <a:pt x="990" y="149"/>
                </a:cubicBezTo>
                <a:cubicBezTo>
                  <a:pt x="965" y="145"/>
                  <a:pt x="960" y="146"/>
                  <a:pt x="951" y="150"/>
                </a:cubicBezTo>
                <a:cubicBezTo>
                  <a:pt x="945" y="153"/>
                  <a:pt x="938" y="154"/>
                  <a:pt x="934" y="153"/>
                </a:cubicBezTo>
                <a:cubicBezTo>
                  <a:pt x="930" y="152"/>
                  <a:pt x="925" y="152"/>
                  <a:pt x="923" y="154"/>
                </a:cubicBezTo>
                <a:cubicBezTo>
                  <a:pt x="921" y="155"/>
                  <a:pt x="914" y="157"/>
                  <a:pt x="906" y="158"/>
                </a:cubicBezTo>
                <a:cubicBezTo>
                  <a:pt x="894" y="160"/>
                  <a:pt x="892" y="160"/>
                  <a:pt x="894" y="156"/>
                </a:cubicBezTo>
                <a:cubicBezTo>
                  <a:pt x="895" y="153"/>
                  <a:pt x="894" y="151"/>
                  <a:pt x="891" y="151"/>
                </a:cubicBezTo>
                <a:cubicBezTo>
                  <a:pt x="888" y="151"/>
                  <a:pt x="887" y="153"/>
                  <a:pt x="888" y="155"/>
                </a:cubicBezTo>
                <a:cubicBezTo>
                  <a:pt x="889" y="159"/>
                  <a:pt x="886" y="160"/>
                  <a:pt x="876" y="161"/>
                </a:cubicBezTo>
                <a:cubicBezTo>
                  <a:pt x="869" y="162"/>
                  <a:pt x="854" y="168"/>
                  <a:pt x="843" y="173"/>
                </a:cubicBezTo>
                <a:cubicBezTo>
                  <a:pt x="821" y="184"/>
                  <a:pt x="789" y="191"/>
                  <a:pt x="799" y="182"/>
                </a:cubicBezTo>
                <a:cubicBezTo>
                  <a:pt x="802" y="180"/>
                  <a:pt x="804" y="177"/>
                  <a:pt x="804" y="175"/>
                </a:cubicBezTo>
                <a:cubicBezTo>
                  <a:pt x="804" y="174"/>
                  <a:pt x="806" y="171"/>
                  <a:pt x="809" y="170"/>
                </a:cubicBezTo>
                <a:cubicBezTo>
                  <a:pt x="811" y="169"/>
                  <a:pt x="813" y="168"/>
                  <a:pt x="812" y="167"/>
                </a:cubicBezTo>
                <a:cubicBezTo>
                  <a:pt x="811" y="166"/>
                  <a:pt x="801" y="168"/>
                  <a:pt x="790" y="172"/>
                </a:cubicBezTo>
                <a:cubicBezTo>
                  <a:pt x="774" y="176"/>
                  <a:pt x="768" y="177"/>
                  <a:pt x="767" y="174"/>
                </a:cubicBezTo>
                <a:cubicBezTo>
                  <a:pt x="764" y="170"/>
                  <a:pt x="748" y="173"/>
                  <a:pt x="725" y="182"/>
                </a:cubicBezTo>
                <a:cubicBezTo>
                  <a:pt x="716" y="186"/>
                  <a:pt x="702" y="190"/>
                  <a:pt x="694" y="190"/>
                </a:cubicBezTo>
                <a:cubicBezTo>
                  <a:pt x="686" y="191"/>
                  <a:pt x="676" y="193"/>
                  <a:pt x="672" y="194"/>
                </a:cubicBezTo>
                <a:cubicBezTo>
                  <a:pt x="668" y="196"/>
                  <a:pt x="660" y="196"/>
                  <a:pt x="654" y="196"/>
                </a:cubicBezTo>
                <a:cubicBezTo>
                  <a:pt x="648" y="195"/>
                  <a:pt x="638" y="196"/>
                  <a:pt x="631" y="199"/>
                </a:cubicBezTo>
                <a:cubicBezTo>
                  <a:pt x="625" y="201"/>
                  <a:pt x="616" y="203"/>
                  <a:pt x="611" y="202"/>
                </a:cubicBezTo>
                <a:cubicBezTo>
                  <a:pt x="607" y="202"/>
                  <a:pt x="592" y="203"/>
                  <a:pt x="578" y="205"/>
                </a:cubicBezTo>
                <a:cubicBezTo>
                  <a:pt x="554" y="209"/>
                  <a:pt x="547" y="208"/>
                  <a:pt x="555" y="204"/>
                </a:cubicBezTo>
                <a:cubicBezTo>
                  <a:pt x="557" y="202"/>
                  <a:pt x="558" y="200"/>
                  <a:pt x="557" y="198"/>
                </a:cubicBezTo>
                <a:cubicBezTo>
                  <a:pt x="557" y="196"/>
                  <a:pt x="552" y="197"/>
                  <a:pt x="545" y="201"/>
                </a:cubicBezTo>
                <a:cubicBezTo>
                  <a:pt x="539" y="204"/>
                  <a:pt x="532" y="206"/>
                  <a:pt x="530" y="206"/>
                </a:cubicBezTo>
                <a:cubicBezTo>
                  <a:pt x="528" y="206"/>
                  <a:pt x="526" y="208"/>
                  <a:pt x="526" y="209"/>
                </a:cubicBezTo>
                <a:cubicBezTo>
                  <a:pt x="526" y="210"/>
                  <a:pt x="521" y="213"/>
                  <a:pt x="515" y="215"/>
                </a:cubicBezTo>
                <a:cubicBezTo>
                  <a:pt x="510" y="218"/>
                  <a:pt x="504" y="220"/>
                  <a:pt x="502" y="221"/>
                </a:cubicBezTo>
                <a:cubicBezTo>
                  <a:pt x="501" y="221"/>
                  <a:pt x="500" y="220"/>
                  <a:pt x="501" y="217"/>
                </a:cubicBezTo>
                <a:cubicBezTo>
                  <a:pt x="502" y="214"/>
                  <a:pt x="501" y="213"/>
                  <a:pt x="497" y="215"/>
                </a:cubicBezTo>
                <a:cubicBezTo>
                  <a:pt x="493" y="215"/>
                  <a:pt x="488" y="218"/>
                  <a:pt x="485" y="220"/>
                </a:cubicBezTo>
                <a:cubicBezTo>
                  <a:pt x="482" y="222"/>
                  <a:pt x="466" y="226"/>
                  <a:pt x="450" y="228"/>
                </a:cubicBezTo>
                <a:cubicBezTo>
                  <a:pt x="435" y="231"/>
                  <a:pt x="404" y="237"/>
                  <a:pt x="381" y="243"/>
                </a:cubicBezTo>
                <a:cubicBezTo>
                  <a:pt x="359" y="248"/>
                  <a:pt x="337" y="253"/>
                  <a:pt x="333" y="253"/>
                </a:cubicBezTo>
                <a:cubicBezTo>
                  <a:pt x="328" y="253"/>
                  <a:pt x="321" y="257"/>
                  <a:pt x="315" y="262"/>
                </a:cubicBezTo>
                <a:cubicBezTo>
                  <a:pt x="310" y="267"/>
                  <a:pt x="303" y="270"/>
                  <a:pt x="301" y="270"/>
                </a:cubicBezTo>
                <a:cubicBezTo>
                  <a:pt x="298" y="270"/>
                  <a:pt x="292" y="273"/>
                  <a:pt x="286" y="276"/>
                </a:cubicBezTo>
                <a:cubicBezTo>
                  <a:pt x="281" y="280"/>
                  <a:pt x="275" y="282"/>
                  <a:pt x="273" y="282"/>
                </a:cubicBezTo>
                <a:cubicBezTo>
                  <a:pt x="271" y="282"/>
                  <a:pt x="263" y="288"/>
                  <a:pt x="255" y="296"/>
                </a:cubicBezTo>
                <a:cubicBezTo>
                  <a:pt x="244" y="306"/>
                  <a:pt x="243" y="308"/>
                  <a:pt x="248" y="307"/>
                </a:cubicBezTo>
                <a:cubicBezTo>
                  <a:pt x="252" y="306"/>
                  <a:pt x="257" y="303"/>
                  <a:pt x="259" y="301"/>
                </a:cubicBezTo>
                <a:cubicBezTo>
                  <a:pt x="267" y="293"/>
                  <a:pt x="287" y="284"/>
                  <a:pt x="295" y="284"/>
                </a:cubicBezTo>
                <a:cubicBezTo>
                  <a:pt x="300" y="285"/>
                  <a:pt x="312" y="281"/>
                  <a:pt x="321" y="276"/>
                </a:cubicBezTo>
                <a:cubicBezTo>
                  <a:pt x="347" y="264"/>
                  <a:pt x="417" y="242"/>
                  <a:pt x="432" y="241"/>
                </a:cubicBezTo>
                <a:cubicBezTo>
                  <a:pt x="441" y="241"/>
                  <a:pt x="427" y="250"/>
                  <a:pt x="415" y="253"/>
                </a:cubicBezTo>
                <a:cubicBezTo>
                  <a:pt x="382" y="260"/>
                  <a:pt x="263" y="310"/>
                  <a:pt x="246" y="325"/>
                </a:cubicBezTo>
                <a:cubicBezTo>
                  <a:pt x="243" y="327"/>
                  <a:pt x="230" y="334"/>
                  <a:pt x="217" y="341"/>
                </a:cubicBezTo>
                <a:cubicBezTo>
                  <a:pt x="194" y="352"/>
                  <a:pt x="180" y="361"/>
                  <a:pt x="160" y="378"/>
                </a:cubicBezTo>
                <a:cubicBezTo>
                  <a:pt x="155" y="382"/>
                  <a:pt x="150" y="384"/>
                  <a:pt x="150" y="383"/>
                </a:cubicBezTo>
                <a:cubicBezTo>
                  <a:pt x="148" y="381"/>
                  <a:pt x="131" y="397"/>
                  <a:pt x="131" y="401"/>
                </a:cubicBezTo>
                <a:cubicBezTo>
                  <a:pt x="131" y="403"/>
                  <a:pt x="127" y="408"/>
                  <a:pt x="121" y="412"/>
                </a:cubicBezTo>
                <a:cubicBezTo>
                  <a:pt x="116" y="416"/>
                  <a:pt x="111" y="421"/>
                  <a:pt x="111" y="423"/>
                </a:cubicBezTo>
                <a:cubicBezTo>
                  <a:pt x="111" y="431"/>
                  <a:pt x="117" y="431"/>
                  <a:pt x="126" y="424"/>
                </a:cubicBezTo>
                <a:cubicBezTo>
                  <a:pt x="139" y="414"/>
                  <a:pt x="149" y="411"/>
                  <a:pt x="138" y="420"/>
                </a:cubicBezTo>
                <a:cubicBezTo>
                  <a:pt x="134" y="424"/>
                  <a:pt x="129" y="428"/>
                  <a:pt x="128" y="428"/>
                </a:cubicBezTo>
                <a:cubicBezTo>
                  <a:pt x="127" y="428"/>
                  <a:pt x="117" y="434"/>
                  <a:pt x="107" y="442"/>
                </a:cubicBezTo>
                <a:cubicBezTo>
                  <a:pt x="96" y="450"/>
                  <a:pt x="87" y="457"/>
                  <a:pt x="85" y="457"/>
                </a:cubicBezTo>
                <a:cubicBezTo>
                  <a:pt x="80" y="457"/>
                  <a:pt x="43" y="493"/>
                  <a:pt x="42" y="497"/>
                </a:cubicBezTo>
                <a:cubicBezTo>
                  <a:pt x="42" y="503"/>
                  <a:pt x="34" y="512"/>
                  <a:pt x="29" y="512"/>
                </a:cubicBezTo>
                <a:cubicBezTo>
                  <a:pt x="24" y="512"/>
                  <a:pt x="24" y="506"/>
                  <a:pt x="30" y="498"/>
                </a:cubicBezTo>
                <a:cubicBezTo>
                  <a:pt x="35" y="491"/>
                  <a:pt x="31" y="490"/>
                  <a:pt x="22" y="495"/>
                </a:cubicBezTo>
                <a:cubicBezTo>
                  <a:pt x="18" y="497"/>
                  <a:pt x="17" y="501"/>
                  <a:pt x="17" y="514"/>
                </a:cubicBezTo>
                <a:cubicBezTo>
                  <a:pt x="17" y="525"/>
                  <a:pt x="15" y="535"/>
                  <a:pt x="11" y="542"/>
                </a:cubicBezTo>
                <a:cubicBezTo>
                  <a:pt x="0" y="562"/>
                  <a:pt x="5" y="592"/>
                  <a:pt x="17" y="577"/>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lstStyle/>
          <a:p>
            <a:endParaRPr lang="zh-CN" altLang="en-US" dirty="0">
              <a:cs typeface="+mn-ea"/>
              <a:sym typeface="+mn-lt"/>
            </a:endParaRPr>
          </a:p>
        </p:txBody>
      </p:sp>
      <p:sp>
        <p:nvSpPr>
          <p:cNvPr id="5" name="文本框 4"/>
          <p:cNvSpPr txBox="1"/>
          <p:nvPr/>
        </p:nvSpPr>
        <p:spPr>
          <a:xfrm>
            <a:off x="3608139" y="1452283"/>
            <a:ext cx="4796678" cy="1107996"/>
          </a:xfrm>
          <a:prstGeom prst="rect">
            <a:avLst/>
          </a:prstGeom>
          <a:noFill/>
        </p:spPr>
        <p:txBody>
          <a:bodyPr wrap="square" rtlCol="0">
            <a:spAutoFit/>
          </a:bodyPr>
          <a:lstStyle/>
          <a:p>
            <a:r>
              <a:rPr lang="en-US" altLang="zh-CN" sz="6600" b="1" dirty="0">
                <a:solidFill>
                  <a:schemeClr val="bg1"/>
                </a:solidFill>
                <a:cs typeface="+mn-ea"/>
                <a:sym typeface="+mn-lt"/>
              </a:rPr>
              <a:t>CONTENTS</a:t>
            </a:r>
            <a:endParaRPr lang="zh-CN" altLang="en-US" sz="6600" b="1" dirty="0">
              <a:solidFill>
                <a:schemeClr val="bg1"/>
              </a:solidFill>
              <a:cs typeface="+mn-ea"/>
              <a:sym typeface="+mn-lt"/>
            </a:endParaRPr>
          </a:p>
        </p:txBody>
      </p:sp>
      <p:sp>
        <p:nvSpPr>
          <p:cNvPr id="6" name="文本框 5"/>
          <p:cNvSpPr txBox="1"/>
          <p:nvPr/>
        </p:nvSpPr>
        <p:spPr>
          <a:xfrm>
            <a:off x="1815353" y="4076889"/>
            <a:ext cx="513282" cy="523220"/>
          </a:xfrm>
          <a:prstGeom prst="rect">
            <a:avLst/>
          </a:prstGeom>
          <a:solidFill>
            <a:srgbClr val="1A76B2"/>
          </a:solidFill>
        </p:spPr>
        <p:txBody>
          <a:bodyPr wrap="none" rtlCol="0">
            <a:spAutoFit/>
          </a:bodyPr>
          <a:lstStyle/>
          <a:p>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7" name="文本框 6"/>
          <p:cNvSpPr txBox="1"/>
          <p:nvPr/>
        </p:nvSpPr>
        <p:spPr>
          <a:xfrm>
            <a:off x="2528047" y="4076889"/>
            <a:ext cx="3711388" cy="523220"/>
          </a:xfrm>
          <a:prstGeom prst="rect">
            <a:avLst/>
          </a:prstGeom>
          <a:noFill/>
        </p:spPr>
        <p:txBody>
          <a:bodyPr wrap="square" rtlCol="0">
            <a:spAutoFit/>
          </a:bodyPr>
          <a:lstStyle/>
          <a:p>
            <a:r>
              <a:rPr lang="en-US" altLang="zh-CN" sz="2800" dirty="0">
                <a:cs typeface="+mn-ea"/>
                <a:sym typeface="+mn-lt"/>
              </a:rPr>
              <a:t>App</a:t>
            </a:r>
            <a:r>
              <a:rPr lang="zh-CN" altLang="en-US" sz="2800" dirty="0">
                <a:cs typeface="+mn-ea"/>
                <a:sym typeface="+mn-lt"/>
              </a:rPr>
              <a:t>开发</a:t>
            </a:r>
          </a:p>
        </p:txBody>
      </p:sp>
      <p:sp>
        <p:nvSpPr>
          <p:cNvPr id="8" name="文本框 7"/>
          <p:cNvSpPr txBox="1"/>
          <p:nvPr/>
        </p:nvSpPr>
        <p:spPr>
          <a:xfrm>
            <a:off x="7095565" y="4076889"/>
            <a:ext cx="585417" cy="523220"/>
          </a:xfrm>
          <a:prstGeom prst="rect">
            <a:avLst/>
          </a:prstGeom>
          <a:solidFill>
            <a:srgbClr val="1A76B2"/>
          </a:solidFill>
        </p:spPr>
        <p:txBody>
          <a:bodyPr wrap="none" rtlCol="0">
            <a:spAutoFit/>
          </a:bodyPr>
          <a:lstStyle/>
          <a:p>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9" name="文本框 8"/>
          <p:cNvSpPr txBox="1"/>
          <p:nvPr/>
        </p:nvSpPr>
        <p:spPr>
          <a:xfrm>
            <a:off x="7808259" y="4076889"/>
            <a:ext cx="3711388" cy="523220"/>
          </a:xfrm>
          <a:prstGeom prst="rect">
            <a:avLst/>
          </a:prstGeom>
          <a:noFill/>
        </p:spPr>
        <p:txBody>
          <a:bodyPr wrap="square" rtlCol="0">
            <a:spAutoFit/>
          </a:bodyPr>
          <a:lstStyle/>
          <a:p>
            <a:r>
              <a:rPr lang="en-US" altLang="zh-CN" sz="2800" dirty="0">
                <a:cs typeface="+mn-ea"/>
                <a:sym typeface="+mn-lt"/>
              </a:rPr>
              <a:t>App</a:t>
            </a:r>
            <a:r>
              <a:rPr lang="zh-CN" altLang="en-US" sz="2800" dirty="0">
                <a:cs typeface="+mn-ea"/>
                <a:sym typeface="+mn-lt"/>
              </a:rPr>
              <a:t>测试</a:t>
            </a:r>
          </a:p>
        </p:txBody>
      </p:sp>
      <p:sp>
        <p:nvSpPr>
          <p:cNvPr id="10" name="文本框 9"/>
          <p:cNvSpPr txBox="1"/>
          <p:nvPr/>
        </p:nvSpPr>
        <p:spPr>
          <a:xfrm>
            <a:off x="1815353" y="4882497"/>
            <a:ext cx="585417" cy="523220"/>
          </a:xfrm>
          <a:prstGeom prst="rect">
            <a:avLst/>
          </a:prstGeom>
          <a:solidFill>
            <a:srgbClr val="1A76B2"/>
          </a:solidFill>
        </p:spPr>
        <p:txBody>
          <a:bodyPr wrap="none" rtlCol="0">
            <a:spAutoFit/>
          </a:bodyPr>
          <a:lstStyle/>
          <a:p>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1" name="文本框 10"/>
          <p:cNvSpPr txBox="1"/>
          <p:nvPr/>
        </p:nvSpPr>
        <p:spPr>
          <a:xfrm>
            <a:off x="2528047" y="4882497"/>
            <a:ext cx="3711388" cy="523220"/>
          </a:xfrm>
          <a:prstGeom prst="rect">
            <a:avLst/>
          </a:prstGeom>
          <a:noFill/>
        </p:spPr>
        <p:txBody>
          <a:bodyPr wrap="square" rtlCol="0">
            <a:spAutoFit/>
          </a:bodyPr>
          <a:lstStyle/>
          <a:p>
            <a:r>
              <a:rPr lang="zh-CN" altLang="en-US" sz="2800" dirty="0">
                <a:cs typeface="+mn-ea"/>
                <a:sym typeface="+mn-lt"/>
              </a:rPr>
              <a:t>用户体验及改进</a:t>
            </a:r>
          </a:p>
        </p:txBody>
      </p:sp>
      <p:sp>
        <p:nvSpPr>
          <p:cNvPr id="12" name="文本框 11"/>
          <p:cNvSpPr txBox="1"/>
          <p:nvPr/>
        </p:nvSpPr>
        <p:spPr>
          <a:xfrm>
            <a:off x="7095565" y="4881603"/>
            <a:ext cx="585417" cy="523220"/>
          </a:xfrm>
          <a:prstGeom prst="rect">
            <a:avLst/>
          </a:prstGeom>
          <a:solidFill>
            <a:srgbClr val="1A76B2"/>
          </a:solidFill>
        </p:spPr>
        <p:txBody>
          <a:bodyPr wrap="none" rtlCol="0">
            <a:spAutoFit/>
          </a:bodyPr>
          <a:lstStyle/>
          <a:p>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sp>
        <p:nvSpPr>
          <p:cNvPr id="13" name="文本框 12"/>
          <p:cNvSpPr txBox="1"/>
          <p:nvPr/>
        </p:nvSpPr>
        <p:spPr>
          <a:xfrm>
            <a:off x="7808259" y="4881603"/>
            <a:ext cx="3711388" cy="523220"/>
          </a:xfrm>
          <a:prstGeom prst="rect">
            <a:avLst/>
          </a:prstGeom>
          <a:noFill/>
        </p:spPr>
        <p:txBody>
          <a:bodyPr wrap="square" rtlCol="0">
            <a:spAutoFit/>
          </a:bodyPr>
          <a:lstStyle/>
          <a:p>
            <a:r>
              <a:rPr lang="zh-CN" altLang="en-US" sz="2800" dirty="0">
                <a:cs typeface="+mn-ea"/>
                <a:sym typeface="+mn-lt"/>
              </a:rPr>
              <a:t>团队分工合作</a:t>
            </a:r>
          </a:p>
        </p:txBody>
      </p:sp>
      <p:sp>
        <p:nvSpPr>
          <p:cNvPr id="2" name="文本框 1">
            <a:extLst>
              <a:ext uri="{FF2B5EF4-FFF2-40B4-BE49-F238E27FC236}">
                <a16:creationId xmlns:a16="http://schemas.microsoft.com/office/drawing/2014/main" id="{D3942DF7-ADA2-E1F0-CB7C-6485068CBF6B}"/>
              </a:ext>
            </a:extLst>
          </p:cNvPr>
          <p:cNvSpPr txBox="1"/>
          <p:nvPr/>
        </p:nvSpPr>
        <p:spPr>
          <a:xfrm>
            <a:off x="565736" y="273324"/>
            <a:ext cx="1960054" cy="523220"/>
          </a:xfrm>
          <a:prstGeom prst="rect">
            <a:avLst/>
          </a:prstGeom>
          <a:solidFill>
            <a:srgbClr val="1A76B2"/>
          </a:solidFill>
        </p:spPr>
        <p:txBody>
          <a:bodyPr wrap="square" rtlCol="0">
            <a:spAutoFit/>
          </a:bodyPr>
          <a:lstStyle/>
          <a:p>
            <a:r>
              <a:rPr lang="zh-CN" altLang="en-US" sz="2800" b="1" dirty="0">
                <a:solidFill>
                  <a:schemeClr val="bg1"/>
                </a:solidFill>
                <a:cs typeface="+mn-ea"/>
                <a:sym typeface="+mn-lt"/>
              </a:rPr>
              <a:t>目录</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animBg="1"/>
      <p:bldP spid="9" grpId="0"/>
      <p:bldP spid="10" grpId="0" animBg="1"/>
      <p:bldP spid="11"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4683109" y="1015874"/>
            <a:ext cx="6955024" cy="4826252"/>
          </a:xfrm>
          <a:custGeom>
            <a:avLst/>
            <a:gdLst>
              <a:gd name="T0" fmla="*/ 956 w 1075"/>
              <a:gd name="T1" fmla="*/ 312 h 747"/>
              <a:gd name="T2" fmla="*/ 955 w 1075"/>
              <a:gd name="T3" fmla="*/ 330 h 747"/>
              <a:gd name="T4" fmla="*/ 1059 w 1075"/>
              <a:gd name="T5" fmla="*/ 282 h 747"/>
              <a:gd name="T6" fmla="*/ 1009 w 1075"/>
              <a:gd name="T7" fmla="*/ 341 h 747"/>
              <a:gd name="T8" fmla="*/ 801 w 1075"/>
              <a:gd name="T9" fmla="*/ 460 h 747"/>
              <a:gd name="T10" fmla="*/ 536 w 1075"/>
              <a:gd name="T11" fmla="*/ 644 h 747"/>
              <a:gd name="T12" fmla="*/ 423 w 1075"/>
              <a:gd name="T13" fmla="*/ 720 h 747"/>
              <a:gd name="T14" fmla="*/ 470 w 1075"/>
              <a:gd name="T15" fmla="*/ 668 h 747"/>
              <a:gd name="T16" fmla="*/ 535 w 1075"/>
              <a:gd name="T17" fmla="*/ 625 h 747"/>
              <a:gd name="T18" fmla="*/ 395 w 1075"/>
              <a:gd name="T19" fmla="*/ 679 h 747"/>
              <a:gd name="T20" fmla="*/ 384 w 1075"/>
              <a:gd name="T21" fmla="*/ 671 h 747"/>
              <a:gd name="T22" fmla="*/ 287 w 1075"/>
              <a:gd name="T23" fmla="*/ 689 h 747"/>
              <a:gd name="T24" fmla="*/ 415 w 1075"/>
              <a:gd name="T25" fmla="*/ 569 h 747"/>
              <a:gd name="T26" fmla="*/ 467 w 1075"/>
              <a:gd name="T27" fmla="*/ 537 h 747"/>
              <a:gd name="T28" fmla="*/ 585 w 1075"/>
              <a:gd name="T29" fmla="*/ 480 h 747"/>
              <a:gd name="T30" fmla="*/ 663 w 1075"/>
              <a:gd name="T31" fmla="*/ 422 h 747"/>
              <a:gd name="T32" fmla="*/ 792 w 1075"/>
              <a:gd name="T33" fmla="*/ 336 h 747"/>
              <a:gd name="T34" fmla="*/ 847 w 1075"/>
              <a:gd name="T35" fmla="*/ 302 h 747"/>
              <a:gd name="T36" fmla="*/ 694 w 1075"/>
              <a:gd name="T37" fmla="*/ 382 h 747"/>
              <a:gd name="T38" fmla="*/ 451 w 1075"/>
              <a:gd name="T39" fmla="*/ 542 h 747"/>
              <a:gd name="T40" fmla="*/ 181 w 1075"/>
              <a:gd name="T41" fmla="*/ 721 h 747"/>
              <a:gd name="T42" fmla="*/ 195 w 1075"/>
              <a:gd name="T43" fmla="*/ 683 h 747"/>
              <a:gd name="T44" fmla="*/ 277 w 1075"/>
              <a:gd name="T45" fmla="*/ 588 h 747"/>
              <a:gd name="T46" fmla="*/ 192 w 1075"/>
              <a:gd name="T47" fmla="*/ 647 h 747"/>
              <a:gd name="T48" fmla="*/ 201 w 1075"/>
              <a:gd name="T49" fmla="*/ 607 h 747"/>
              <a:gd name="T50" fmla="*/ 247 w 1075"/>
              <a:gd name="T51" fmla="*/ 560 h 747"/>
              <a:gd name="T52" fmla="*/ 197 w 1075"/>
              <a:gd name="T53" fmla="*/ 561 h 747"/>
              <a:gd name="T54" fmla="*/ 386 w 1075"/>
              <a:gd name="T55" fmla="*/ 396 h 747"/>
              <a:gd name="T56" fmla="*/ 316 w 1075"/>
              <a:gd name="T57" fmla="*/ 442 h 747"/>
              <a:gd name="T58" fmla="*/ 43 w 1075"/>
              <a:gd name="T59" fmla="*/ 646 h 747"/>
              <a:gd name="T60" fmla="*/ 141 w 1075"/>
              <a:gd name="T61" fmla="*/ 540 h 747"/>
              <a:gd name="T62" fmla="*/ 268 w 1075"/>
              <a:gd name="T63" fmla="*/ 423 h 747"/>
              <a:gd name="T64" fmla="*/ 101 w 1075"/>
              <a:gd name="T65" fmla="*/ 557 h 747"/>
              <a:gd name="T66" fmla="*/ 42 w 1075"/>
              <a:gd name="T67" fmla="*/ 585 h 747"/>
              <a:gd name="T68" fmla="*/ 59 w 1075"/>
              <a:gd name="T69" fmla="*/ 556 h 747"/>
              <a:gd name="T70" fmla="*/ 45 w 1075"/>
              <a:gd name="T71" fmla="*/ 547 h 747"/>
              <a:gd name="T72" fmla="*/ 129 w 1075"/>
              <a:gd name="T73" fmla="*/ 454 h 747"/>
              <a:gd name="T74" fmla="*/ 205 w 1075"/>
              <a:gd name="T75" fmla="*/ 369 h 747"/>
              <a:gd name="T76" fmla="*/ 151 w 1075"/>
              <a:gd name="T77" fmla="*/ 397 h 747"/>
              <a:gd name="T78" fmla="*/ 171 w 1075"/>
              <a:gd name="T79" fmla="*/ 352 h 747"/>
              <a:gd name="T80" fmla="*/ 153 w 1075"/>
              <a:gd name="T81" fmla="*/ 333 h 747"/>
              <a:gd name="T82" fmla="*/ 121 w 1075"/>
              <a:gd name="T83" fmla="*/ 341 h 747"/>
              <a:gd name="T84" fmla="*/ 216 w 1075"/>
              <a:gd name="T85" fmla="*/ 269 h 747"/>
              <a:gd name="T86" fmla="*/ 259 w 1075"/>
              <a:gd name="T87" fmla="*/ 257 h 747"/>
              <a:gd name="T88" fmla="*/ 364 w 1075"/>
              <a:gd name="T89" fmla="*/ 199 h 747"/>
              <a:gd name="T90" fmla="*/ 313 w 1075"/>
              <a:gd name="T91" fmla="*/ 225 h 747"/>
              <a:gd name="T92" fmla="*/ 541 w 1075"/>
              <a:gd name="T93" fmla="*/ 85 h 747"/>
              <a:gd name="T94" fmla="*/ 518 w 1075"/>
              <a:gd name="T95" fmla="*/ 82 h 747"/>
              <a:gd name="T96" fmla="*/ 459 w 1075"/>
              <a:gd name="T97" fmla="*/ 103 h 747"/>
              <a:gd name="T98" fmla="*/ 563 w 1075"/>
              <a:gd name="T99" fmla="*/ 41 h 747"/>
              <a:gd name="T100" fmla="*/ 481 w 1075"/>
              <a:gd name="T101" fmla="*/ 60 h 747"/>
              <a:gd name="T102" fmla="*/ 634 w 1075"/>
              <a:gd name="T103" fmla="*/ 30 h 747"/>
              <a:gd name="T104" fmla="*/ 713 w 1075"/>
              <a:gd name="T105" fmla="*/ 17 h 747"/>
              <a:gd name="T106" fmla="*/ 752 w 1075"/>
              <a:gd name="T107" fmla="*/ 43 h 747"/>
              <a:gd name="T108" fmla="*/ 716 w 1075"/>
              <a:gd name="T109" fmla="*/ 88 h 747"/>
              <a:gd name="T110" fmla="*/ 779 w 1075"/>
              <a:gd name="T111" fmla="*/ 92 h 747"/>
              <a:gd name="T112" fmla="*/ 839 w 1075"/>
              <a:gd name="T113" fmla="*/ 59 h 747"/>
              <a:gd name="T114" fmla="*/ 941 w 1075"/>
              <a:gd name="T115" fmla="*/ 59 h 747"/>
              <a:gd name="T116" fmla="*/ 958 w 1075"/>
              <a:gd name="T117" fmla="*/ 101 h 747"/>
              <a:gd name="T118" fmla="*/ 972 w 1075"/>
              <a:gd name="T119" fmla="*/ 108 h 747"/>
              <a:gd name="T120" fmla="*/ 966 w 1075"/>
              <a:gd name="T121" fmla="*/ 179 h 747"/>
              <a:gd name="T122" fmla="*/ 1014 w 1075"/>
              <a:gd name="T123" fmla="*/ 233 h 747"/>
              <a:gd name="T124" fmla="*/ 1061 w 1075"/>
              <a:gd name="T125" fmla="*/ 238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5" h="747">
                <a:moveTo>
                  <a:pt x="1067" y="236"/>
                </a:moveTo>
                <a:cubicBezTo>
                  <a:pt x="1067" y="236"/>
                  <a:pt x="1068" y="236"/>
                  <a:pt x="1069" y="235"/>
                </a:cubicBezTo>
                <a:cubicBezTo>
                  <a:pt x="1071" y="234"/>
                  <a:pt x="1072" y="236"/>
                  <a:pt x="1071" y="238"/>
                </a:cubicBezTo>
                <a:cubicBezTo>
                  <a:pt x="1071" y="239"/>
                  <a:pt x="1070" y="240"/>
                  <a:pt x="1069" y="241"/>
                </a:cubicBezTo>
                <a:cubicBezTo>
                  <a:pt x="1066" y="243"/>
                  <a:pt x="1062" y="244"/>
                  <a:pt x="1061" y="249"/>
                </a:cubicBezTo>
                <a:cubicBezTo>
                  <a:pt x="1060" y="252"/>
                  <a:pt x="1056" y="253"/>
                  <a:pt x="1053" y="255"/>
                </a:cubicBezTo>
                <a:cubicBezTo>
                  <a:pt x="1050" y="257"/>
                  <a:pt x="1046" y="258"/>
                  <a:pt x="1044" y="260"/>
                </a:cubicBezTo>
                <a:cubicBezTo>
                  <a:pt x="1040" y="262"/>
                  <a:pt x="1037" y="264"/>
                  <a:pt x="1033" y="267"/>
                </a:cubicBezTo>
                <a:cubicBezTo>
                  <a:pt x="1032" y="268"/>
                  <a:pt x="1030" y="268"/>
                  <a:pt x="1028" y="270"/>
                </a:cubicBezTo>
                <a:cubicBezTo>
                  <a:pt x="1030" y="268"/>
                  <a:pt x="1032" y="267"/>
                  <a:pt x="1034" y="267"/>
                </a:cubicBezTo>
                <a:cubicBezTo>
                  <a:pt x="1036" y="265"/>
                  <a:pt x="1038" y="263"/>
                  <a:pt x="1040" y="264"/>
                </a:cubicBezTo>
                <a:cubicBezTo>
                  <a:pt x="1043" y="265"/>
                  <a:pt x="1041" y="266"/>
                  <a:pt x="1040" y="267"/>
                </a:cubicBezTo>
                <a:cubicBezTo>
                  <a:pt x="1038" y="269"/>
                  <a:pt x="1036" y="270"/>
                  <a:pt x="1034" y="272"/>
                </a:cubicBezTo>
                <a:cubicBezTo>
                  <a:pt x="1028" y="277"/>
                  <a:pt x="1021" y="280"/>
                  <a:pt x="1013" y="284"/>
                </a:cubicBezTo>
                <a:cubicBezTo>
                  <a:pt x="1008" y="287"/>
                  <a:pt x="1003" y="290"/>
                  <a:pt x="998" y="293"/>
                </a:cubicBezTo>
                <a:cubicBezTo>
                  <a:pt x="995" y="295"/>
                  <a:pt x="991" y="296"/>
                  <a:pt x="988" y="297"/>
                </a:cubicBezTo>
                <a:cubicBezTo>
                  <a:pt x="984" y="299"/>
                  <a:pt x="981" y="301"/>
                  <a:pt x="978" y="303"/>
                </a:cubicBezTo>
                <a:cubicBezTo>
                  <a:pt x="969" y="305"/>
                  <a:pt x="963" y="310"/>
                  <a:pt x="955" y="312"/>
                </a:cubicBezTo>
                <a:cubicBezTo>
                  <a:pt x="953" y="314"/>
                  <a:pt x="950" y="314"/>
                  <a:pt x="948" y="316"/>
                </a:cubicBezTo>
                <a:cubicBezTo>
                  <a:pt x="941" y="320"/>
                  <a:pt x="934" y="324"/>
                  <a:pt x="927" y="327"/>
                </a:cubicBezTo>
                <a:cubicBezTo>
                  <a:pt x="921" y="331"/>
                  <a:pt x="915" y="334"/>
                  <a:pt x="909" y="338"/>
                </a:cubicBezTo>
                <a:cubicBezTo>
                  <a:pt x="902" y="342"/>
                  <a:pt x="896" y="345"/>
                  <a:pt x="889" y="349"/>
                </a:cubicBezTo>
                <a:cubicBezTo>
                  <a:pt x="876" y="354"/>
                  <a:pt x="864" y="360"/>
                  <a:pt x="852" y="368"/>
                </a:cubicBezTo>
                <a:cubicBezTo>
                  <a:pt x="850" y="368"/>
                  <a:pt x="848" y="370"/>
                  <a:pt x="846" y="370"/>
                </a:cubicBezTo>
                <a:cubicBezTo>
                  <a:pt x="848" y="370"/>
                  <a:pt x="850" y="368"/>
                  <a:pt x="852" y="368"/>
                </a:cubicBezTo>
                <a:cubicBezTo>
                  <a:pt x="861" y="362"/>
                  <a:pt x="872" y="357"/>
                  <a:pt x="883" y="353"/>
                </a:cubicBezTo>
                <a:cubicBezTo>
                  <a:pt x="887" y="351"/>
                  <a:pt x="890" y="349"/>
                  <a:pt x="894" y="347"/>
                </a:cubicBezTo>
                <a:cubicBezTo>
                  <a:pt x="900" y="343"/>
                  <a:pt x="907" y="340"/>
                  <a:pt x="913" y="336"/>
                </a:cubicBezTo>
                <a:cubicBezTo>
                  <a:pt x="915" y="335"/>
                  <a:pt x="918" y="334"/>
                  <a:pt x="921" y="333"/>
                </a:cubicBezTo>
                <a:cubicBezTo>
                  <a:pt x="923" y="332"/>
                  <a:pt x="926" y="330"/>
                  <a:pt x="927" y="327"/>
                </a:cubicBezTo>
                <a:cubicBezTo>
                  <a:pt x="934" y="324"/>
                  <a:pt x="940" y="320"/>
                  <a:pt x="947" y="317"/>
                </a:cubicBezTo>
                <a:cubicBezTo>
                  <a:pt x="950" y="316"/>
                  <a:pt x="953" y="314"/>
                  <a:pt x="956" y="312"/>
                </a:cubicBezTo>
                <a:cubicBezTo>
                  <a:pt x="964" y="310"/>
                  <a:pt x="971" y="304"/>
                  <a:pt x="980" y="302"/>
                </a:cubicBezTo>
                <a:cubicBezTo>
                  <a:pt x="983" y="302"/>
                  <a:pt x="985" y="300"/>
                  <a:pt x="987" y="298"/>
                </a:cubicBezTo>
                <a:cubicBezTo>
                  <a:pt x="989" y="297"/>
                  <a:pt x="990" y="297"/>
                  <a:pt x="992" y="295"/>
                </a:cubicBezTo>
                <a:cubicBezTo>
                  <a:pt x="993" y="294"/>
                  <a:pt x="995" y="294"/>
                  <a:pt x="996" y="295"/>
                </a:cubicBezTo>
                <a:cubicBezTo>
                  <a:pt x="998" y="297"/>
                  <a:pt x="996" y="299"/>
                  <a:pt x="995" y="300"/>
                </a:cubicBezTo>
                <a:cubicBezTo>
                  <a:pt x="993" y="302"/>
                  <a:pt x="990" y="303"/>
                  <a:pt x="988" y="304"/>
                </a:cubicBezTo>
                <a:cubicBezTo>
                  <a:pt x="985" y="306"/>
                  <a:pt x="982" y="308"/>
                  <a:pt x="979" y="310"/>
                </a:cubicBezTo>
                <a:cubicBezTo>
                  <a:pt x="972" y="314"/>
                  <a:pt x="965" y="318"/>
                  <a:pt x="958" y="321"/>
                </a:cubicBezTo>
                <a:cubicBezTo>
                  <a:pt x="952" y="323"/>
                  <a:pt x="946" y="326"/>
                  <a:pt x="941" y="330"/>
                </a:cubicBezTo>
                <a:cubicBezTo>
                  <a:pt x="939" y="331"/>
                  <a:pt x="936" y="332"/>
                  <a:pt x="934" y="333"/>
                </a:cubicBezTo>
                <a:cubicBezTo>
                  <a:pt x="928" y="335"/>
                  <a:pt x="923" y="337"/>
                  <a:pt x="918" y="340"/>
                </a:cubicBezTo>
                <a:cubicBezTo>
                  <a:pt x="914" y="341"/>
                  <a:pt x="910" y="344"/>
                  <a:pt x="906" y="347"/>
                </a:cubicBezTo>
                <a:cubicBezTo>
                  <a:pt x="884" y="360"/>
                  <a:pt x="859" y="370"/>
                  <a:pt x="837" y="383"/>
                </a:cubicBezTo>
                <a:cubicBezTo>
                  <a:pt x="835" y="384"/>
                  <a:pt x="833" y="385"/>
                  <a:pt x="831" y="386"/>
                </a:cubicBezTo>
                <a:cubicBezTo>
                  <a:pt x="830" y="387"/>
                  <a:pt x="830" y="387"/>
                  <a:pt x="831" y="388"/>
                </a:cubicBezTo>
                <a:cubicBezTo>
                  <a:pt x="831" y="389"/>
                  <a:pt x="831" y="388"/>
                  <a:pt x="832" y="388"/>
                </a:cubicBezTo>
                <a:cubicBezTo>
                  <a:pt x="834" y="387"/>
                  <a:pt x="835" y="385"/>
                  <a:pt x="837" y="383"/>
                </a:cubicBezTo>
                <a:cubicBezTo>
                  <a:pt x="860" y="370"/>
                  <a:pt x="885" y="360"/>
                  <a:pt x="907" y="346"/>
                </a:cubicBezTo>
                <a:cubicBezTo>
                  <a:pt x="910" y="344"/>
                  <a:pt x="913" y="342"/>
                  <a:pt x="917" y="341"/>
                </a:cubicBezTo>
                <a:cubicBezTo>
                  <a:pt x="922" y="337"/>
                  <a:pt x="929" y="335"/>
                  <a:pt x="935" y="333"/>
                </a:cubicBezTo>
                <a:cubicBezTo>
                  <a:pt x="936" y="332"/>
                  <a:pt x="938" y="332"/>
                  <a:pt x="939" y="332"/>
                </a:cubicBezTo>
                <a:cubicBezTo>
                  <a:pt x="940" y="336"/>
                  <a:pt x="937" y="336"/>
                  <a:pt x="936" y="337"/>
                </a:cubicBezTo>
                <a:cubicBezTo>
                  <a:pt x="928" y="341"/>
                  <a:pt x="921" y="344"/>
                  <a:pt x="913" y="348"/>
                </a:cubicBezTo>
                <a:cubicBezTo>
                  <a:pt x="923" y="343"/>
                  <a:pt x="934" y="339"/>
                  <a:pt x="944" y="332"/>
                </a:cubicBezTo>
                <a:cubicBezTo>
                  <a:pt x="945" y="331"/>
                  <a:pt x="946" y="330"/>
                  <a:pt x="947" y="329"/>
                </a:cubicBezTo>
                <a:cubicBezTo>
                  <a:pt x="955" y="323"/>
                  <a:pt x="965" y="320"/>
                  <a:pt x="973" y="315"/>
                </a:cubicBezTo>
                <a:cubicBezTo>
                  <a:pt x="974" y="314"/>
                  <a:pt x="976" y="313"/>
                  <a:pt x="977" y="312"/>
                </a:cubicBezTo>
                <a:cubicBezTo>
                  <a:pt x="978" y="311"/>
                  <a:pt x="979" y="311"/>
                  <a:pt x="981" y="311"/>
                </a:cubicBezTo>
                <a:cubicBezTo>
                  <a:pt x="985" y="313"/>
                  <a:pt x="985" y="314"/>
                  <a:pt x="980" y="317"/>
                </a:cubicBezTo>
                <a:cubicBezTo>
                  <a:pt x="978" y="319"/>
                  <a:pt x="975" y="321"/>
                  <a:pt x="972" y="323"/>
                </a:cubicBezTo>
                <a:cubicBezTo>
                  <a:pt x="969" y="323"/>
                  <a:pt x="967" y="324"/>
                  <a:pt x="964" y="325"/>
                </a:cubicBezTo>
                <a:cubicBezTo>
                  <a:pt x="961" y="327"/>
                  <a:pt x="958" y="329"/>
                  <a:pt x="955" y="330"/>
                </a:cubicBezTo>
                <a:cubicBezTo>
                  <a:pt x="953" y="331"/>
                  <a:pt x="953" y="333"/>
                  <a:pt x="952" y="334"/>
                </a:cubicBezTo>
                <a:cubicBezTo>
                  <a:pt x="949" y="336"/>
                  <a:pt x="945" y="337"/>
                  <a:pt x="942" y="341"/>
                </a:cubicBezTo>
                <a:cubicBezTo>
                  <a:pt x="946" y="341"/>
                  <a:pt x="948" y="339"/>
                  <a:pt x="950" y="338"/>
                </a:cubicBezTo>
                <a:cubicBezTo>
                  <a:pt x="951" y="337"/>
                  <a:pt x="952" y="337"/>
                  <a:pt x="953" y="336"/>
                </a:cubicBezTo>
                <a:cubicBezTo>
                  <a:pt x="958" y="335"/>
                  <a:pt x="962" y="332"/>
                  <a:pt x="967" y="330"/>
                </a:cubicBezTo>
                <a:cubicBezTo>
                  <a:pt x="969" y="327"/>
                  <a:pt x="973" y="326"/>
                  <a:pt x="976" y="324"/>
                </a:cubicBezTo>
                <a:cubicBezTo>
                  <a:pt x="977" y="324"/>
                  <a:pt x="977" y="323"/>
                  <a:pt x="977" y="323"/>
                </a:cubicBezTo>
                <a:cubicBezTo>
                  <a:pt x="979" y="322"/>
                  <a:pt x="980" y="322"/>
                  <a:pt x="982" y="321"/>
                </a:cubicBezTo>
                <a:cubicBezTo>
                  <a:pt x="983" y="321"/>
                  <a:pt x="985" y="319"/>
                  <a:pt x="986" y="319"/>
                </a:cubicBezTo>
                <a:cubicBezTo>
                  <a:pt x="996" y="313"/>
                  <a:pt x="1005" y="307"/>
                  <a:pt x="1013" y="298"/>
                </a:cubicBezTo>
                <a:cubicBezTo>
                  <a:pt x="1014" y="297"/>
                  <a:pt x="1015" y="296"/>
                  <a:pt x="1016" y="296"/>
                </a:cubicBezTo>
                <a:cubicBezTo>
                  <a:pt x="1019" y="295"/>
                  <a:pt x="1020" y="296"/>
                  <a:pt x="1020" y="299"/>
                </a:cubicBezTo>
                <a:cubicBezTo>
                  <a:pt x="1016" y="304"/>
                  <a:pt x="1010" y="307"/>
                  <a:pt x="1005" y="311"/>
                </a:cubicBezTo>
                <a:cubicBezTo>
                  <a:pt x="1005" y="312"/>
                  <a:pt x="1004" y="312"/>
                  <a:pt x="1004" y="313"/>
                </a:cubicBezTo>
                <a:cubicBezTo>
                  <a:pt x="1005" y="313"/>
                  <a:pt x="1005" y="312"/>
                  <a:pt x="1006" y="312"/>
                </a:cubicBezTo>
                <a:cubicBezTo>
                  <a:pt x="1008" y="309"/>
                  <a:pt x="1012" y="307"/>
                  <a:pt x="1015" y="305"/>
                </a:cubicBezTo>
                <a:cubicBezTo>
                  <a:pt x="1015" y="305"/>
                  <a:pt x="1016" y="305"/>
                  <a:pt x="1016" y="305"/>
                </a:cubicBezTo>
                <a:cubicBezTo>
                  <a:pt x="1020" y="304"/>
                  <a:pt x="1022" y="301"/>
                  <a:pt x="1026" y="300"/>
                </a:cubicBezTo>
                <a:cubicBezTo>
                  <a:pt x="1028" y="299"/>
                  <a:pt x="1030" y="297"/>
                  <a:pt x="1032" y="300"/>
                </a:cubicBezTo>
                <a:cubicBezTo>
                  <a:pt x="1033" y="303"/>
                  <a:pt x="1031" y="303"/>
                  <a:pt x="1029" y="305"/>
                </a:cubicBezTo>
                <a:cubicBezTo>
                  <a:pt x="1028" y="305"/>
                  <a:pt x="1028" y="305"/>
                  <a:pt x="1027" y="306"/>
                </a:cubicBezTo>
                <a:cubicBezTo>
                  <a:pt x="1024" y="308"/>
                  <a:pt x="1021" y="310"/>
                  <a:pt x="1017" y="313"/>
                </a:cubicBezTo>
                <a:cubicBezTo>
                  <a:pt x="1020" y="311"/>
                  <a:pt x="1024" y="308"/>
                  <a:pt x="1027" y="306"/>
                </a:cubicBezTo>
                <a:cubicBezTo>
                  <a:pt x="1030" y="304"/>
                  <a:pt x="1033" y="302"/>
                  <a:pt x="1036" y="300"/>
                </a:cubicBezTo>
                <a:cubicBezTo>
                  <a:pt x="1036" y="300"/>
                  <a:pt x="1037" y="300"/>
                  <a:pt x="1037" y="300"/>
                </a:cubicBezTo>
                <a:cubicBezTo>
                  <a:pt x="1039" y="299"/>
                  <a:pt x="1041" y="298"/>
                  <a:pt x="1042" y="297"/>
                </a:cubicBezTo>
                <a:cubicBezTo>
                  <a:pt x="1043" y="296"/>
                  <a:pt x="1043" y="296"/>
                  <a:pt x="1044" y="295"/>
                </a:cubicBezTo>
                <a:cubicBezTo>
                  <a:pt x="1045" y="294"/>
                  <a:pt x="1045" y="294"/>
                  <a:pt x="1046" y="293"/>
                </a:cubicBezTo>
                <a:cubicBezTo>
                  <a:pt x="1048" y="292"/>
                  <a:pt x="1050" y="290"/>
                  <a:pt x="1052" y="288"/>
                </a:cubicBezTo>
                <a:cubicBezTo>
                  <a:pt x="1053" y="287"/>
                  <a:pt x="1053" y="287"/>
                  <a:pt x="1054" y="286"/>
                </a:cubicBezTo>
                <a:cubicBezTo>
                  <a:pt x="1055" y="286"/>
                  <a:pt x="1055" y="285"/>
                  <a:pt x="1056" y="285"/>
                </a:cubicBezTo>
                <a:cubicBezTo>
                  <a:pt x="1057" y="284"/>
                  <a:pt x="1058" y="283"/>
                  <a:pt x="1059" y="282"/>
                </a:cubicBezTo>
                <a:cubicBezTo>
                  <a:pt x="1059" y="281"/>
                  <a:pt x="1059" y="281"/>
                  <a:pt x="1059" y="281"/>
                </a:cubicBezTo>
                <a:cubicBezTo>
                  <a:pt x="1060" y="280"/>
                  <a:pt x="1060" y="280"/>
                  <a:pt x="1061" y="279"/>
                </a:cubicBezTo>
                <a:cubicBezTo>
                  <a:pt x="1061" y="279"/>
                  <a:pt x="1062" y="278"/>
                  <a:pt x="1063" y="278"/>
                </a:cubicBezTo>
                <a:cubicBezTo>
                  <a:pt x="1064" y="277"/>
                  <a:pt x="1065" y="277"/>
                  <a:pt x="1066" y="277"/>
                </a:cubicBezTo>
                <a:cubicBezTo>
                  <a:pt x="1068" y="279"/>
                  <a:pt x="1066" y="280"/>
                  <a:pt x="1066" y="281"/>
                </a:cubicBezTo>
                <a:cubicBezTo>
                  <a:pt x="1064" y="283"/>
                  <a:pt x="1062" y="285"/>
                  <a:pt x="1060" y="287"/>
                </a:cubicBezTo>
                <a:cubicBezTo>
                  <a:pt x="1061" y="288"/>
                  <a:pt x="1062" y="287"/>
                  <a:pt x="1062" y="287"/>
                </a:cubicBezTo>
                <a:cubicBezTo>
                  <a:pt x="1064" y="286"/>
                  <a:pt x="1065" y="284"/>
                  <a:pt x="1067" y="284"/>
                </a:cubicBezTo>
                <a:cubicBezTo>
                  <a:pt x="1068" y="283"/>
                  <a:pt x="1070" y="282"/>
                  <a:pt x="1071" y="281"/>
                </a:cubicBezTo>
                <a:cubicBezTo>
                  <a:pt x="1073" y="280"/>
                  <a:pt x="1075" y="281"/>
                  <a:pt x="1075" y="283"/>
                </a:cubicBezTo>
                <a:cubicBezTo>
                  <a:pt x="1075" y="285"/>
                  <a:pt x="1075" y="286"/>
                  <a:pt x="1074" y="286"/>
                </a:cubicBezTo>
                <a:cubicBezTo>
                  <a:pt x="1072" y="285"/>
                  <a:pt x="1071" y="287"/>
                  <a:pt x="1070" y="288"/>
                </a:cubicBezTo>
                <a:cubicBezTo>
                  <a:pt x="1068" y="289"/>
                  <a:pt x="1070" y="290"/>
                  <a:pt x="1070" y="291"/>
                </a:cubicBezTo>
                <a:cubicBezTo>
                  <a:pt x="1070" y="292"/>
                  <a:pt x="1070" y="292"/>
                  <a:pt x="1070" y="293"/>
                </a:cubicBezTo>
                <a:cubicBezTo>
                  <a:pt x="1070" y="294"/>
                  <a:pt x="1070" y="294"/>
                  <a:pt x="1069" y="295"/>
                </a:cubicBezTo>
                <a:cubicBezTo>
                  <a:pt x="1068" y="296"/>
                  <a:pt x="1066" y="297"/>
                  <a:pt x="1065" y="298"/>
                </a:cubicBezTo>
                <a:cubicBezTo>
                  <a:pt x="1064" y="299"/>
                  <a:pt x="1063" y="300"/>
                  <a:pt x="1062" y="301"/>
                </a:cubicBezTo>
                <a:cubicBezTo>
                  <a:pt x="1058" y="302"/>
                  <a:pt x="1058" y="306"/>
                  <a:pt x="1055" y="308"/>
                </a:cubicBezTo>
                <a:cubicBezTo>
                  <a:pt x="1054" y="308"/>
                  <a:pt x="1056" y="308"/>
                  <a:pt x="1056" y="308"/>
                </a:cubicBezTo>
                <a:cubicBezTo>
                  <a:pt x="1057" y="308"/>
                  <a:pt x="1057" y="309"/>
                  <a:pt x="1057" y="311"/>
                </a:cubicBezTo>
                <a:cubicBezTo>
                  <a:pt x="1056" y="312"/>
                  <a:pt x="1055" y="313"/>
                  <a:pt x="1055" y="315"/>
                </a:cubicBezTo>
                <a:cubicBezTo>
                  <a:pt x="1055" y="315"/>
                  <a:pt x="1054" y="316"/>
                  <a:pt x="1054" y="316"/>
                </a:cubicBezTo>
                <a:cubicBezTo>
                  <a:pt x="1053" y="316"/>
                  <a:pt x="1053" y="316"/>
                  <a:pt x="1053" y="316"/>
                </a:cubicBezTo>
                <a:cubicBezTo>
                  <a:pt x="1048" y="316"/>
                  <a:pt x="1045" y="319"/>
                  <a:pt x="1041" y="321"/>
                </a:cubicBezTo>
                <a:cubicBezTo>
                  <a:pt x="1039" y="321"/>
                  <a:pt x="1037" y="323"/>
                  <a:pt x="1035" y="323"/>
                </a:cubicBezTo>
                <a:cubicBezTo>
                  <a:pt x="1034" y="320"/>
                  <a:pt x="1036" y="318"/>
                  <a:pt x="1038" y="317"/>
                </a:cubicBezTo>
                <a:cubicBezTo>
                  <a:pt x="1039" y="316"/>
                  <a:pt x="1041" y="315"/>
                  <a:pt x="1043" y="313"/>
                </a:cubicBezTo>
                <a:cubicBezTo>
                  <a:pt x="1039" y="315"/>
                  <a:pt x="1036" y="318"/>
                  <a:pt x="1033" y="321"/>
                </a:cubicBezTo>
                <a:cubicBezTo>
                  <a:pt x="1029" y="325"/>
                  <a:pt x="1025" y="327"/>
                  <a:pt x="1020" y="331"/>
                </a:cubicBezTo>
                <a:cubicBezTo>
                  <a:pt x="1015" y="333"/>
                  <a:pt x="1010" y="335"/>
                  <a:pt x="1005" y="339"/>
                </a:cubicBezTo>
                <a:cubicBezTo>
                  <a:pt x="1007" y="337"/>
                  <a:pt x="1009" y="335"/>
                  <a:pt x="1011" y="338"/>
                </a:cubicBezTo>
                <a:cubicBezTo>
                  <a:pt x="1012" y="339"/>
                  <a:pt x="1010" y="340"/>
                  <a:pt x="1009" y="341"/>
                </a:cubicBezTo>
                <a:cubicBezTo>
                  <a:pt x="999" y="347"/>
                  <a:pt x="989" y="353"/>
                  <a:pt x="979" y="360"/>
                </a:cubicBezTo>
                <a:cubicBezTo>
                  <a:pt x="975" y="361"/>
                  <a:pt x="972" y="364"/>
                  <a:pt x="968" y="366"/>
                </a:cubicBezTo>
                <a:cubicBezTo>
                  <a:pt x="958" y="371"/>
                  <a:pt x="948" y="376"/>
                  <a:pt x="938" y="382"/>
                </a:cubicBezTo>
                <a:cubicBezTo>
                  <a:pt x="937" y="382"/>
                  <a:pt x="935" y="383"/>
                  <a:pt x="933" y="384"/>
                </a:cubicBezTo>
                <a:cubicBezTo>
                  <a:pt x="933" y="384"/>
                  <a:pt x="932" y="384"/>
                  <a:pt x="932" y="384"/>
                </a:cubicBezTo>
                <a:cubicBezTo>
                  <a:pt x="923" y="389"/>
                  <a:pt x="914" y="394"/>
                  <a:pt x="905" y="399"/>
                </a:cubicBezTo>
                <a:cubicBezTo>
                  <a:pt x="900" y="401"/>
                  <a:pt x="896" y="405"/>
                  <a:pt x="891" y="406"/>
                </a:cubicBezTo>
                <a:cubicBezTo>
                  <a:pt x="888" y="404"/>
                  <a:pt x="889" y="403"/>
                  <a:pt x="890" y="401"/>
                </a:cubicBezTo>
                <a:cubicBezTo>
                  <a:pt x="895" y="397"/>
                  <a:pt x="901" y="395"/>
                  <a:pt x="907" y="391"/>
                </a:cubicBezTo>
                <a:cubicBezTo>
                  <a:pt x="910" y="390"/>
                  <a:pt x="914" y="388"/>
                  <a:pt x="918" y="386"/>
                </a:cubicBezTo>
                <a:cubicBezTo>
                  <a:pt x="920" y="385"/>
                  <a:pt x="922" y="383"/>
                  <a:pt x="923" y="381"/>
                </a:cubicBezTo>
                <a:cubicBezTo>
                  <a:pt x="926" y="377"/>
                  <a:pt x="931" y="376"/>
                  <a:pt x="935" y="374"/>
                </a:cubicBezTo>
                <a:cubicBezTo>
                  <a:pt x="936" y="373"/>
                  <a:pt x="937" y="372"/>
                  <a:pt x="938" y="372"/>
                </a:cubicBezTo>
                <a:cubicBezTo>
                  <a:pt x="942" y="372"/>
                  <a:pt x="945" y="371"/>
                  <a:pt x="948" y="369"/>
                </a:cubicBezTo>
                <a:cubicBezTo>
                  <a:pt x="953" y="366"/>
                  <a:pt x="959" y="364"/>
                  <a:pt x="964" y="361"/>
                </a:cubicBezTo>
                <a:cubicBezTo>
                  <a:pt x="967" y="360"/>
                  <a:pt x="968" y="356"/>
                  <a:pt x="971" y="355"/>
                </a:cubicBezTo>
                <a:cubicBezTo>
                  <a:pt x="977" y="353"/>
                  <a:pt x="980" y="347"/>
                  <a:pt x="986" y="345"/>
                </a:cubicBezTo>
                <a:cubicBezTo>
                  <a:pt x="988" y="343"/>
                  <a:pt x="991" y="346"/>
                  <a:pt x="993" y="343"/>
                </a:cubicBezTo>
                <a:cubicBezTo>
                  <a:pt x="991" y="344"/>
                  <a:pt x="989" y="345"/>
                  <a:pt x="988" y="343"/>
                </a:cubicBezTo>
                <a:cubicBezTo>
                  <a:pt x="987" y="341"/>
                  <a:pt x="989" y="340"/>
                  <a:pt x="991" y="339"/>
                </a:cubicBezTo>
                <a:cubicBezTo>
                  <a:pt x="992" y="338"/>
                  <a:pt x="993" y="337"/>
                  <a:pt x="994" y="337"/>
                </a:cubicBezTo>
                <a:cubicBezTo>
                  <a:pt x="990" y="338"/>
                  <a:pt x="988" y="342"/>
                  <a:pt x="985" y="344"/>
                </a:cubicBezTo>
                <a:cubicBezTo>
                  <a:pt x="977" y="350"/>
                  <a:pt x="967" y="353"/>
                  <a:pt x="960" y="359"/>
                </a:cubicBezTo>
                <a:cubicBezTo>
                  <a:pt x="958" y="360"/>
                  <a:pt x="957" y="361"/>
                  <a:pt x="955" y="362"/>
                </a:cubicBezTo>
                <a:cubicBezTo>
                  <a:pt x="948" y="367"/>
                  <a:pt x="941" y="370"/>
                  <a:pt x="934" y="374"/>
                </a:cubicBezTo>
                <a:cubicBezTo>
                  <a:pt x="925" y="379"/>
                  <a:pt x="916" y="384"/>
                  <a:pt x="908" y="389"/>
                </a:cubicBezTo>
                <a:cubicBezTo>
                  <a:pt x="901" y="392"/>
                  <a:pt x="897" y="398"/>
                  <a:pt x="890" y="401"/>
                </a:cubicBezTo>
                <a:cubicBezTo>
                  <a:pt x="885" y="405"/>
                  <a:pt x="879" y="407"/>
                  <a:pt x="875" y="412"/>
                </a:cubicBezTo>
                <a:cubicBezTo>
                  <a:pt x="867" y="417"/>
                  <a:pt x="859" y="423"/>
                  <a:pt x="851" y="427"/>
                </a:cubicBezTo>
                <a:cubicBezTo>
                  <a:pt x="842" y="431"/>
                  <a:pt x="835" y="437"/>
                  <a:pt x="827" y="442"/>
                </a:cubicBezTo>
                <a:cubicBezTo>
                  <a:pt x="825" y="443"/>
                  <a:pt x="824" y="445"/>
                  <a:pt x="822" y="446"/>
                </a:cubicBezTo>
                <a:cubicBezTo>
                  <a:pt x="814" y="449"/>
                  <a:pt x="809" y="456"/>
                  <a:pt x="801" y="460"/>
                </a:cubicBezTo>
                <a:cubicBezTo>
                  <a:pt x="798" y="461"/>
                  <a:pt x="797" y="465"/>
                  <a:pt x="794" y="467"/>
                </a:cubicBezTo>
                <a:cubicBezTo>
                  <a:pt x="791" y="471"/>
                  <a:pt x="787" y="472"/>
                  <a:pt x="784" y="475"/>
                </a:cubicBezTo>
                <a:cubicBezTo>
                  <a:pt x="782" y="477"/>
                  <a:pt x="781" y="477"/>
                  <a:pt x="779" y="478"/>
                </a:cubicBezTo>
                <a:cubicBezTo>
                  <a:pt x="772" y="482"/>
                  <a:pt x="765" y="486"/>
                  <a:pt x="758" y="490"/>
                </a:cubicBezTo>
                <a:cubicBezTo>
                  <a:pt x="754" y="492"/>
                  <a:pt x="750" y="494"/>
                  <a:pt x="746" y="496"/>
                </a:cubicBezTo>
                <a:cubicBezTo>
                  <a:pt x="740" y="500"/>
                  <a:pt x="734" y="504"/>
                  <a:pt x="727" y="507"/>
                </a:cubicBezTo>
                <a:cubicBezTo>
                  <a:pt x="724" y="508"/>
                  <a:pt x="723" y="511"/>
                  <a:pt x="720" y="513"/>
                </a:cubicBezTo>
                <a:cubicBezTo>
                  <a:pt x="715" y="517"/>
                  <a:pt x="709" y="519"/>
                  <a:pt x="704" y="523"/>
                </a:cubicBezTo>
                <a:cubicBezTo>
                  <a:pt x="696" y="529"/>
                  <a:pt x="688" y="535"/>
                  <a:pt x="679" y="539"/>
                </a:cubicBezTo>
                <a:cubicBezTo>
                  <a:pt x="677" y="540"/>
                  <a:pt x="676" y="541"/>
                  <a:pt x="674" y="543"/>
                </a:cubicBezTo>
                <a:cubicBezTo>
                  <a:pt x="669" y="546"/>
                  <a:pt x="665" y="550"/>
                  <a:pt x="660" y="552"/>
                </a:cubicBezTo>
                <a:cubicBezTo>
                  <a:pt x="650" y="558"/>
                  <a:pt x="640" y="563"/>
                  <a:pt x="632" y="571"/>
                </a:cubicBezTo>
                <a:cubicBezTo>
                  <a:pt x="631" y="571"/>
                  <a:pt x="630" y="572"/>
                  <a:pt x="629" y="572"/>
                </a:cubicBezTo>
                <a:cubicBezTo>
                  <a:pt x="628" y="573"/>
                  <a:pt x="628" y="570"/>
                  <a:pt x="626" y="572"/>
                </a:cubicBezTo>
                <a:cubicBezTo>
                  <a:pt x="622" y="578"/>
                  <a:pt x="616" y="582"/>
                  <a:pt x="612" y="588"/>
                </a:cubicBezTo>
                <a:cubicBezTo>
                  <a:pt x="610" y="590"/>
                  <a:pt x="608" y="592"/>
                  <a:pt x="605" y="594"/>
                </a:cubicBezTo>
                <a:cubicBezTo>
                  <a:pt x="603" y="594"/>
                  <a:pt x="601" y="595"/>
                  <a:pt x="599" y="593"/>
                </a:cubicBezTo>
                <a:cubicBezTo>
                  <a:pt x="599" y="591"/>
                  <a:pt x="600" y="590"/>
                  <a:pt x="601" y="588"/>
                </a:cubicBezTo>
                <a:cubicBezTo>
                  <a:pt x="603" y="587"/>
                  <a:pt x="604" y="585"/>
                  <a:pt x="606" y="584"/>
                </a:cubicBezTo>
                <a:cubicBezTo>
                  <a:pt x="613" y="579"/>
                  <a:pt x="617" y="571"/>
                  <a:pt x="622" y="567"/>
                </a:cubicBezTo>
                <a:cubicBezTo>
                  <a:pt x="617" y="573"/>
                  <a:pt x="609" y="579"/>
                  <a:pt x="602" y="586"/>
                </a:cubicBezTo>
                <a:cubicBezTo>
                  <a:pt x="598" y="593"/>
                  <a:pt x="591" y="597"/>
                  <a:pt x="585" y="603"/>
                </a:cubicBezTo>
                <a:cubicBezTo>
                  <a:pt x="582" y="608"/>
                  <a:pt x="579" y="612"/>
                  <a:pt x="575" y="615"/>
                </a:cubicBezTo>
                <a:cubicBezTo>
                  <a:pt x="573" y="617"/>
                  <a:pt x="572" y="618"/>
                  <a:pt x="570" y="618"/>
                </a:cubicBezTo>
                <a:cubicBezTo>
                  <a:pt x="567" y="617"/>
                  <a:pt x="569" y="615"/>
                  <a:pt x="570" y="613"/>
                </a:cubicBezTo>
                <a:cubicBezTo>
                  <a:pt x="572" y="611"/>
                  <a:pt x="574" y="609"/>
                  <a:pt x="576" y="608"/>
                </a:cubicBezTo>
                <a:cubicBezTo>
                  <a:pt x="577" y="607"/>
                  <a:pt x="576" y="607"/>
                  <a:pt x="577" y="607"/>
                </a:cubicBezTo>
                <a:cubicBezTo>
                  <a:pt x="574" y="609"/>
                  <a:pt x="571" y="611"/>
                  <a:pt x="569" y="613"/>
                </a:cubicBezTo>
                <a:cubicBezTo>
                  <a:pt x="568" y="615"/>
                  <a:pt x="568" y="618"/>
                  <a:pt x="566" y="619"/>
                </a:cubicBezTo>
                <a:cubicBezTo>
                  <a:pt x="565" y="621"/>
                  <a:pt x="563" y="621"/>
                  <a:pt x="561" y="623"/>
                </a:cubicBezTo>
                <a:cubicBezTo>
                  <a:pt x="556" y="626"/>
                  <a:pt x="552" y="631"/>
                  <a:pt x="548" y="636"/>
                </a:cubicBezTo>
                <a:cubicBezTo>
                  <a:pt x="546" y="641"/>
                  <a:pt x="540" y="642"/>
                  <a:pt x="536" y="644"/>
                </a:cubicBezTo>
                <a:cubicBezTo>
                  <a:pt x="533" y="646"/>
                  <a:pt x="531" y="647"/>
                  <a:pt x="529" y="649"/>
                </a:cubicBezTo>
                <a:cubicBezTo>
                  <a:pt x="526" y="651"/>
                  <a:pt x="524" y="652"/>
                  <a:pt x="521" y="654"/>
                </a:cubicBezTo>
                <a:cubicBezTo>
                  <a:pt x="520" y="654"/>
                  <a:pt x="520" y="655"/>
                  <a:pt x="519" y="655"/>
                </a:cubicBezTo>
                <a:cubicBezTo>
                  <a:pt x="520" y="655"/>
                  <a:pt x="520" y="654"/>
                  <a:pt x="521" y="654"/>
                </a:cubicBezTo>
                <a:cubicBezTo>
                  <a:pt x="524" y="652"/>
                  <a:pt x="527" y="651"/>
                  <a:pt x="529" y="649"/>
                </a:cubicBezTo>
                <a:cubicBezTo>
                  <a:pt x="531" y="647"/>
                  <a:pt x="534" y="644"/>
                  <a:pt x="536" y="646"/>
                </a:cubicBezTo>
                <a:cubicBezTo>
                  <a:pt x="538" y="648"/>
                  <a:pt x="534" y="649"/>
                  <a:pt x="533" y="651"/>
                </a:cubicBezTo>
                <a:cubicBezTo>
                  <a:pt x="532" y="653"/>
                  <a:pt x="530" y="654"/>
                  <a:pt x="529" y="656"/>
                </a:cubicBezTo>
                <a:cubicBezTo>
                  <a:pt x="526" y="659"/>
                  <a:pt x="523" y="662"/>
                  <a:pt x="519" y="665"/>
                </a:cubicBezTo>
                <a:cubicBezTo>
                  <a:pt x="516" y="668"/>
                  <a:pt x="512" y="670"/>
                  <a:pt x="509" y="673"/>
                </a:cubicBezTo>
                <a:cubicBezTo>
                  <a:pt x="509" y="674"/>
                  <a:pt x="509" y="674"/>
                  <a:pt x="509" y="674"/>
                </a:cubicBezTo>
                <a:cubicBezTo>
                  <a:pt x="507" y="677"/>
                  <a:pt x="504" y="678"/>
                  <a:pt x="502" y="680"/>
                </a:cubicBezTo>
                <a:cubicBezTo>
                  <a:pt x="497" y="685"/>
                  <a:pt x="491" y="690"/>
                  <a:pt x="486" y="695"/>
                </a:cubicBezTo>
                <a:cubicBezTo>
                  <a:pt x="483" y="698"/>
                  <a:pt x="481" y="701"/>
                  <a:pt x="480" y="704"/>
                </a:cubicBezTo>
                <a:cubicBezTo>
                  <a:pt x="479" y="705"/>
                  <a:pt x="479" y="706"/>
                  <a:pt x="478" y="707"/>
                </a:cubicBezTo>
                <a:cubicBezTo>
                  <a:pt x="476" y="711"/>
                  <a:pt x="472" y="711"/>
                  <a:pt x="469" y="713"/>
                </a:cubicBezTo>
                <a:cubicBezTo>
                  <a:pt x="467" y="715"/>
                  <a:pt x="465" y="718"/>
                  <a:pt x="462" y="719"/>
                </a:cubicBezTo>
                <a:cubicBezTo>
                  <a:pt x="454" y="722"/>
                  <a:pt x="448" y="727"/>
                  <a:pt x="441" y="731"/>
                </a:cubicBezTo>
                <a:cubicBezTo>
                  <a:pt x="437" y="733"/>
                  <a:pt x="432" y="734"/>
                  <a:pt x="429" y="738"/>
                </a:cubicBezTo>
                <a:cubicBezTo>
                  <a:pt x="427" y="740"/>
                  <a:pt x="426" y="742"/>
                  <a:pt x="425" y="743"/>
                </a:cubicBezTo>
                <a:cubicBezTo>
                  <a:pt x="424" y="745"/>
                  <a:pt x="422" y="747"/>
                  <a:pt x="420" y="746"/>
                </a:cubicBezTo>
                <a:cubicBezTo>
                  <a:pt x="418" y="744"/>
                  <a:pt x="420" y="743"/>
                  <a:pt x="421" y="741"/>
                </a:cubicBezTo>
                <a:cubicBezTo>
                  <a:pt x="423" y="740"/>
                  <a:pt x="420" y="740"/>
                  <a:pt x="421" y="739"/>
                </a:cubicBezTo>
                <a:cubicBezTo>
                  <a:pt x="421" y="738"/>
                  <a:pt x="422" y="737"/>
                  <a:pt x="423" y="736"/>
                </a:cubicBezTo>
                <a:cubicBezTo>
                  <a:pt x="423" y="736"/>
                  <a:pt x="424" y="736"/>
                  <a:pt x="424" y="735"/>
                </a:cubicBezTo>
                <a:cubicBezTo>
                  <a:pt x="425" y="731"/>
                  <a:pt x="429" y="728"/>
                  <a:pt x="431" y="725"/>
                </a:cubicBezTo>
                <a:cubicBezTo>
                  <a:pt x="432" y="721"/>
                  <a:pt x="434" y="719"/>
                  <a:pt x="438" y="717"/>
                </a:cubicBezTo>
                <a:cubicBezTo>
                  <a:pt x="441" y="715"/>
                  <a:pt x="444" y="712"/>
                  <a:pt x="447" y="708"/>
                </a:cubicBezTo>
                <a:cubicBezTo>
                  <a:pt x="440" y="710"/>
                  <a:pt x="434" y="714"/>
                  <a:pt x="429" y="719"/>
                </a:cubicBezTo>
                <a:cubicBezTo>
                  <a:pt x="428" y="720"/>
                  <a:pt x="427" y="721"/>
                  <a:pt x="426" y="722"/>
                </a:cubicBezTo>
                <a:cubicBezTo>
                  <a:pt x="425" y="723"/>
                  <a:pt x="424" y="724"/>
                  <a:pt x="422" y="723"/>
                </a:cubicBezTo>
                <a:cubicBezTo>
                  <a:pt x="421" y="722"/>
                  <a:pt x="423" y="720"/>
                  <a:pt x="423" y="720"/>
                </a:cubicBezTo>
                <a:cubicBezTo>
                  <a:pt x="424" y="718"/>
                  <a:pt x="425" y="717"/>
                  <a:pt x="425" y="715"/>
                </a:cubicBezTo>
                <a:cubicBezTo>
                  <a:pt x="426" y="714"/>
                  <a:pt x="427" y="713"/>
                  <a:pt x="428" y="713"/>
                </a:cubicBezTo>
                <a:cubicBezTo>
                  <a:pt x="431" y="709"/>
                  <a:pt x="437" y="707"/>
                  <a:pt x="439" y="702"/>
                </a:cubicBezTo>
                <a:cubicBezTo>
                  <a:pt x="436" y="704"/>
                  <a:pt x="433" y="705"/>
                  <a:pt x="432" y="700"/>
                </a:cubicBezTo>
                <a:cubicBezTo>
                  <a:pt x="433" y="697"/>
                  <a:pt x="435" y="695"/>
                  <a:pt x="437" y="693"/>
                </a:cubicBezTo>
                <a:cubicBezTo>
                  <a:pt x="437" y="693"/>
                  <a:pt x="437" y="692"/>
                  <a:pt x="438" y="692"/>
                </a:cubicBezTo>
                <a:cubicBezTo>
                  <a:pt x="439" y="691"/>
                  <a:pt x="440" y="690"/>
                  <a:pt x="440" y="689"/>
                </a:cubicBezTo>
                <a:cubicBezTo>
                  <a:pt x="441" y="688"/>
                  <a:pt x="442" y="687"/>
                  <a:pt x="443" y="687"/>
                </a:cubicBezTo>
                <a:cubicBezTo>
                  <a:pt x="444" y="687"/>
                  <a:pt x="446" y="685"/>
                  <a:pt x="447" y="687"/>
                </a:cubicBezTo>
                <a:cubicBezTo>
                  <a:pt x="448" y="689"/>
                  <a:pt x="446" y="690"/>
                  <a:pt x="445" y="691"/>
                </a:cubicBezTo>
                <a:cubicBezTo>
                  <a:pt x="444" y="692"/>
                  <a:pt x="443" y="693"/>
                  <a:pt x="442" y="694"/>
                </a:cubicBezTo>
                <a:cubicBezTo>
                  <a:pt x="442" y="694"/>
                  <a:pt x="442" y="695"/>
                  <a:pt x="443" y="694"/>
                </a:cubicBezTo>
                <a:cubicBezTo>
                  <a:pt x="443" y="694"/>
                  <a:pt x="443" y="693"/>
                  <a:pt x="443" y="693"/>
                </a:cubicBezTo>
                <a:cubicBezTo>
                  <a:pt x="445" y="692"/>
                  <a:pt x="446" y="692"/>
                  <a:pt x="447" y="691"/>
                </a:cubicBezTo>
                <a:cubicBezTo>
                  <a:pt x="447" y="690"/>
                  <a:pt x="447" y="690"/>
                  <a:pt x="448" y="690"/>
                </a:cubicBezTo>
                <a:cubicBezTo>
                  <a:pt x="449" y="689"/>
                  <a:pt x="450" y="688"/>
                  <a:pt x="451" y="688"/>
                </a:cubicBezTo>
                <a:cubicBezTo>
                  <a:pt x="451" y="687"/>
                  <a:pt x="452" y="687"/>
                  <a:pt x="453" y="686"/>
                </a:cubicBezTo>
                <a:cubicBezTo>
                  <a:pt x="455" y="685"/>
                  <a:pt x="457" y="682"/>
                  <a:pt x="460" y="680"/>
                </a:cubicBezTo>
                <a:cubicBezTo>
                  <a:pt x="460" y="680"/>
                  <a:pt x="460" y="680"/>
                  <a:pt x="461" y="680"/>
                </a:cubicBezTo>
                <a:cubicBezTo>
                  <a:pt x="461" y="680"/>
                  <a:pt x="461" y="679"/>
                  <a:pt x="460" y="679"/>
                </a:cubicBezTo>
                <a:cubicBezTo>
                  <a:pt x="458" y="679"/>
                  <a:pt x="456" y="681"/>
                  <a:pt x="455" y="682"/>
                </a:cubicBezTo>
                <a:cubicBezTo>
                  <a:pt x="452" y="684"/>
                  <a:pt x="450" y="687"/>
                  <a:pt x="447" y="684"/>
                </a:cubicBezTo>
                <a:cubicBezTo>
                  <a:pt x="445" y="684"/>
                  <a:pt x="444" y="685"/>
                  <a:pt x="443" y="686"/>
                </a:cubicBezTo>
                <a:cubicBezTo>
                  <a:pt x="442" y="686"/>
                  <a:pt x="440" y="688"/>
                  <a:pt x="439" y="685"/>
                </a:cubicBezTo>
                <a:cubicBezTo>
                  <a:pt x="439" y="684"/>
                  <a:pt x="440" y="683"/>
                  <a:pt x="440" y="683"/>
                </a:cubicBezTo>
                <a:cubicBezTo>
                  <a:pt x="441" y="681"/>
                  <a:pt x="442" y="679"/>
                  <a:pt x="444" y="678"/>
                </a:cubicBezTo>
                <a:cubicBezTo>
                  <a:pt x="445" y="677"/>
                  <a:pt x="447" y="677"/>
                  <a:pt x="450" y="677"/>
                </a:cubicBezTo>
                <a:cubicBezTo>
                  <a:pt x="451" y="678"/>
                  <a:pt x="452" y="677"/>
                  <a:pt x="453" y="676"/>
                </a:cubicBezTo>
                <a:cubicBezTo>
                  <a:pt x="454" y="674"/>
                  <a:pt x="456" y="673"/>
                  <a:pt x="457" y="672"/>
                </a:cubicBezTo>
                <a:cubicBezTo>
                  <a:pt x="459" y="672"/>
                  <a:pt x="461" y="672"/>
                  <a:pt x="462" y="671"/>
                </a:cubicBezTo>
                <a:cubicBezTo>
                  <a:pt x="463" y="671"/>
                  <a:pt x="463" y="671"/>
                  <a:pt x="464" y="671"/>
                </a:cubicBezTo>
                <a:cubicBezTo>
                  <a:pt x="467" y="671"/>
                  <a:pt x="469" y="669"/>
                  <a:pt x="470" y="668"/>
                </a:cubicBezTo>
                <a:cubicBezTo>
                  <a:pt x="473" y="666"/>
                  <a:pt x="476" y="664"/>
                  <a:pt x="478" y="663"/>
                </a:cubicBezTo>
                <a:cubicBezTo>
                  <a:pt x="484" y="661"/>
                  <a:pt x="491" y="661"/>
                  <a:pt x="495" y="656"/>
                </a:cubicBezTo>
                <a:cubicBezTo>
                  <a:pt x="497" y="655"/>
                  <a:pt x="498" y="651"/>
                  <a:pt x="501" y="655"/>
                </a:cubicBezTo>
                <a:cubicBezTo>
                  <a:pt x="502" y="655"/>
                  <a:pt x="502" y="654"/>
                  <a:pt x="503" y="654"/>
                </a:cubicBezTo>
                <a:cubicBezTo>
                  <a:pt x="510" y="647"/>
                  <a:pt x="521" y="645"/>
                  <a:pt x="527" y="639"/>
                </a:cubicBezTo>
                <a:cubicBezTo>
                  <a:pt x="524" y="640"/>
                  <a:pt x="521" y="643"/>
                  <a:pt x="518" y="645"/>
                </a:cubicBezTo>
                <a:cubicBezTo>
                  <a:pt x="515" y="646"/>
                  <a:pt x="512" y="649"/>
                  <a:pt x="508" y="647"/>
                </a:cubicBezTo>
                <a:cubicBezTo>
                  <a:pt x="506" y="647"/>
                  <a:pt x="504" y="649"/>
                  <a:pt x="502" y="651"/>
                </a:cubicBezTo>
                <a:cubicBezTo>
                  <a:pt x="501" y="651"/>
                  <a:pt x="500" y="653"/>
                  <a:pt x="499" y="651"/>
                </a:cubicBezTo>
                <a:cubicBezTo>
                  <a:pt x="498" y="650"/>
                  <a:pt x="499" y="649"/>
                  <a:pt x="499" y="648"/>
                </a:cubicBezTo>
                <a:cubicBezTo>
                  <a:pt x="502" y="644"/>
                  <a:pt x="506" y="643"/>
                  <a:pt x="510" y="642"/>
                </a:cubicBezTo>
                <a:cubicBezTo>
                  <a:pt x="514" y="640"/>
                  <a:pt x="516" y="637"/>
                  <a:pt x="520" y="635"/>
                </a:cubicBezTo>
                <a:cubicBezTo>
                  <a:pt x="526" y="632"/>
                  <a:pt x="532" y="631"/>
                  <a:pt x="535" y="625"/>
                </a:cubicBezTo>
                <a:cubicBezTo>
                  <a:pt x="536" y="624"/>
                  <a:pt x="537" y="623"/>
                  <a:pt x="539" y="622"/>
                </a:cubicBezTo>
                <a:cubicBezTo>
                  <a:pt x="543" y="621"/>
                  <a:pt x="545" y="619"/>
                  <a:pt x="548" y="617"/>
                </a:cubicBezTo>
                <a:cubicBezTo>
                  <a:pt x="549" y="617"/>
                  <a:pt x="550" y="616"/>
                  <a:pt x="551" y="617"/>
                </a:cubicBezTo>
                <a:cubicBezTo>
                  <a:pt x="552" y="618"/>
                  <a:pt x="551" y="619"/>
                  <a:pt x="551" y="620"/>
                </a:cubicBezTo>
                <a:cubicBezTo>
                  <a:pt x="549" y="623"/>
                  <a:pt x="547" y="625"/>
                  <a:pt x="544" y="627"/>
                </a:cubicBezTo>
                <a:cubicBezTo>
                  <a:pt x="542" y="629"/>
                  <a:pt x="540" y="630"/>
                  <a:pt x="537" y="633"/>
                </a:cubicBezTo>
                <a:cubicBezTo>
                  <a:pt x="543" y="629"/>
                  <a:pt x="548" y="624"/>
                  <a:pt x="554" y="621"/>
                </a:cubicBezTo>
                <a:cubicBezTo>
                  <a:pt x="556" y="620"/>
                  <a:pt x="553" y="621"/>
                  <a:pt x="553" y="621"/>
                </a:cubicBezTo>
                <a:cubicBezTo>
                  <a:pt x="552" y="619"/>
                  <a:pt x="553" y="618"/>
                  <a:pt x="554" y="617"/>
                </a:cubicBezTo>
                <a:cubicBezTo>
                  <a:pt x="561" y="612"/>
                  <a:pt x="568" y="608"/>
                  <a:pt x="575" y="602"/>
                </a:cubicBezTo>
                <a:cubicBezTo>
                  <a:pt x="576" y="602"/>
                  <a:pt x="576" y="602"/>
                  <a:pt x="577" y="602"/>
                </a:cubicBezTo>
                <a:cubicBezTo>
                  <a:pt x="578" y="601"/>
                  <a:pt x="580" y="600"/>
                  <a:pt x="582" y="599"/>
                </a:cubicBezTo>
                <a:cubicBezTo>
                  <a:pt x="586" y="596"/>
                  <a:pt x="589" y="592"/>
                  <a:pt x="593" y="589"/>
                </a:cubicBezTo>
                <a:cubicBezTo>
                  <a:pt x="600" y="583"/>
                  <a:pt x="607" y="576"/>
                  <a:pt x="613" y="569"/>
                </a:cubicBezTo>
                <a:cubicBezTo>
                  <a:pt x="606" y="575"/>
                  <a:pt x="600" y="584"/>
                  <a:pt x="593" y="590"/>
                </a:cubicBezTo>
                <a:cubicBezTo>
                  <a:pt x="588" y="594"/>
                  <a:pt x="582" y="597"/>
                  <a:pt x="577" y="600"/>
                </a:cubicBezTo>
                <a:cubicBezTo>
                  <a:pt x="573" y="603"/>
                  <a:pt x="568" y="605"/>
                  <a:pt x="563" y="607"/>
                </a:cubicBezTo>
                <a:cubicBezTo>
                  <a:pt x="556" y="610"/>
                  <a:pt x="551" y="615"/>
                  <a:pt x="544" y="617"/>
                </a:cubicBezTo>
                <a:cubicBezTo>
                  <a:pt x="540" y="619"/>
                  <a:pt x="538" y="623"/>
                  <a:pt x="535" y="625"/>
                </a:cubicBezTo>
                <a:cubicBezTo>
                  <a:pt x="531" y="626"/>
                  <a:pt x="527" y="627"/>
                  <a:pt x="524" y="629"/>
                </a:cubicBezTo>
                <a:cubicBezTo>
                  <a:pt x="523" y="630"/>
                  <a:pt x="522" y="631"/>
                  <a:pt x="520" y="631"/>
                </a:cubicBezTo>
                <a:cubicBezTo>
                  <a:pt x="514" y="635"/>
                  <a:pt x="507" y="640"/>
                  <a:pt x="500" y="644"/>
                </a:cubicBezTo>
                <a:cubicBezTo>
                  <a:pt x="499" y="645"/>
                  <a:pt x="498" y="645"/>
                  <a:pt x="497" y="646"/>
                </a:cubicBezTo>
                <a:cubicBezTo>
                  <a:pt x="487" y="650"/>
                  <a:pt x="480" y="657"/>
                  <a:pt x="473" y="663"/>
                </a:cubicBezTo>
                <a:cubicBezTo>
                  <a:pt x="469" y="666"/>
                  <a:pt x="465" y="669"/>
                  <a:pt x="460" y="671"/>
                </a:cubicBezTo>
                <a:cubicBezTo>
                  <a:pt x="458" y="672"/>
                  <a:pt x="457" y="673"/>
                  <a:pt x="455" y="673"/>
                </a:cubicBezTo>
                <a:cubicBezTo>
                  <a:pt x="452" y="672"/>
                  <a:pt x="449" y="674"/>
                  <a:pt x="447" y="675"/>
                </a:cubicBezTo>
                <a:cubicBezTo>
                  <a:pt x="442" y="677"/>
                  <a:pt x="437" y="677"/>
                  <a:pt x="435" y="682"/>
                </a:cubicBezTo>
                <a:cubicBezTo>
                  <a:pt x="431" y="684"/>
                  <a:pt x="429" y="688"/>
                  <a:pt x="426" y="692"/>
                </a:cubicBezTo>
                <a:cubicBezTo>
                  <a:pt x="426" y="692"/>
                  <a:pt x="425" y="692"/>
                  <a:pt x="425" y="693"/>
                </a:cubicBezTo>
                <a:cubicBezTo>
                  <a:pt x="422" y="694"/>
                  <a:pt x="421" y="697"/>
                  <a:pt x="418" y="699"/>
                </a:cubicBezTo>
                <a:cubicBezTo>
                  <a:pt x="415" y="701"/>
                  <a:pt x="413" y="701"/>
                  <a:pt x="413" y="697"/>
                </a:cubicBezTo>
                <a:cubicBezTo>
                  <a:pt x="413" y="696"/>
                  <a:pt x="413" y="696"/>
                  <a:pt x="413" y="695"/>
                </a:cubicBezTo>
                <a:cubicBezTo>
                  <a:pt x="414" y="694"/>
                  <a:pt x="414" y="694"/>
                  <a:pt x="415" y="693"/>
                </a:cubicBezTo>
                <a:cubicBezTo>
                  <a:pt x="418" y="692"/>
                  <a:pt x="422" y="690"/>
                  <a:pt x="422" y="685"/>
                </a:cubicBezTo>
                <a:cubicBezTo>
                  <a:pt x="423" y="682"/>
                  <a:pt x="426" y="681"/>
                  <a:pt x="427" y="678"/>
                </a:cubicBezTo>
                <a:cubicBezTo>
                  <a:pt x="429" y="675"/>
                  <a:pt x="431" y="672"/>
                  <a:pt x="435" y="670"/>
                </a:cubicBezTo>
                <a:cubicBezTo>
                  <a:pt x="432" y="669"/>
                  <a:pt x="430" y="669"/>
                  <a:pt x="428" y="669"/>
                </a:cubicBezTo>
                <a:cubicBezTo>
                  <a:pt x="426" y="668"/>
                  <a:pt x="425" y="668"/>
                  <a:pt x="425" y="667"/>
                </a:cubicBezTo>
                <a:cubicBezTo>
                  <a:pt x="425" y="666"/>
                  <a:pt x="425" y="666"/>
                  <a:pt x="425" y="666"/>
                </a:cubicBezTo>
                <a:cubicBezTo>
                  <a:pt x="424" y="668"/>
                  <a:pt x="422" y="669"/>
                  <a:pt x="420" y="670"/>
                </a:cubicBezTo>
                <a:cubicBezTo>
                  <a:pt x="419" y="672"/>
                  <a:pt x="418" y="674"/>
                  <a:pt x="416" y="675"/>
                </a:cubicBezTo>
                <a:cubicBezTo>
                  <a:pt x="415" y="677"/>
                  <a:pt x="413" y="679"/>
                  <a:pt x="411" y="677"/>
                </a:cubicBezTo>
                <a:cubicBezTo>
                  <a:pt x="409" y="676"/>
                  <a:pt x="412" y="674"/>
                  <a:pt x="412" y="673"/>
                </a:cubicBezTo>
                <a:cubicBezTo>
                  <a:pt x="409" y="676"/>
                  <a:pt x="406" y="679"/>
                  <a:pt x="403" y="682"/>
                </a:cubicBezTo>
                <a:cubicBezTo>
                  <a:pt x="399" y="683"/>
                  <a:pt x="397" y="687"/>
                  <a:pt x="393" y="686"/>
                </a:cubicBezTo>
                <a:cubicBezTo>
                  <a:pt x="391" y="684"/>
                  <a:pt x="392" y="682"/>
                  <a:pt x="394" y="681"/>
                </a:cubicBezTo>
                <a:cubicBezTo>
                  <a:pt x="400" y="677"/>
                  <a:pt x="403" y="670"/>
                  <a:pt x="409" y="665"/>
                </a:cubicBezTo>
                <a:cubicBezTo>
                  <a:pt x="409" y="665"/>
                  <a:pt x="410" y="664"/>
                  <a:pt x="410" y="665"/>
                </a:cubicBezTo>
                <a:cubicBezTo>
                  <a:pt x="407" y="667"/>
                  <a:pt x="403" y="670"/>
                  <a:pt x="401" y="674"/>
                </a:cubicBezTo>
                <a:cubicBezTo>
                  <a:pt x="399" y="676"/>
                  <a:pt x="398" y="678"/>
                  <a:pt x="395" y="679"/>
                </a:cubicBezTo>
                <a:cubicBezTo>
                  <a:pt x="393" y="681"/>
                  <a:pt x="392" y="684"/>
                  <a:pt x="391" y="687"/>
                </a:cubicBezTo>
                <a:cubicBezTo>
                  <a:pt x="389" y="688"/>
                  <a:pt x="387" y="690"/>
                  <a:pt x="385" y="691"/>
                </a:cubicBezTo>
                <a:cubicBezTo>
                  <a:pt x="383" y="692"/>
                  <a:pt x="382" y="691"/>
                  <a:pt x="383" y="689"/>
                </a:cubicBezTo>
                <a:cubicBezTo>
                  <a:pt x="384" y="687"/>
                  <a:pt x="386" y="685"/>
                  <a:pt x="386" y="683"/>
                </a:cubicBezTo>
                <a:cubicBezTo>
                  <a:pt x="387" y="682"/>
                  <a:pt x="388" y="681"/>
                  <a:pt x="389" y="680"/>
                </a:cubicBezTo>
                <a:cubicBezTo>
                  <a:pt x="390" y="678"/>
                  <a:pt x="392" y="677"/>
                  <a:pt x="393" y="675"/>
                </a:cubicBezTo>
                <a:cubicBezTo>
                  <a:pt x="394" y="670"/>
                  <a:pt x="397" y="667"/>
                  <a:pt x="401" y="664"/>
                </a:cubicBezTo>
                <a:cubicBezTo>
                  <a:pt x="405" y="660"/>
                  <a:pt x="409" y="656"/>
                  <a:pt x="412" y="651"/>
                </a:cubicBezTo>
                <a:cubicBezTo>
                  <a:pt x="413" y="649"/>
                  <a:pt x="415" y="646"/>
                  <a:pt x="417" y="651"/>
                </a:cubicBezTo>
                <a:cubicBezTo>
                  <a:pt x="417" y="652"/>
                  <a:pt x="417" y="650"/>
                  <a:pt x="418" y="650"/>
                </a:cubicBezTo>
                <a:cubicBezTo>
                  <a:pt x="418" y="650"/>
                  <a:pt x="419" y="650"/>
                  <a:pt x="419" y="649"/>
                </a:cubicBezTo>
                <a:cubicBezTo>
                  <a:pt x="421" y="648"/>
                  <a:pt x="423" y="646"/>
                  <a:pt x="424" y="650"/>
                </a:cubicBezTo>
                <a:cubicBezTo>
                  <a:pt x="423" y="651"/>
                  <a:pt x="421" y="653"/>
                  <a:pt x="420" y="654"/>
                </a:cubicBezTo>
                <a:cubicBezTo>
                  <a:pt x="421" y="653"/>
                  <a:pt x="422" y="651"/>
                  <a:pt x="424" y="650"/>
                </a:cubicBezTo>
                <a:cubicBezTo>
                  <a:pt x="425" y="648"/>
                  <a:pt x="428" y="646"/>
                  <a:pt x="430" y="644"/>
                </a:cubicBezTo>
                <a:cubicBezTo>
                  <a:pt x="441" y="634"/>
                  <a:pt x="455" y="629"/>
                  <a:pt x="466" y="619"/>
                </a:cubicBezTo>
                <a:cubicBezTo>
                  <a:pt x="458" y="627"/>
                  <a:pt x="448" y="631"/>
                  <a:pt x="438" y="637"/>
                </a:cubicBezTo>
                <a:cubicBezTo>
                  <a:pt x="436" y="639"/>
                  <a:pt x="434" y="642"/>
                  <a:pt x="430" y="642"/>
                </a:cubicBezTo>
                <a:cubicBezTo>
                  <a:pt x="428" y="641"/>
                  <a:pt x="428" y="640"/>
                  <a:pt x="429" y="639"/>
                </a:cubicBezTo>
                <a:cubicBezTo>
                  <a:pt x="435" y="632"/>
                  <a:pt x="439" y="625"/>
                  <a:pt x="447" y="621"/>
                </a:cubicBezTo>
                <a:cubicBezTo>
                  <a:pt x="453" y="618"/>
                  <a:pt x="458" y="614"/>
                  <a:pt x="465" y="611"/>
                </a:cubicBezTo>
                <a:cubicBezTo>
                  <a:pt x="458" y="614"/>
                  <a:pt x="452" y="619"/>
                  <a:pt x="445" y="622"/>
                </a:cubicBezTo>
                <a:cubicBezTo>
                  <a:pt x="436" y="626"/>
                  <a:pt x="432" y="634"/>
                  <a:pt x="428" y="643"/>
                </a:cubicBezTo>
                <a:cubicBezTo>
                  <a:pt x="427" y="645"/>
                  <a:pt x="426" y="646"/>
                  <a:pt x="423" y="647"/>
                </a:cubicBezTo>
                <a:cubicBezTo>
                  <a:pt x="418" y="646"/>
                  <a:pt x="422" y="644"/>
                  <a:pt x="422" y="641"/>
                </a:cubicBezTo>
                <a:cubicBezTo>
                  <a:pt x="409" y="653"/>
                  <a:pt x="399" y="667"/>
                  <a:pt x="386" y="678"/>
                </a:cubicBezTo>
                <a:cubicBezTo>
                  <a:pt x="382" y="681"/>
                  <a:pt x="382" y="686"/>
                  <a:pt x="378" y="689"/>
                </a:cubicBezTo>
                <a:cubicBezTo>
                  <a:pt x="377" y="690"/>
                  <a:pt x="375" y="691"/>
                  <a:pt x="374" y="688"/>
                </a:cubicBezTo>
                <a:cubicBezTo>
                  <a:pt x="374" y="686"/>
                  <a:pt x="375" y="685"/>
                  <a:pt x="376" y="684"/>
                </a:cubicBezTo>
                <a:cubicBezTo>
                  <a:pt x="378" y="683"/>
                  <a:pt x="377" y="681"/>
                  <a:pt x="377" y="680"/>
                </a:cubicBezTo>
                <a:cubicBezTo>
                  <a:pt x="378" y="679"/>
                  <a:pt x="378" y="679"/>
                  <a:pt x="378" y="679"/>
                </a:cubicBezTo>
                <a:cubicBezTo>
                  <a:pt x="379" y="676"/>
                  <a:pt x="382" y="674"/>
                  <a:pt x="384" y="671"/>
                </a:cubicBezTo>
                <a:cubicBezTo>
                  <a:pt x="384" y="670"/>
                  <a:pt x="385" y="669"/>
                  <a:pt x="386" y="669"/>
                </a:cubicBezTo>
                <a:cubicBezTo>
                  <a:pt x="387" y="668"/>
                  <a:pt x="388" y="667"/>
                  <a:pt x="389" y="666"/>
                </a:cubicBezTo>
                <a:cubicBezTo>
                  <a:pt x="389" y="665"/>
                  <a:pt x="390" y="664"/>
                  <a:pt x="391" y="664"/>
                </a:cubicBezTo>
                <a:cubicBezTo>
                  <a:pt x="391" y="663"/>
                  <a:pt x="392" y="661"/>
                  <a:pt x="393" y="661"/>
                </a:cubicBezTo>
                <a:cubicBezTo>
                  <a:pt x="396" y="659"/>
                  <a:pt x="395" y="655"/>
                  <a:pt x="398" y="653"/>
                </a:cubicBezTo>
                <a:cubicBezTo>
                  <a:pt x="399" y="652"/>
                  <a:pt x="401" y="651"/>
                  <a:pt x="403" y="650"/>
                </a:cubicBezTo>
                <a:cubicBezTo>
                  <a:pt x="403" y="649"/>
                  <a:pt x="404" y="649"/>
                  <a:pt x="404" y="649"/>
                </a:cubicBezTo>
                <a:cubicBezTo>
                  <a:pt x="402" y="650"/>
                  <a:pt x="401" y="650"/>
                  <a:pt x="400" y="648"/>
                </a:cubicBezTo>
                <a:cubicBezTo>
                  <a:pt x="399" y="647"/>
                  <a:pt x="399" y="648"/>
                  <a:pt x="398" y="648"/>
                </a:cubicBezTo>
                <a:cubicBezTo>
                  <a:pt x="395" y="651"/>
                  <a:pt x="392" y="654"/>
                  <a:pt x="387" y="652"/>
                </a:cubicBezTo>
                <a:cubicBezTo>
                  <a:pt x="386" y="652"/>
                  <a:pt x="386" y="653"/>
                  <a:pt x="385" y="654"/>
                </a:cubicBezTo>
                <a:cubicBezTo>
                  <a:pt x="384" y="656"/>
                  <a:pt x="382" y="657"/>
                  <a:pt x="380" y="658"/>
                </a:cubicBezTo>
                <a:cubicBezTo>
                  <a:pt x="377" y="659"/>
                  <a:pt x="374" y="659"/>
                  <a:pt x="372" y="660"/>
                </a:cubicBezTo>
                <a:cubicBezTo>
                  <a:pt x="370" y="661"/>
                  <a:pt x="369" y="661"/>
                  <a:pt x="368" y="660"/>
                </a:cubicBezTo>
                <a:cubicBezTo>
                  <a:pt x="368" y="659"/>
                  <a:pt x="368" y="659"/>
                  <a:pt x="367" y="658"/>
                </a:cubicBezTo>
                <a:cubicBezTo>
                  <a:pt x="367" y="658"/>
                  <a:pt x="367" y="657"/>
                  <a:pt x="367" y="655"/>
                </a:cubicBezTo>
                <a:cubicBezTo>
                  <a:pt x="365" y="660"/>
                  <a:pt x="360" y="659"/>
                  <a:pt x="357" y="662"/>
                </a:cubicBezTo>
                <a:cubicBezTo>
                  <a:pt x="354" y="665"/>
                  <a:pt x="348" y="665"/>
                  <a:pt x="345" y="669"/>
                </a:cubicBezTo>
                <a:cubicBezTo>
                  <a:pt x="341" y="671"/>
                  <a:pt x="336" y="673"/>
                  <a:pt x="332" y="675"/>
                </a:cubicBezTo>
                <a:cubicBezTo>
                  <a:pt x="329" y="677"/>
                  <a:pt x="326" y="678"/>
                  <a:pt x="323" y="679"/>
                </a:cubicBezTo>
                <a:cubicBezTo>
                  <a:pt x="315" y="681"/>
                  <a:pt x="308" y="684"/>
                  <a:pt x="302" y="689"/>
                </a:cubicBezTo>
                <a:cubicBezTo>
                  <a:pt x="295" y="693"/>
                  <a:pt x="288" y="697"/>
                  <a:pt x="281" y="701"/>
                </a:cubicBezTo>
                <a:cubicBezTo>
                  <a:pt x="275" y="704"/>
                  <a:pt x="271" y="707"/>
                  <a:pt x="265" y="710"/>
                </a:cubicBezTo>
                <a:cubicBezTo>
                  <a:pt x="261" y="708"/>
                  <a:pt x="260" y="707"/>
                  <a:pt x="263" y="705"/>
                </a:cubicBezTo>
                <a:cubicBezTo>
                  <a:pt x="274" y="698"/>
                  <a:pt x="282" y="688"/>
                  <a:pt x="291" y="679"/>
                </a:cubicBezTo>
                <a:cubicBezTo>
                  <a:pt x="293" y="678"/>
                  <a:pt x="294" y="676"/>
                  <a:pt x="295" y="674"/>
                </a:cubicBezTo>
                <a:cubicBezTo>
                  <a:pt x="296" y="673"/>
                  <a:pt x="296" y="672"/>
                  <a:pt x="297" y="672"/>
                </a:cubicBezTo>
                <a:cubicBezTo>
                  <a:pt x="299" y="670"/>
                  <a:pt x="301" y="671"/>
                  <a:pt x="304" y="670"/>
                </a:cubicBezTo>
                <a:cubicBezTo>
                  <a:pt x="305" y="670"/>
                  <a:pt x="306" y="669"/>
                  <a:pt x="307" y="670"/>
                </a:cubicBezTo>
                <a:cubicBezTo>
                  <a:pt x="308" y="670"/>
                  <a:pt x="308" y="671"/>
                  <a:pt x="308" y="671"/>
                </a:cubicBezTo>
                <a:cubicBezTo>
                  <a:pt x="308" y="674"/>
                  <a:pt x="305" y="674"/>
                  <a:pt x="303" y="675"/>
                </a:cubicBezTo>
                <a:cubicBezTo>
                  <a:pt x="297" y="678"/>
                  <a:pt x="292" y="684"/>
                  <a:pt x="287" y="689"/>
                </a:cubicBezTo>
                <a:cubicBezTo>
                  <a:pt x="291" y="687"/>
                  <a:pt x="294" y="682"/>
                  <a:pt x="300" y="685"/>
                </a:cubicBezTo>
                <a:cubicBezTo>
                  <a:pt x="302" y="684"/>
                  <a:pt x="304" y="683"/>
                  <a:pt x="305" y="681"/>
                </a:cubicBezTo>
                <a:cubicBezTo>
                  <a:pt x="306" y="681"/>
                  <a:pt x="308" y="680"/>
                  <a:pt x="309" y="680"/>
                </a:cubicBezTo>
                <a:cubicBezTo>
                  <a:pt x="312" y="679"/>
                  <a:pt x="314" y="676"/>
                  <a:pt x="317" y="675"/>
                </a:cubicBezTo>
                <a:cubicBezTo>
                  <a:pt x="321" y="674"/>
                  <a:pt x="325" y="673"/>
                  <a:pt x="329" y="670"/>
                </a:cubicBezTo>
                <a:cubicBezTo>
                  <a:pt x="331" y="668"/>
                  <a:pt x="333" y="665"/>
                  <a:pt x="336" y="665"/>
                </a:cubicBezTo>
                <a:cubicBezTo>
                  <a:pt x="338" y="665"/>
                  <a:pt x="340" y="665"/>
                  <a:pt x="342" y="663"/>
                </a:cubicBezTo>
                <a:cubicBezTo>
                  <a:pt x="343" y="663"/>
                  <a:pt x="345" y="662"/>
                  <a:pt x="346" y="661"/>
                </a:cubicBezTo>
                <a:cubicBezTo>
                  <a:pt x="347" y="660"/>
                  <a:pt x="350" y="660"/>
                  <a:pt x="350" y="657"/>
                </a:cubicBezTo>
                <a:cubicBezTo>
                  <a:pt x="350" y="656"/>
                  <a:pt x="350" y="656"/>
                  <a:pt x="350" y="655"/>
                </a:cubicBezTo>
                <a:cubicBezTo>
                  <a:pt x="347" y="650"/>
                  <a:pt x="346" y="650"/>
                  <a:pt x="341" y="652"/>
                </a:cubicBezTo>
                <a:cubicBezTo>
                  <a:pt x="340" y="653"/>
                  <a:pt x="338" y="653"/>
                  <a:pt x="337" y="654"/>
                </a:cubicBezTo>
                <a:cubicBezTo>
                  <a:pt x="335" y="654"/>
                  <a:pt x="334" y="656"/>
                  <a:pt x="333" y="654"/>
                </a:cubicBezTo>
                <a:cubicBezTo>
                  <a:pt x="331" y="653"/>
                  <a:pt x="332" y="652"/>
                  <a:pt x="333" y="650"/>
                </a:cubicBezTo>
                <a:cubicBezTo>
                  <a:pt x="333" y="648"/>
                  <a:pt x="334" y="647"/>
                  <a:pt x="336" y="646"/>
                </a:cubicBezTo>
                <a:cubicBezTo>
                  <a:pt x="338" y="644"/>
                  <a:pt x="341" y="647"/>
                  <a:pt x="342" y="644"/>
                </a:cubicBezTo>
                <a:cubicBezTo>
                  <a:pt x="343" y="643"/>
                  <a:pt x="344" y="642"/>
                  <a:pt x="345" y="641"/>
                </a:cubicBezTo>
                <a:cubicBezTo>
                  <a:pt x="346" y="640"/>
                  <a:pt x="346" y="640"/>
                  <a:pt x="347" y="639"/>
                </a:cubicBezTo>
                <a:cubicBezTo>
                  <a:pt x="349" y="638"/>
                  <a:pt x="350" y="634"/>
                  <a:pt x="353" y="638"/>
                </a:cubicBezTo>
                <a:cubicBezTo>
                  <a:pt x="353" y="638"/>
                  <a:pt x="353" y="638"/>
                  <a:pt x="354" y="637"/>
                </a:cubicBezTo>
                <a:cubicBezTo>
                  <a:pt x="355" y="636"/>
                  <a:pt x="356" y="635"/>
                  <a:pt x="358" y="633"/>
                </a:cubicBezTo>
                <a:cubicBezTo>
                  <a:pt x="358" y="632"/>
                  <a:pt x="360" y="632"/>
                  <a:pt x="359" y="630"/>
                </a:cubicBezTo>
                <a:cubicBezTo>
                  <a:pt x="360" y="628"/>
                  <a:pt x="363" y="626"/>
                  <a:pt x="364" y="623"/>
                </a:cubicBezTo>
                <a:cubicBezTo>
                  <a:pt x="364" y="623"/>
                  <a:pt x="364" y="622"/>
                  <a:pt x="365" y="622"/>
                </a:cubicBezTo>
                <a:cubicBezTo>
                  <a:pt x="367" y="620"/>
                  <a:pt x="368" y="618"/>
                  <a:pt x="370" y="616"/>
                </a:cubicBezTo>
                <a:cubicBezTo>
                  <a:pt x="372" y="612"/>
                  <a:pt x="373" y="606"/>
                  <a:pt x="377" y="603"/>
                </a:cubicBezTo>
                <a:cubicBezTo>
                  <a:pt x="375" y="604"/>
                  <a:pt x="374" y="606"/>
                  <a:pt x="372" y="607"/>
                </a:cubicBezTo>
                <a:cubicBezTo>
                  <a:pt x="368" y="609"/>
                  <a:pt x="367" y="608"/>
                  <a:pt x="368" y="604"/>
                </a:cubicBezTo>
                <a:cubicBezTo>
                  <a:pt x="372" y="600"/>
                  <a:pt x="376" y="597"/>
                  <a:pt x="381" y="594"/>
                </a:cubicBezTo>
                <a:cubicBezTo>
                  <a:pt x="382" y="593"/>
                  <a:pt x="384" y="593"/>
                  <a:pt x="385" y="591"/>
                </a:cubicBezTo>
                <a:cubicBezTo>
                  <a:pt x="389" y="588"/>
                  <a:pt x="394" y="586"/>
                  <a:pt x="397" y="581"/>
                </a:cubicBezTo>
                <a:cubicBezTo>
                  <a:pt x="402" y="576"/>
                  <a:pt x="408" y="573"/>
                  <a:pt x="415" y="569"/>
                </a:cubicBezTo>
                <a:cubicBezTo>
                  <a:pt x="416" y="570"/>
                  <a:pt x="416" y="570"/>
                  <a:pt x="416" y="571"/>
                </a:cubicBezTo>
                <a:cubicBezTo>
                  <a:pt x="416" y="573"/>
                  <a:pt x="414" y="575"/>
                  <a:pt x="411" y="576"/>
                </a:cubicBezTo>
                <a:cubicBezTo>
                  <a:pt x="401" y="582"/>
                  <a:pt x="394" y="590"/>
                  <a:pt x="388" y="600"/>
                </a:cubicBezTo>
                <a:cubicBezTo>
                  <a:pt x="385" y="603"/>
                  <a:pt x="383" y="607"/>
                  <a:pt x="380" y="610"/>
                </a:cubicBezTo>
                <a:cubicBezTo>
                  <a:pt x="377" y="612"/>
                  <a:pt x="377" y="615"/>
                  <a:pt x="375" y="616"/>
                </a:cubicBezTo>
                <a:cubicBezTo>
                  <a:pt x="376" y="615"/>
                  <a:pt x="378" y="614"/>
                  <a:pt x="379" y="613"/>
                </a:cubicBezTo>
                <a:cubicBezTo>
                  <a:pt x="380" y="613"/>
                  <a:pt x="381" y="612"/>
                  <a:pt x="382" y="611"/>
                </a:cubicBezTo>
                <a:cubicBezTo>
                  <a:pt x="382" y="610"/>
                  <a:pt x="384" y="609"/>
                  <a:pt x="385" y="608"/>
                </a:cubicBezTo>
                <a:cubicBezTo>
                  <a:pt x="386" y="606"/>
                  <a:pt x="388" y="605"/>
                  <a:pt x="387" y="602"/>
                </a:cubicBezTo>
                <a:cubicBezTo>
                  <a:pt x="387" y="600"/>
                  <a:pt x="389" y="598"/>
                  <a:pt x="390" y="597"/>
                </a:cubicBezTo>
                <a:cubicBezTo>
                  <a:pt x="394" y="592"/>
                  <a:pt x="398" y="588"/>
                  <a:pt x="402" y="583"/>
                </a:cubicBezTo>
                <a:cubicBezTo>
                  <a:pt x="402" y="583"/>
                  <a:pt x="403" y="582"/>
                  <a:pt x="403" y="581"/>
                </a:cubicBezTo>
                <a:cubicBezTo>
                  <a:pt x="413" y="576"/>
                  <a:pt x="421" y="567"/>
                  <a:pt x="432" y="563"/>
                </a:cubicBezTo>
                <a:cubicBezTo>
                  <a:pt x="435" y="565"/>
                  <a:pt x="433" y="567"/>
                  <a:pt x="431" y="568"/>
                </a:cubicBezTo>
                <a:cubicBezTo>
                  <a:pt x="426" y="572"/>
                  <a:pt x="422" y="577"/>
                  <a:pt x="416" y="579"/>
                </a:cubicBezTo>
                <a:cubicBezTo>
                  <a:pt x="413" y="582"/>
                  <a:pt x="408" y="581"/>
                  <a:pt x="406" y="585"/>
                </a:cubicBezTo>
                <a:cubicBezTo>
                  <a:pt x="410" y="584"/>
                  <a:pt x="413" y="581"/>
                  <a:pt x="416" y="579"/>
                </a:cubicBezTo>
                <a:cubicBezTo>
                  <a:pt x="423" y="577"/>
                  <a:pt x="427" y="572"/>
                  <a:pt x="432" y="568"/>
                </a:cubicBezTo>
                <a:cubicBezTo>
                  <a:pt x="435" y="565"/>
                  <a:pt x="438" y="561"/>
                  <a:pt x="441" y="559"/>
                </a:cubicBezTo>
                <a:cubicBezTo>
                  <a:pt x="439" y="559"/>
                  <a:pt x="438" y="563"/>
                  <a:pt x="435" y="560"/>
                </a:cubicBezTo>
                <a:cubicBezTo>
                  <a:pt x="435" y="559"/>
                  <a:pt x="436" y="558"/>
                  <a:pt x="437" y="556"/>
                </a:cubicBezTo>
                <a:cubicBezTo>
                  <a:pt x="440" y="554"/>
                  <a:pt x="443" y="551"/>
                  <a:pt x="445" y="549"/>
                </a:cubicBezTo>
                <a:cubicBezTo>
                  <a:pt x="446" y="548"/>
                  <a:pt x="446" y="548"/>
                  <a:pt x="447" y="548"/>
                </a:cubicBezTo>
                <a:cubicBezTo>
                  <a:pt x="448" y="547"/>
                  <a:pt x="449" y="546"/>
                  <a:pt x="450" y="545"/>
                </a:cubicBezTo>
                <a:cubicBezTo>
                  <a:pt x="451" y="544"/>
                  <a:pt x="452" y="543"/>
                  <a:pt x="453" y="542"/>
                </a:cubicBezTo>
                <a:cubicBezTo>
                  <a:pt x="457" y="538"/>
                  <a:pt x="462" y="535"/>
                  <a:pt x="467" y="531"/>
                </a:cubicBezTo>
                <a:cubicBezTo>
                  <a:pt x="471" y="529"/>
                  <a:pt x="475" y="526"/>
                  <a:pt x="479" y="524"/>
                </a:cubicBezTo>
                <a:cubicBezTo>
                  <a:pt x="479" y="524"/>
                  <a:pt x="479" y="524"/>
                  <a:pt x="480" y="524"/>
                </a:cubicBezTo>
                <a:cubicBezTo>
                  <a:pt x="481" y="524"/>
                  <a:pt x="483" y="523"/>
                  <a:pt x="483" y="524"/>
                </a:cubicBezTo>
                <a:cubicBezTo>
                  <a:pt x="484" y="526"/>
                  <a:pt x="482" y="527"/>
                  <a:pt x="481" y="528"/>
                </a:cubicBezTo>
                <a:cubicBezTo>
                  <a:pt x="481" y="528"/>
                  <a:pt x="481" y="528"/>
                  <a:pt x="480" y="529"/>
                </a:cubicBezTo>
                <a:cubicBezTo>
                  <a:pt x="476" y="531"/>
                  <a:pt x="472" y="534"/>
                  <a:pt x="467" y="537"/>
                </a:cubicBezTo>
                <a:cubicBezTo>
                  <a:pt x="465" y="538"/>
                  <a:pt x="464" y="539"/>
                  <a:pt x="463" y="541"/>
                </a:cubicBezTo>
                <a:cubicBezTo>
                  <a:pt x="464" y="539"/>
                  <a:pt x="465" y="538"/>
                  <a:pt x="466" y="537"/>
                </a:cubicBezTo>
                <a:cubicBezTo>
                  <a:pt x="471" y="535"/>
                  <a:pt x="476" y="531"/>
                  <a:pt x="480" y="529"/>
                </a:cubicBezTo>
                <a:cubicBezTo>
                  <a:pt x="488" y="523"/>
                  <a:pt x="495" y="518"/>
                  <a:pt x="503" y="514"/>
                </a:cubicBezTo>
                <a:cubicBezTo>
                  <a:pt x="506" y="512"/>
                  <a:pt x="509" y="508"/>
                  <a:pt x="514" y="508"/>
                </a:cubicBezTo>
                <a:cubicBezTo>
                  <a:pt x="516" y="509"/>
                  <a:pt x="515" y="510"/>
                  <a:pt x="514" y="511"/>
                </a:cubicBezTo>
                <a:cubicBezTo>
                  <a:pt x="510" y="514"/>
                  <a:pt x="507" y="519"/>
                  <a:pt x="503" y="522"/>
                </a:cubicBezTo>
                <a:cubicBezTo>
                  <a:pt x="490" y="533"/>
                  <a:pt x="477" y="545"/>
                  <a:pt x="462" y="555"/>
                </a:cubicBezTo>
                <a:cubicBezTo>
                  <a:pt x="458" y="560"/>
                  <a:pt x="453" y="564"/>
                  <a:pt x="447" y="566"/>
                </a:cubicBezTo>
                <a:cubicBezTo>
                  <a:pt x="443" y="570"/>
                  <a:pt x="439" y="573"/>
                  <a:pt x="435" y="577"/>
                </a:cubicBezTo>
                <a:cubicBezTo>
                  <a:pt x="434" y="577"/>
                  <a:pt x="435" y="578"/>
                  <a:pt x="435" y="577"/>
                </a:cubicBezTo>
                <a:cubicBezTo>
                  <a:pt x="439" y="574"/>
                  <a:pt x="443" y="569"/>
                  <a:pt x="447" y="566"/>
                </a:cubicBezTo>
                <a:cubicBezTo>
                  <a:pt x="451" y="566"/>
                  <a:pt x="453" y="561"/>
                  <a:pt x="457" y="563"/>
                </a:cubicBezTo>
                <a:cubicBezTo>
                  <a:pt x="457" y="563"/>
                  <a:pt x="459" y="561"/>
                  <a:pt x="459" y="559"/>
                </a:cubicBezTo>
                <a:cubicBezTo>
                  <a:pt x="460" y="558"/>
                  <a:pt x="460" y="557"/>
                  <a:pt x="461" y="555"/>
                </a:cubicBezTo>
                <a:cubicBezTo>
                  <a:pt x="467" y="551"/>
                  <a:pt x="473" y="547"/>
                  <a:pt x="479" y="542"/>
                </a:cubicBezTo>
                <a:cubicBezTo>
                  <a:pt x="487" y="536"/>
                  <a:pt x="495" y="528"/>
                  <a:pt x="503" y="522"/>
                </a:cubicBezTo>
                <a:cubicBezTo>
                  <a:pt x="509" y="516"/>
                  <a:pt x="515" y="510"/>
                  <a:pt x="522" y="504"/>
                </a:cubicBezTo>
                <a:cubicBezTo>
                  <a:pt x="524" y="501"/>
                  <a:pt x="527" y="500"/>
                  <a:pt x="530" y="498"/>
                </a:cubicBezTo>
                <a:cubicBezTo>
                  <a:pt x="531" y="497"/>
                  <a:pt x="532" y="497"/>
                  <a:pt x="533" y="497"/>
                </a:cubicBezTo>
                <a:cubicBezTo>
                  <a:pt x="536" y="499"/>
                  <a:pt x="533" y="500"/>
                  <a:pt x="533" y="502"/>
                </a:cubicBezTo>
                <a:cubicBezTo>
                  <a:pt x="537" y="502"/>
                  <a:pt x="540" y="499"/>
                  <a:pt x="543" y="497"/>
                </a:cubicBezTo>
                <a:cubicBezTo>
                  <a:pt x="545" y="497"/>
                  <a:pt x="546" y="495"/>
                  <a:pt x="548" y="497"/>
                </a:cubicBezTo>
                <a:cubicBezTo>
                  <a:pt x="550" y="498"/>
                  <a:pt x="551" y="496"/>
                  <a:pt x="552" y="495"/>
                </a:cubicBezTo>
                <a:cubicBezTo>
                  <a:pt x="558" y="492"/>
                  <a:pt x="563" y="488"/>
                  <a:pt x="568" y="485"/>
                </a:cubicBezTo>
                <a:cubicBezTo>
                  <a:pt x="569" y="485"/>
                  <a:pt x="569" y="485"/>
                  <a:pt x="570" y="485"/>
                </a:cubicBezTo>
                <a:cubicBezTo>
                  <a:pt x="571" y="485"/>
                  <a:pt x="573" y="484"/>
                  <a:pt x="573" y="486"/>
                </a:cubicBezTo>
                <a:cubicBezTo>
                  <a:pt x="573" y="487"/>
                  <a:pt x="572" y="488"/>
                  <a:pt x="571" y="488"/>
                </a:cubicBezTo>
                <a:cubicBezTo>
                  <a:pt x="566" y="491"/>
                  <a:pt x="562" y="495"/>
                  <a:pt x="557" y="497"/>
                </a:cubicBezTo>
                <a:cubicBezTo>
                  <a:pt x="553" y="500"/>
                  <a:pt x="550" y="501"/>
                  <a:pt x="546" y="504"/>
                </a:cubicBezTo>
                <a:cubicBezTo>
                  <a:pt x="549" y="502"/>
                  <a:pt x="553" y="500"/>
                  <a:pt x="556" y="498"/>
                </a:cubicBezTo>
                <a:cubicBezTo>
                  <a:pt x="566" y="493"/>
                  <a:pt x="575" y="486"/>
                  <a:pt x="585" y="480"/>
                </a:cubicBezTo>
                <a:cubicBezTo>
                  <a:pt x="590" y="478"/>
                  <a:pt x="594" y="476"/>
                  <a:pt x="598" y="473"/>
                </a:cubicBezTo>
                <a:cubicBezTo>
                  <a:pt x="605" y="467"/>
                  <a:pt x="613" y="465"/>
                  <a:pt x="620" y="460"/>
                </a:cubicBezTo>
                <a:cubicBezTo>
                  <a:pt x="621" y="458"/>
                  <a:pt x="623" y="458"/>
                  <a:pt x="624" y="457"/>
                </a:cubicBezTo>
                <a:cubicBezTo>
                  <a:pt x="627" y="455"/>
                  <a:pt x="631" y="453"/>
                  <a:pt x="634" y="451"/>
                </a:cubicBezTo>
                <a:cubicBezTo>
                  <a:pt x="637" y="449"/>
                  <a:pt x="640" y="447"/>
                  <a:pt x="644" y="445"/>
                </a:cubicBezTo>
                <a:cubicBezTo>
                  <a:pt x="644" y="445"/>
                  <a:pt x="645" y="445"/>
                  <a:pt x="645" y="444"/>
                </a:cubicBezTo>
                <a:cubicBezTo>
                  <a:pt x="646" y="444"/>
                  <a:pt x="647" y="443"/>
                  <a:pt x="647" y="442"/>
                </a:cubicBezTo>
                <a:cubicBezTo>
                  <a:pt x="648" y="442"/>
                  <a:pt x="649" y="441"/>
                  <a:pt x="650" y="441"/>
                </a:cubicBezTo>
                <a:cubicBezTo>
                  <a:pt x="651" y="441"/>
                  <a:pt x="652" y="440"/>
                  <a:pt x="654" y="440"/>
                </a:cubicBezTo>
                <a:cubicBezTo>
                  <a:pt x="657" y="439"/>
                  <a:pt x="660" y="437"/>
                  <a:pt x="663" y="436"/>
                </a:cubicBezTo>
                <a:cubicBezTo>
                  <a:pt x="665" y="435"/>
                  <a:pt x="667" y="435"/>
                  <a:pt x="668" y="434"/>
                </a:cubicBezTo>
                <a:cubicBezTo>
                  <a:pt x="668" y="434"/>
                  <a:pt x="669" y="433"/>
                  <a:pt x="669" y="433"/>
                </a:cubicBezTo>
                <a:cubicBezTo>
                  <a:pt x="664" y="435"/>
                  <a:pt x="662" y="435"/>
                  <a:pt x="666" y="430"/>
                </a:cubicBezTo>
                <a:cubicBezTo>
                  <a:pt x="672" y="424"/>
                  <a:pt x="679" y="421"/>
                  <a:pt x="685" y="417"/>
                </a:cubicBezTo>
                <a:cubicBezTo>
                  <a:pt x="676" y="421"/>
                  <a:pt x="668" y="429"/>
                  <a:pt x="658" y="435"/>
                </a:cubicBezTo>
                <a:cubicBezTo>
                  <a:pt x="656" y="436"/>
                  <a:pt x="654" y="438"/>
                  <a:pt x="652" y="438"/>
                </a:cubicBezTo>
                <a:cubicBezTo>
                  <a:pt x="650" y="437"/>
                  <a:pt x="650" y="436"/>
                  <a:pt x="651" y="435"/>
                </a:cubicBezTo>
                <a:cubicBezTo>
                  <a:pt x="652" y="433"/>
                  <a:pt x="654" y="433"/>
                  <a:pt x="655" y="431"/>
                </a:cubicBezTo>
                <a:cubicBezTo>
                  <a:pt x="656" y="430"/>
                  <a:pt x="658" y="428"/>
                  <a:pt x="660" y="427"/>
                </a:cubicBezTo>
                <a:cubicBezTo>
                  <a:pt x="662" y="426"/>
                  <a:pt x="663" y="425"/>
                  <a:pt x="665" y="424"/>
                </a:cubicBezTo>
                <a:cubicBezTo>
                  <a:pt x="667" y="423"/>
                  <a:pt x="669" y="422"/>
                  <a:pt x="670" y="421"/>
                </a:cubicBezTo>
                <a:cubicBezTo>
                  <a:pt x="673" y="420"/>
                  <a:pt x="675" y="418"/>
                  <a:pt x="677" y="417"/>
                </a:cubicBezTo>
                <a:cubicBezTo>
                  <a:pt x="682" y="413"/>
                  <a:pt x="687" y="410"/>
                  <a:pt x="692" y="408"/>
                </a:cubicBezTo>
                <a:cubicBezTo>
                  <a:pt x="694" y="406"/>
                  <a:pt x="697" y="404"/>
                  <a:pt x="699" y="403"/>
                </a:cubicBezTo>
                <a:cubicBezTo>
                  <a:pt x="700" y="403"/>
                  <a:pt x="699" y="403"/>
                  <a:pt x="700" y="403"/>
                </a:cubicBezTo>
                <a:cubicBezTo>
                  <a:pt x="700" y="402"/>
                  <a:pt x="699" y="403"/>
                  <a:pt x="699" y="403"/>
                </a:cubicBezTo>
                <a:cubicBezTo>
                  <a:pt x="697" y="403"/>
                  <a:pt x="695" y="404"/>
                  <a:pt x="694" y="406"/>
                </a:cubicBezTo>
                <a:cubicBezTo>
                  <a:pt x="693" y="406"/>
                  <a:pt x="692" y="407"/>
                  <a:pt x="691" y="408"/>
                </a:cubicBezTo>
                <a:cubicBezTo>
                  <a:pt x="686" y="411"/>
                  <a:pt x="682" y="414"/>
                  <a:pt x="677" y="417"/>
                </a:cubicBezTo>
                <a:cubicBezTo>
                  <a:pt x="675" y="418"/>
                  <a:pt x="673" y="420"/>
                  <a:pt x="671" y="421"/>
                </a:cubicBezTo>
                <a:cubicBezTo>
                  <a:pt x="669" y="422"/>
                  <a:pt x="667" y="423"/>
                  <a:pt x="665" y="424"/>
                </a:cubicBezTo>
                <a:cubicBezTo>
                  <a:pt x="664" y="423"/>
                  <a:pt x="663" y="423"/>
                  <a:pt x="663" y="422"/>
                </a:cubicBezTo>
                <a:cubicBezTo>
                  <a:pt x="664" y="420"/>
                  <a:pt x="665" y="420"/>
                  <a:pt x="667" y="418"/>
                </a:cubicBezTo>
                <a:cubicBezTo>
                  <a:pt x="667" y="418"/>
                  <a:pt x="667" y="418"/>
                  <a:pt x="668" y="417"/>
                </a:cubicBezTo>
                <a:cubicBezTo>
                  <a:pt x="671" y="415"/>
                  <a:pt x="674" y="413"/>
                  <a:pt x="677" y="411"/>
                </a:cubicBezTo>
                <a:cubicBezTo>
                  <a:pt x="679" y="410"/>
                  <a:pt x="682" y="409"/>
                  <a:pt x="684" y="407"/>
                </a:cubicBezTo>
                <a:cubicBezTo>
                  <a:pt x="685" y="406"/>
                  <a:pt x="687" y="406"/>
                  <a:pt x="688" y="404"/>
                </a:cubicBezTo>
                <a:cubicBezTo>
                  <a:pt x="689" y="404"/>
                  <a:pt x="690" y="403"/>
                  <a:pt x="690" y="403"/>
                </a:cubicBezTo>
                <a:cubicBezTo>
                  <a:pt x="693" y="402"/>
                  <a:pt x="695" y="400"/>
                  <a:pt x="697" y="398"/>
                </a:cubicBezTo>
                <a:cubicBezTo>
                  <a:pt x="698" y="398"/>
                  <a:pt x="698" y="397"/>
                  <a:pt x="699" y="396"/>
                </a:cubicBezTo>
                <a:cubicBezTo>
                  <a:pt x="700" y="395"/>
                  <a:pt x="701" y="394"/>
                  <a:pt x="702" y="394"/>
                </a:cubicBezTo>
                <a:cubicBezTo>
                  <a:pt x="704" y="394"/>
                  <a:pt x="705" y="394"/>
                  <a:pt x="707" y="393"/>
                </a:cubicBezTo>
                <a:cubicBezTo>
                  <a:pt x="707" y="392"/>
                  <a:pt x="708" y="392"/>
                  <a:pt x="709" y="391"/>
                </a:cubicBezTo>
                <a:cubicBezTo>
                  <a:pt x="710" y="391"/>
                  <a:pt x="710" y="391"/>
                  <a:pt x="711" y="390"/>
                </a:cubicBezTo>
                <a:cubicBezTo>
                  <a:pt x="712" y="390"/>
                  <a:pt x="713" y="389"/>
                  <a:pt x="714" y="389"/>
                </a:cubicBezTo>
                <a:cubicBezTo>
                  <a:pt x="716" y="389"/>
                  <a:pt x="718" y="388"/>
                  <a:pt x="720" y="387"/>
                </a:cubicBezTo>
                <a:cubicBezTo>
                  <a:pt x="723" y="386"/>
                  <a:pt x="726" y="385"/>
                  <a:pt x="729" y="383"/>
                </a:cubicBezTo>
                <a:cubicBezTo>
                  <a:pt x="737" y="384"/>
                  <a:pt x="742" y="376"/>
                  <a:pt x="750" y="374"/>
                </a:cubicBezTo>
                <a:cubicBezTo>
                  <a:pt x="751" y="373"/>
                  <a:pt x="753" y="372"/>
                  <a:pt x="754" y="370"/>
                </a:cubicBezTo>
                <a:cubicBezTo>
                  <a:pt x="754" y="370"/>
                  <a:pt x="755" y="370"/>
                  <a:pt x="755" y="370"/>
                </a:cubicBezTo>
                <a:cubicBezTo>
                  <a:pt x="756" y="369"/>
                  <a:pt x="756" y="369"/>
                  <a:pt x="757" y="369"/>
                </a:cubicBezTo>
                <a:cubicBezTo>
                  <a:pt x="764" y="370"/>
                  <a:pt x="769" y="367"/>
                  <a:pt x="774" y="363"/>
                </a:cubicBezTo>
                <a:cubicBezTo>
                  <a:pt x="777" y="363"/>
                  <a:pt x="779" y="362"/>
                  <a:pt x="781" y="360"/>
                </a:cubicBezTo>
                <a:cubicBezTo>
                  <a:pt x="783" y="359"/>
                  <a:pt x="785" y="357"/>
                  <a:pt x="787" y="356"/>
                </a:cubicBezTo>
                <a:cubicBezTo>
                  <a:pt x="789" y="354"/>
                  <a:pt x="791" y="353"/>
                  <a:pt x="792" y="352"/>
                </a:cubicBezTo>
                <a:cubicBezTo>
                  <a:pt x="794" y="351"/>
                  <a:pt x="794" y="349"/>
                  <a:pt x="793" y="348"/>
                </a:cubicBezTo>
                <a:cubicBezTo>
                  <a:pt x="784" y="355"/>
                  <a:pt x="773" y="357"/>
                  <a:pt x="764" y="363"/>
                </a:cubicBezTo>
                <a:cubicBezTo>
                  <a:pt x="762" y="363"/>
                  <a:pt x="761" y="362"/>
                  <a:pt x="762" y="360"/>
                </a:cubicBezTo>
                <a:cubicBezTo>
                  <a:pt x="762" y="359"/>
                  <a:pt x="763" y="358"/>
                  <a:pt x="763" y="357"/>
                </a:cubicBezTo>
                <a:cubicBezTo>
                  <a:pt x="764" y="356"/>
                  <a:pt x="765" y="356"/>
                  <a:pt x="766" y="355"/>
                </a:cubicBezTo>
                <a:cubicBezTo>
                  <a:pt x="769" y="354"/>
                  <a:pt x="771" y="353"/>
                  <a:pt x="773" y="352"/>
                </a:cubicBezTo>
                <a:cubicBezTo>
                  <a:pt x="779" y="351"/>
                  <a:pt x="783" y="347"/>
                  <a:pt x="786" y="341"/>
                </a:cubicBezTo>
                <a:cubicBezTo>
                  <a:pt x="787" y="340"/>
                  <a:pt x="788" y="339"/>
                  <a:pt x="790" y="338"/>
                </a:cubicBezTo>
                <a:cubicBezTo>
                  <a:pt x="791" y="337"/>
                  <a:pt x="792" y="337"/>
                  <a:pt x="792" y="336"/>
                </a:cubicBezTo>
                <a:cubicBezTo>
                  <a:pt x="800" y="333"/>
                  <a:pt x="806" y="328"/>
                  <a:pt x="812" y="324"/>
                </a:cubicBezTo>
                <a:cubicBezTo>
                  <a:pt x="816" y="322"/>
                  <a:pt x="820" y="320"/>
                  <a:pt x="825" y="318"/>
                </a:cubicBezTo>
                <a:cubicBezTo>
                  <a:pt x="826" y="318"/>
                  <a:pt x="829" y="317"/>
                  <a:pt x="828" y="321"/>
                </a:cubicBezTo>
                <a:cubicBezTo>
                  <a:pt x="824" y="325"/>
                  <a:pt x="817" y="326"/>
                  <a:pt x="813" y="330"/>
                </a:cubicBezTo>
                <a:cubicBezTo>
                  <a:pt x="810" y="333"/>
                  <a:pt x="807" y="336"/>
                  <a:pt x="803" y="338"/>
                </a:cubicBezTo>
                <a:cubicBezTo>
                  <a:pt x="800" y="341"/>
                  <a:pt x="795" y="341"/>
                  <a:pt x="792" y="343"/>
                </a:cubicBezTo>
                <a:cubicBezTo>
                  <a:pt x="795" y="341"/>
                  <a:pt x="800" y="342"/>
                  <a:pt x="803" y="339"/>
                </a:cubicBezTo>
                <a:cubicBezTo>
                  <a:pt x="806" y="338"/>
                  <a:pt x="808" y="336"/>
                  <a:pt x="810" y="334"/>
                </a:cubicBezTo>
                <a:cubicBezTo>
                  <a:pt x="813" y="330"/>
                  <a:pt x="816" y="327"/>
                  <a:pt x="820" y="327"/>
                </a:cubicBezTo>
                <a:cubicBezTo>
                  <a:pt x="823" y="326"/>
                  <a:pt x="825" y="324"/>
                  <a:pt x="827" y="323"/>
                </a:cubicBezTo>
                <a:cubicBezTo>
                  <a:pt x="830" y="323"/>
                  <a:pt x="831" y="325"/>
                  <a:pt x="829" y="327"/>
                </a:cubicBezTo>
                <a:cubicBezTo>
                  <a:pt x="827" y="329"/>
                  <a:pt x="824" y="331"/>
                  <a:pt x="822" y="331"/>
                </a:cubicBezTo>
                <a:cubicBezTo>
                  <a:pt x="818" y="332"/>
                  <a:pt x="815" y="335"/>
                  <a:pt x="812" y="337"/>
                </a:cubicBezTo>
                <a:cubicBezTo>
                  <a:pt x="820" y="332"/>
                  <a:pt x="829" y="329"/>
                  <a:pt x="835" y="322"/>
                </a:cubicBezTo>
                <a:cubicBezTo>
                  <a:pt x="839" y="318"/>
                  <a:pt x="843" y="317"/>
                  <a:pt x="847" y="314"/>
                </a:cubicBezTo>
                <a:cubicBezTo>
                  <a:pt x="851" y="313"/>
                  <a:pt x="854" y="310"/>
                  <a:pt x="857" y="313"/>
                </a:cubicBezTo>
                <a:cubicBezTo>
                  <a:pt x="857" y="315"/>
                  <a:pt x="856" y="316"/>
                  <a:pt x="854" y="317"/>
                </a:cubicBezTo>
                <a:cubicBezTo>
                  <a:pt x="850" y="318"/>
                  <a:pt x="847" y="320"/>
                  <a:pt x="843" y="323"/>
                </a:cubicBezTo>
                <a:cubicBezTo>
                  <a:pt x="842" y="324"/>
                  <a:pt x="840" y="325"/>
                  <a:pt x="838" y="326"/>
                </a:cubicBezTo>
                <a:cubicBezTo>
                  <a:pt x="840" y="325"/>
                  <a:pt x="842" y="324"/>
                  <a:pt x="843" y="323"/>
                </a:cubicBezTo>
                <a:cubicBezTo>
                  <a:pt x="847" y="321"/>
                  <a:pt x="850" y="317"/>
                  <a:pt x="853" y="318"/>
                </a:cubicBezTo>
                <a:cubicBezTo>
                  <a:pt x="858" y="318"/>
                  <a:pt x="860" y="315"/>
                  <a:pt x="863" y="314"/>
                </a:cubicBezTo>
                <a:cubicBezTo>
                  <a:pt x="862" y="315"/>
                  <a:pt x="860" y="315"/>
                  <a:pt x="859" y="316"/>
                </a:cubicBezTo>
                <a:cubicBezTo>
                  <a:pt x="857" y="316"/>
                  <a:pt x="856" y="316"/>
                  <a:pt x="857" y="314"/>
                </a:cubicBezTo>
                <a:cubicBezTo>
                  <a:pt x="858" y="312"/>
                  <a:pt x="859" y="312"/>
                  <a:pt x="860" y="311"/>
                </a:cubicBezTo>
                <a:cubicBezTo>
                  <a:pt x="865" y="306"/>
                  <a:pt x="872" y="303"/>
                  <a:pt x="877" y="299"/>
                </a:cubicBezTo>
                <a:cubicBezTo>
                  <a:pt x="874" y="299"/>
                  <a:pt x="871" y="300"/>
                  <a:pt x="868" y="300"/>
                </a:cubicBezTo>
                <a:cubicBezTo>
                  <a:pt x="858" y="302"/>
                  <a:pt x="849" y="307"/>
                  <a:pt x="840" y="313"/>
                </a:cubicBezTo>
                <a:cubicBezTo>
                  <a:pt x="838" y="314"/>
                  <a:pt x="835" y="314"/>
                  <a:pt x="832" y="315"/>
                </a:cubicBezTo>
                <a:cubicBezTo>
                  <a:pt x="830" y="315"/>
                  <a:pt x="828" y="315"/>
                  <a:pt x="828" y="311"/>
                </a:cubicBezTo>
                <a:cubicBezTo>
                  <a:pt x="829" y="307"/>
                  <a:pt x="834" y="307"/>
                  <a:pt x="837" y="305"/>
                </a:cubicBezTo>
                <a:cubicBezTo>
                  <a:pt x="840" y="304"/>
                  <a:pt x="843" y="304"/>
                  <a:pt x="847" y="302"/>
                </a:cubicBezTo>
                <a:cubicBezTo>
                  <a:pt x="844" y="303"/>
                  <a:pt x="842" y="303"/>
                  <a:pt x="839" y="304"/>
                </a:cubicBezTo>
                <a:cubicBezTo>
                  <a:pt x="835" y="305"/>
                  <a:pt x="830" y="308"/>
                  <a:pt x="826" y="311"/>
                </a:cubicBezTo>
                <a:cubicBezTo>
                  <a:pt x="824" y="312"/>
                  <a:pt x="823" y="314"/>
                  <a:pt x="821" y="314"/>
                </a:cubicBezTo>
                <a:cubicBezTo>
                  <a:pt x="817" y="313"/>
                  <a:pt x="815" y="315"/>
                  <a:pt x="812" y="316"/>
                </a:cubicBezTo>
                <a:cubicBezTo>
                  <a:pt x="794" y="323"/>
                  <a:pt x="777" y="332"/>
                  <a:pt x="761" y="344"/>
                </a:cubicBezTo>
                <a:cubicBezTo>
                  <a:pt x="754" y="349"/>
                  <a:pt x="747" y="352"/>
                  <a:pt x="740" y="355"/>
                </a:cubicBezTo>
                <a:cubicBezTo>
                  <a:pt x="725" y="364"/>
                  <a:pt x="711" y="374"/>
                  <a:pt x="696" y="381"/>
                </a:cubicBezTo>
                <a:cubicBezTo>
                  <a:pt x="680" y="391"/>
                  <a:pt x="665" y="400"/>
                  <a:pt x="650" y="410"/>
                </a:cubicBezTo>
                <a:cubicBezTo>
                  <a:pt x="648" y="411"/>
                  <a:pt x="647" y="412"/>
                  <a:pt x="646" y="412"/>
                </a:cubicBezTo>
                <a:cubicBezTo>
                  <a:pt x="639" y="415"/>
                  <a:pt x="632" y="420"/>
                  <a:pt x="625" y="424"/>
                </a:cubicBezTo>
                <a:cubicBezTo>
                  <a:pt x="614" y="430"/>
                  <a:pt x="604" y="436"/>
                  <a:pt x="594" y="444"/>
                </a:cubicBezTo>
                <a:cubicBezTo>
                  <a:pt x="586" y="453"/>
                  <a:pt x="574" y="457"/>
                  <a:pt x="565" y="464"/>
                </a:cubicBezTo>
                <a:cubicBezTo>
                  <a:pt x="558" y="467"/>
                  <a:pt x="551" y="471"/>
                  <a:pt x="546" y="476"/>
                </a:cubicBezTo>
                <a:cubicBezTo>
                  <a:pt x="540" y="481"/>
                  <a:pt x="533" y="484"/>
                  <a:pt x="527" y="488"/>
                </a:cubicBezTo>
                <a:cubicBezTo>
                  <a:pt x="525" y="489"/>
                  <a:pt x="525" y="489"/>
                  <a:pt x="525" y="490"/>
                </a:cubicBezTo>
                <a:cubicBezTo>
                  <a:pt x="526" y="491"/>
                  <a:pt x="525" y="492"/>
                  <a:pt x="524" y="492"/>
                </a:cubicBezTo>
                <a:cubicBezTo>
                  <a:pt x="522" y="493"/>
                  <a:pt x="520" y="495"/>
                  <a:pt x="518" y="496"/>
                </a:cubicBezTo>
                <a:cubicBezTo>
                  <a:pt x="510" y="502"/>
                  <a:pt x="502" y="507"/>
                  <a:pt x="496" y="509"/>
                </a:cubicBezTo>
                <a:cubicBezTo>
                  <a:pt x="502" y="506"/>
                  <a:pt x="511" y="502"/>
                  <a:pt x="519" y="496"/>
                </a:cubicBezTo>
                <a:cubicBezTo>
                  <a:pt x="528" y="490"/>
                  <a:pt x="536" y="482"/>
                  <a:pt x="546" y="478"/>
                </a:cubicBezTo>
                <a:cubicBezTo>
                  <a:pt x="550" y="478"/>
                  <a:pt x="554" y="476"/>
                  <a:pt x="558" y="474"/>
                </a:cubicBezTo>
                <a:cubicBezTo>
                  <a:pt x="564" y="470"/>
                  <a:pt x="569" y="465"/>
                  <a:pt x="575" y="461"/>
                </a:cubicBezTo>
                <a:cubicBezTo>
                  <a:pt x="582" y="456"/>
                  <a:pt x="588" y="451"/>
                  <a:pt x="592" y="445"/>
                </a:cubicBezTo>
                <a:cubicBezTo>
                  <a:pt x="593" y="444"/>
                  <a:pt x="594" y="444"/>
                  <a:pt x="595" y="443"/>
                </a:cubicBezTo>
                <a:cubicBezTo>
                  <a:pt x="604" y="436"/>
                  <a:pt x="614" y="430"/>
                  <a:pt x="625" y="424"/>
                </a:cubicBezTo>
                <a:cubicBezTo>
                  <a:pt x="626" y="425"/>
                  <a:pt x="626" y="426"/>
                  <a:pt x="626" y="427"/>
                </a:cubicBezTo>
                <a:cubicBezTo>
                  <a:pt x="625" y="428"/>
                  <a:pt x="625" y="429"/>
                  <a:pt x="624" y="429"/>
                </a:cubicBezTo>
                <a:cubicBezTo>
                  <a:pt x="614" y="437"/>
                  <a:pt x="602" y="443"/>
                  <a:pt x="594" y="451"/>
                </a:cubicBezTo>
                <a:cubicBezTo>
                  <a:pt x="595" y="450"/>
                  <a:pt x="597" y="448"/>
                  <a:pt x="600" y="447"/>
                </a:cubicBezTo>
                <a:cubicBezTo>
                  <a:pt x="616" y="436"/>
                  <a:pt x="632" y="426"/>
                  <a:pt x="647" y="414"/>
                </a:cubicBezTo>
                <a:cubicBezTo>
                  <a:pt x="652" y="410"/>
                  <a:pt x="658" y="408"/>
                  <a:pt x="662" y="403"/>
                </a:cubicBezTo>
                <a:cubicBezTo>
                  <a:pt x="672" y="396"/>
                  <a:pt x="683" y="389"/>
                  <a:pt x="694" y="382"/>
                </a:cubicBezTo>
                <a:cubicBezTo>
                  <a:pt x="705" y="383"/>
                  <a:pt x="713" y="375"/>
                  <a:pt x="722" y="371"/>
                </a:cubicBezTo>
                <a:cubicBezTo>
                  <a:pt x="727" y="369"/>
                  <a:pt x="731" y="365"/>
                  <a:pt x="737" y="363"/>
                </a:cubicBezTo>
                <a:cubicBezTo>
                  <a:pt x="739" y="362"/>
                  <a:pt x="739" y="359"/>
                  <a:pt x="741" y="358"/>
                </a:cubicBezTo>
                <a:cubicBezTo>
                  <a:pt x="744" y="355"/>
                  <a:pt x="748" y="354"/>
                  <a:pt x="751" y="351"/>
                </a:cubicBezTo>
                <a:cubicBezTo>
                  <a:pt x="766" y="342"/>
                  <a:pt x="780" y="330"/>
                  <a:pt x="796" y="323"/>
                </a:cubicBezTo>
                <a:cubicBezTo>
                  <a:pt x="800" y="321"/>
                  <a:pt x="804" y="320"/>
                  <a:pt x="808" y="318"/>
                </a:cubicBezTo>
                <a:cubicBezTo>
                  <a:pt x="810" y="317"/>
                  <a:pt x="812" y="317"/>
                  <a:pt x="814" y="319"/>
                </a:cubicBezTo>
                <a:cubicBezTo>
                  <a:pt x="812" y="324"/>
                  <a:pt x="807" y="324"/>
                  <a:pt x="804" y="327"/>
                </a:cubicBezTo>
                <a:cubicBezTo>
                  <a:pt x="796" y="331"/>
                  <a:pt x="787" y="336"/>
                  <a:pt x="780" y="342"/>
                </a:cubicBezTo>
                <a:cubicBezTo>
                  <a:pt x="771" y="347"/>
                  <a:pt x="763" y="354"/>
                  <a:pt x="753" y="359"/>
                </a:cubicBezTo>
                <a:cubicBezTo>
                  <a:pt x="748" y="362"/>
                  <a:pt x="743" y="366"/>
                  <a:pt x="738" y="369"/>
                </a:cubicBezTo>
                <a:cubicBezTo>
                  <a:pt x="724" y="376"/>
                  <a:pt x="711" y="385"/>
                  <a:pt x="698" y="392"/>
                </a:cubicBezTo>
                <a:cubicBezTo>
                  <a:pt x="694" y="394"/>
                  <a:pt x="691" y="396"/>
                  <a:pt x="688" y="398"/>
                </a:cubicBezTo>
                <a:cubicBezTo>
                  <a:pt x="687" y="398"/>
                  <a:pt x="686" y="398"/>
                  <a:pt x="685" y="399"/>
                </a:cubicBezTo>
                <a:cubicBezTo>
                  <a:pt x="683" y="400"/>
                  <a:pt x="681" y="402"/>
                  <a:pt x="679" y="404"/>
                </a:cubicBezTo>
                <a:cubicBezTo>
                  <a:pt x="674" y="406"/>
                  <a:pt x="670" y="409"/>
                  <a:pt x="665" y="412"/>
                </a:cubicBezTo>
                <a:cubicBezTo>
                  <a:pt x="656" y="417"/>
                  <a:pt x="648" y="422"/>
                  <a:pt x="639" y="428"/>
                </a:cubicBezTo>
                <a:cubicBezTo>
                  <a:pt x="634" y="431"/>
                  <a:pt x="628" y="434"/>
                  <a:pt x="624" y="439"/>
                </a:cubicBezTo>
                <a:cubicBezTo>
                  <a:pt x="621" y="442"/>
                  <a:pt x="615" y="443"/>
                  <a:pt x="611" y="447"/>
                </a:cubicBezTo>
                <a:cubicBezTo>
                  <a:pt x="600" y="455"/>
                  <a:pt x="589" y="464"/>
                  <a:pt x="576" y="471"/>
                </a:cubicBezTo>
                <a:cubicBezTo>
                  <a:pt x="569" y="476"/>
                  <a:pt x="562" y="482"/>
                  <a:pt x="553" y="486"/>
                </a:cubicBezTo>
                <a:cubicBezTo>
                  <a:pt x="546" y="488"/>
                  <a:pt x="540" y="491"/>
                  <a:pt x="534" y="494"/>
                </a:cubicBezTo>
                <a:cubicBezTo>
                  <a:pt x="531" y="495"/>
                  <a:pt x="528" y="497"/>
                  <a:pt x="526" y="499"/>
                </a:cubicBezTo>
                <a:cubicBezTo>
                  <a:pt x="518" y="505"/>
                  <a:pt x="510" y="508"/>
                  <a:pt x="503" y="513"/>
                </a:cubicBezTo>
                <a:cubicBezTo>
                  <a:pt x="501" y="514"/>
                  <a:pt x="500" y="515"/>
                  <a:pt x="498" y="516"/>
                </a:cubicBezTo>
                <a:cubicBezTo>
                  <a:pt x="497" y="517"/>
                  <a:pt x="495" y="518"/>
                  <a:pt x="493" y="516"/>
                </a:cubicBezTo>
                <a:cubicBezTo>
                  <a:pt x="494" y="515"/>
                  <a:pt x="495" y="515"/>
                  <a:pt x="495" y="514"/>
                </a:cubicBezTo>
                <a:cubicBezTo>
                  <a:pt x="495" y="514"/>
                  <a:pt x="494" y="515"/>
                  <a:pt x="493" y="516"/>
                </a:cubicBezTo>
                <a:cubicBezTo>
                  <a:pt x="492" y="519"/>
                  <a:pt x="489" y="520"/>
                  <a:pt x="486" y="521"/>
                </a:cubicBezTo>
                <a:cubicBezTo>
                  <a:pt x="483" y="521"/>
                  <a:pt x="481" y="523"/>
                  <a:pt x="478" y="524"/>
                </a:cubicBezTo>
                <a:cubicBezTo>
                  <a:pt x="474" y="527"/>
                  <a:pt x="470" y="528"/>
                  <a:pt x="466" y="532"/>
                </a:cubicBezTo>
                <a:cubicBezTo>
                  <a:pt x="461" y="536"/>
                  <a:pt x="456" y="539"/>
                  <a:pt x="451" y="542"/>
                </a:cubicBezTo>
                <a:cubicBezTo>
                  <a:pt x="446" y="545"/>
                  <a:pt x="441" y="548"/>
                  <a:pt x="435" y="552"/>
                </a:cubicBezTo>
                <a:cubicBezTo>
                  <a:pt x="432" y="553"/>
                  <a:pt x="430" y="555"/>
                  <a:pt x="427" y="558"/>
                </a:cubicBezTo>
                <a:cubicBezTo>
                  <a:pt x="423" y="561"/>
                  <a:pt x="417" y="564"/>
                  <a:pt x="412" y="567"/>
                </a:cubicBezTo>
                <a:cubicBezTo>
                  <a:pt x="404" y="571"/>
                  <a:pt x="396" y="576"/>
                  <a:pt x="388" y="580"/>
                </a:cubicBezTo>
                <a:cubicBezTo>
                  <a:pt x="391" y="578"/>
                  <a:pt x="394" y="576"/>
                  <a:pt x="398" y="575"/>
                </a:cubicBezTo>
                <a:cubicBezTo>
                  <a:pt x="399" y="574"/>
                  <a:pt x="400" y="574"/>
                  <a:pt x="401" y="575"/>
                </a:cubicBezTo>
                <a:cubicBezTo>
                  <a:pt x="402" y="576"/>
                  <a:pt x="401" y="577"/>
                  <a:pt x="400" y="578"/>
                </a:cubicBezTo>
                <a:cubicBezTo>
                  <a:pt x="391" y="582"/>
                  <a:pt x="383" y="588"/>
                  <a:pt x="373" y="591"/>
                </a:cubicBezTo>
                <a:cubicBezTo>
                  <a:pt x="369" y="593"/>
                  <a:pt x="365" y="596"/>
                  <a:pt x="361" y="599"/>
                </a:cubicBezTo>
                <a:cubicBezTo>
                  <a:pt x="353" y="601"/>
                  <a:pt x="346" y="605"/>
                  <a:pt x="338" y="609"/>
                </a:cubicBezTo>
                <a:cubicBezTo>
                  <a:pt x="335" y="611"/>
                  <a:pt x="332" y="614"/>
                  <a:pt x="328" y="616"/>
                </a:cubicBezTo>
                <a:cubicBezTo>
                  <a:pt x="324" y="617"/>
                  <a:pt x="320" y="620"/>
                  <a:pt x="316" y="622"/>
                </a:cubicBezTo>
                <a:cubicBezTo>
                  <a:pt x="315" y="622"/>
                  <a:pt x="315" y="622"/>
                  <a:pt x="315" y="622"/>
                </a:cubicBezTo>
                <a:cubicBezTo>
                  <a:pt x="313" y="623"/>
                  <a:pt x="312" y="624"/>
                  <a:pt x="311" y="624"/>
                </a:cubicBezTo>
                <a:cubicBezTo>
                  <a:pt x="308" y="626"/>
                  <a:pt x="306" y="627"/>
                  <a:pt x="304" y="628"/>
                </a:cubicBezTo>
                <a:cubicBezTo>
                  <a:pt x="301" y="631"/>
                  <a:pt x="297" y="633"/>
                  <a:pt x="294" y="635"/>
                </a:cubicBezTo>
                <a:cubicBezTo>
                  <a:pt x="292" y="636"/>
                  <a:pt x="291" y="638"/>
                  <a:pt x="289" y="639"/>
                </a:cubicBezTo>
                <a:cubicBezTo>
                  <a:pt x="281" y="645"/>
                  <a:pt x="270" y="647"/>
                  <a:pt x="262" y="654"/>
                </a:cubicBezTo>
                <a:cubicBezTo>
                  <a:pt x="258" y="657"/>
                  <a:pt x="253" y="659"/>
                  <a:pt x="250" y="662"/>
                </a:cubicBezTo>
                <a:cubicBezTo>
                  <a:pt x="248" y="663"/>
                  <a:pt x="247" y="665"/>
                  <a:pt x="244" y="666"/>
                </a:cubicBezTo>
                <a:cubicBezTo>
                  <a:pt x="240" y="667"/>
                  <a:pt x="238" y="670"/>
                  <a:pt x="235" y="673"/>
                </a:cubicBezTo>
                <a:cubicBezTo>
                  <a:pt x="234" y="673"/>
                  <a:pt x="233" y="674"/>
                  <a:pt x="232" y="675"/>
                </a:cubicBezTo>
                <a:cubicBezTo>
                  <a:pt x="231" y="676"/>
                  <a:pt x="231" y="676"/>
                  <a:pt x="230" y="676"/>
                </a:cubicBezTo>
                <a:cubicBezTo>
                  <a:pt x="226" y="678"/>
                  <a:pt x="223" y="682"/>
                  <a:pt x="219" y="685"/>
                </a:cubicBezTo>
                <a:cubicBezTo>
                  <a:pt x="218" y="686"/>
                  <a:pt x="216" y="687"/>
                  <a:pt x="215" y="688"/>
                </a:cubicBezTo>
                <a:cubicBezTo>
                  <a:pt x="210" y="690"/>
                  <a:pt x="207" y="693"/>
                  <a:pt x="205" y="698"/>
                </a:cubicBezTo>
                <a:cubicBezTo>
                  <a:pt x="204" y="700"/>
                  <a:pt x="201" y="702"/>
                  <a:pt x="199" y="704"/>
                </a:cubicBezTo>
                <a:cubicBezTo>
                  <a:pt x="197" y="705"/>
                  <a:pt x="195" y="707"/>
                  <a:pt x="193" y="709"/>
                </a:cubicBezTo>
                <a:cubicBezTo>
                  <a:pt x="193" y="709"/>
                  <a:pt x="193" y="710"/>
                  <a:pt x="192" y="710"/>
                </a:cubicBezTo>
                <a:cubicBezTo>
                  <a:pt x="191" y="711"/>
                  <a:pt x="190" y="712"/>
                  <a:pt x="189" y="713"/>
                </a:cubicBezTo>
                <a:cubicBezTo>
                  <a:pt x="188" y="715"/>
                  <a:pt x="186" y="717"/>
                  <a:pt x="184" y="718"/>
                </a:cubicBezTo>
                <a:cubicBezTo>
                  <a:pt x="183" y="719"/>
                  <a:pt x="182" y="720"/>
                  <a:pt x="181" y="721"/>
                </a:cubicBezTo>
                <a:cubicBezTo>
                  <a:pt x="179" y="722"/>
                  <a:pt x="178" y="721"/>
                  <a:pt x="178" y="719"/>
                </a:cubicBezTo>
                <a:cubicBezTo>
                  <a:pt x="178" y="717"/>
                  <a:pt x="180" y="717"/>
                  <a:pt x="181" y="715"/>
                </a:cubicBezTo>
                <a:cubicBezTo>
                  <a:pt x="184" y="712"/>
                  <a:pt x="187" y="710"/>
                  <a:pt x="190" y="707"/>
                </a:cubicBezTo>
                <a:cubicBezTo>
                  <a:pt x="188" y="708"/>
                  <a:pt x="188" y="711"/>
                  <a:pt x="185" y="708"/>
                </a:cubicBezTo>
                <a:cubicBezTo>
                  <a:pt x="185" y="705"/>
                  <a:pt x="189" y="704"/>
                  <a:pt x="191" y="701"/>
                </a:cubicBezTo>
                <a:cubicBezTo>
                  <a:pt x="191" y="700"/>
                  <a:pt x="192" y="699"/>
                  <a:pt x="193" y="698"/>
                </a:cubicBezTo>
                <a:cubicBezTo>
                  <a:pt x="192" y="699"/>
                  <a:pt x="191" y="700"/>
                  <a:pt x="191" y="701"/>
                </a:cubicBezTo>
                <a:cubicBezTo>
                  <a:pt x="187" y="706"/>
                  <a:pt x="182" y="708"/>
                  <a:pt x="179" y="713"/>
                </a:cubicBezTo>
                <a:cubicBezTo>
                  <a:pt x="175" y="716"/>
                  <a:pt x="174" y="715"/>
                  <a:pt x="172" y="709"/>
                </a:cubicBezTo>
                <a:cubicBezTo>
                  <a:pt x="172" y="709"/>
                  <a:pt x="172" y="708"/>
                  <a:pt x="172" y="708"/>
                </a:cubicBezTo>
                <a:cubicBezTo>
                  <a:pt x="173" y="707"/>
                  <a:pt x="174" y="708"/>
                  <a:pt x="175" y="709"/>
                </a:cubicBezTo>
                <a:cubicBezTo>
                  <a:pt x="176" y="708"/>
                  <a:pt x="177" y="708"/>
                  <a:pt x="178" y="707"/>
                </a:cubicBezTo>
                <a:cubicBezTo>
                  <a:pt x="180" y="706"/>
                  <a:pt x="181" y="703"/>
                  <a:pt x="182" y="701"/>
                </a:cubicBezTo>
                <a:cubicBezTo>
                  <a:pt x="182" y="701"/>
                  <a:pt x="182" y="701"/>
                  <a:pt x="183" y="700"/>
                </a:cubicBezTo>
                <a:cubicBezTo>
                  <a:pt x="185" y="699"/>
                  <a:pt x="187" y="697"/>
                  <a:pt x="189" y="695"/>
                </a:cubicBezTo>
                <a:cubicBezTo>
                  <a:pt x="190" y="694"/>
                  <a:pt x="191" y="693"/>
                  <a:pt x="192" y="693"/>
                </a:cubicBezTo>
                <a:cubicBezTo>
                  <a:pt x="193" y="692"/>
                  <a:pt x="194" y="691"/>
                  <a:pt x="194" y="691"/>
                </a:cubicBezTo>
                <a:cubicBezTo>
                  <a:pt x="201" y="685"/>
                  <a:pt x="209" y="681"/>
                  <a:pt x="216" y="675"/>
                </a:cubicBezTo>
                <a:cubicBezTo>
                  <a:pt x="209" y="680"/>
                  <a:pt x="202" y="685"/>
                  <a:pt x="195" y="690"/>
                </a:cubicBezTo>
                <a:cubicBezTo>
                  <a:pt x="195" y="690"/>
                  <a:pt x="194" y="690"/>
                  <a:pt x="194" y="690"/>
                </a:cubicBezTo>
                <a:cubicBezTo>
                  <a:pt x="193" y="690"/>
                  <a:pt x="192" y="689"/>
                  <a:pt x="192" y="688"/>
                </a:cubicBezTo>
                <a:cubicBezTo>
                  <a:pt x="193" y="685"/>
                  <a:pt x="195" y="684"/>
                  <a:pt x="197" y="683"/>
                </a:cubicBezTo>
                <a:cubicBezTo>
                  <a:pt x="198" y="681"/>
                  <a:pt x="200" y="681"/>
                  <a:pt x="202" y="680"/>
                </a:cubicBezTo>
                <a:cubicBezTo>
                  <a:pt x="209" y="675"/>
                  <a:pt x="216" y="670"/>
                  <a:pt x="223" y="665"/>
                </a:cubicBezTo>
                <a:cubicBezTo>
                  <a:pt x="216" y="670"/>
                  <a:pt x="208" y="675"/>
                  <a:pt x="201" y="680"/>
                </a:cubicBezTo>
                <a:cubicBezTo>
                  <a:pt x="199" y="681"/>
                  <a:pt x="197" y="682"/>
                  <a:pt x="197" y="679"/>
                </a:cubicBezTo>
                <a:cubicBezTo>
                  <a:pt x="200" y="675"/>
                  <a:pt x="204" y="672"/>
                  <a:pt x="207" y="668"/>
                </a:cubicBezTo>
                <a:cubicBezTo>
                  <a:pt x="209" y="667"/>
                  <a:pt x="210" y="665"/>
                  <a:pt x="212" y="665"/>
                </a:cubicBezTo>
                <a:cubicBezTo>
                  <a:pt x="210" y="665"/>
                  <a:pt x="209" y="667"/>
                  <a:pt x="208" y="668"/>
                </a:cubicBezTo>
                <a:cubicBezTo>
                  <a:pt x="204" y="671"/>
                  <a:pt x="201" y="674"/>
                  <a:pt x="198" y="678"/>
                </a:cubicBezTo>
                <a:cubicBezTo>
                  <a:pt x="197" y="679"/>
                  <a:pt x="196" y="681"/>
                  <a:pt x="196" y="682"/>
                </a:cubicBezTo>
                <a:cubicBezTo>
                  <a:pt x="196" y="682"/>
                  <a:pt x="195" y="683"/>
                  <a:pt x="195" y="683"/>
                </a:cubicBezTo>
                <a:cubicBezTo>
                  <a:pt x="192" y="685"/>
                  <a:pt x="188" y="686"/>
                  <a:pt x="186" y="690"/>
                </a:cubicBezTo>
                <a:cubicBezTo>
                  <a:pt x="182" y="695"/>
                  <a:pt x="177" y="698"/>
                  <a:pt x="173" y="701"/>
                </a:cubicBezTo>
                <a:cubicBezTo>
                  <a:pt x="171" y="702"/>
                  <a:pt x="170" y="703"/>
                  <a:pt x="169" y="705"/>
                </a:cubicBezTo>
                <a:cubicBezTo>
                  <a:pt x="168" y="705"/>
                  <a:pt x="168" y="706"/>
                  <a:pt x="167" y="706"/>
                </a:cubicBezTo>
                <a:cubicBezTo>
                  <a:pt x="164" y="708"/>
                  <a:pt x="162" y="710"/>
                  <a:pt x="159" y="713"/>
                </a:cubicBezTo>
                <a:cubicBezTo>
                  <a:pt x="158" y="715"/>
                  <a:pt x="157" y="716"/>
                  <a:pt x="156" y="717"/>
                </a:cubicBezTo>
                <a:cubicBezTo>
                  <a:pt x="155" y="718"/>
                  <a:pt x="154" y="719"/>
                  <a:pt x="152" y="719"/>
                </a:cubicBezTo>
                <a:cubicBezTo>
                  <a:pt x="150" y="720"/>
                  <a:pt x="148" y="721"/>
                  <a:pt x="146" y="722"/>
                </a:cubicBezTo>
                <a:cubicBezTo>
                  <a:pt x="145" y="723"/>
                  <a:pt x="143" y="724"/>
                  <a:pt x="142" y="722"/>
                </a:cubicBezTo>
                <a:cubicBezTo>
                  <a:pt x="140" y="720"/>
                  <a:pt x="140" y="718"/>
                  <a:pt x="142" y="717"/>
                </a:cubicBezTo>
                <a:cubicBezTo>
                  <a:pt x="143" y="715"/>
                  <a:pt x="145" y="714"/>
                  <a:pt x="147" y="713"/>
                </a:cubicBezTo>
                <a:cubicBezTo>
                  <a:pt x="148" y="712"/>
                  <a:pt x="149" y="711"/>
                  <a:pt x="150" y="710"/>
                </a:cubicBezTo>
                <a:cubicBezTo>
                  <a:pt x="151" y="709"/>
                  <a:pt x="152" y="708"/>
                  <a:pt x="153" y="707"/>
                </a:cubicBezTo>
                <a:cubicBezTo>
                  <a:pt x="154" y="707"/>
                  <a:pt x="156" y="707"/>
                  <a:pt x="157" y="706"/>
                </a:cubicBezTo>
                <a:cubicBezTo>
                  <a:pt x="159" y="701"/>
                  <a:pt x="163" y="698"/>
                  <a:pt x="166" y="695"/>
                </a:cubicBezTo>
                <a:cubicBezTo>
                  <a:pt x="173" y="686"/>
                  <a:pt x="181" y="678"/>
                  <a:pt x="189" y="671"/>
                </a:cubicBezTo>
                <a:cubicBezTo>
                  <a:pt x="190" y="670"/>
                  <a:pt x="191" y="669"/>
                  <a:pt x="192" y="668"/>
                </a:cubicBezTo>
                <a:cubicBezTo>
                  <a:pt x="193" y="666"/>
                  <a:pt x="195" y="665"/>
                  <a:pt x="195" y="663"/>
                </a:cubicBezTo>
                <a:cubicBezTo>
                  <a:pt x="195" y="662"/>
                  <a:pt x="196" y="661"/>
                  <a:pt x="196" y="660"/>
                </a:cubicBezTo>
                <a:cubicBezTo>
                  <a:pt x="199" y="657"/>
                  <a:pt x="203" y="654"/>
                  <a:pt x="206" y="652"/>
                </a:cubicBezTo>
                <a:cubicBezTo>
                  <a:pt x="209" y="651"/>
                  <a:pt x="208" y="647"/>
                  <a:pt x="210" y="645"/>
                </a:cubicBezTo>
                <a:cubicBezTo>
                  <a:pt x="213" y="642"/>
                  <a:pt x="217" y="640"/>
                  <a:pt x="220" y="637"/>
                </a:cubicBezTo>
                <a:cubicBezTo>
                  <a:pt x="225" y="633"/>
                  <a:pt x="230" y="630"/>
                  <a:pt x="236" y="628"/>
                </a:cubicBezTo>
                <a:cubicBezTo>
                  <a:pt x="234" y="629"/>
                  <a:pt x="232" y="630"/>
                  <a:pt x="231" y="628"/>
                </a:cubicBezTo>
                <a:cubicBezTo>
                  <a:pt x="230" y="626"/>
                  <a:pt x="232" y="625"/>
                  <a:pt x="234" y="624"/>
                </a:cubicBezTo>
                <a:cubicBezTo>
                  <a:pt x="236" y="623"/>
                  <a:pt x="238" y="622"/>
                  <a:pt x="240" y="620"/>
                </a:cubicBezTo>
                <a:cubicBezTo>
                  <a:pt x="241" y="619"/>
                  <a:pt x="242" y="619"/>
                  <a:pt x="243" y="618"/>
                </a:cubicBezTo>
                <a:cubicBezTo>
                  <a:pt x="249" y="614"/>
                  <a:pt x="254" y="609"/>
                  <a:pt x="260" y="605"/>
                </a:cubicBezTo>
                <a:cubicBezTo>
                  <a:pt x="264" y="602"/>
                  <a:pt x="268" y="599"/>
                  <a:pt x="272" y="596"/>
                </a:cubicBezTo>
                <a:cubicBezTo>
                  <a:pt x="278" y="590"/>
                  <a:pt x="284" y="586"/>
                  <a:pt x="291" y="581"/>
                </a:cubicBezTo>
                <a:cubicBezTo>
                  <a:pt x="297" y="578"/>
                  <a:pt x="300" y="571"/>
                  <a:pt x="306" y="569"/>
                </a:cubicBezTo>
                <a:cubicBezTo>
                  <a:pt x="296" y="573"/>
                  <a:pt x="287" y="582"/>
                  <a:pt x="277" y="588"/>
                </a:cubicBezTo>
                <a:cubicBezTo>
                  <a:pt x="275" y="589"/>
                  <a:pt x="273" y="590"/>
                  <a:pt x="272" y="592"/>
                </a:cubicBezTo>
                <a:cubicBezTo>
                  <a:pt x="268" y="595"/>
                  <a:pt x="264" y="597"/>
                  <a:pt x="262" y="599"/>
                </a:cubicBezTo>
                <a:cubicBezTo>
                  <a:pt x="261" y="600"/>
                  <a:pt x="261" y="600"/>
                  <a:pt x="261" y="599"/>
                </a:cubicBezTo>
                <a:cubicBezTo>
                  <a:pt x="261" y="599"/>
                  <a:pt x="261" y="599"/>
                  <a:pt x="261" y="599"/>
                </a:cubicBezTo>
                <a:cubicBezTo>
                  <a:pt x="263" y="599"/>
                  <a:pt x="263" y="597"/>
                  <a:pt x="265" y="597"/>
                </a:cubicBezTo>
                <a:cubicBezTo>
                  <a:pt x="266" y="597"/>
                  <a:pt x="266" y="598"/>
                  <a:pt x="267" y="599"/>
                </a:cubicBezTo>
                <a:cubicBezTo>
                  <a:pt x="266" y="603"/>
                  <a:pt x="262" y="603"/>
                  <a:pt x="260" y="605"/>
                </a:cubicBezTo>
                <a:cubicBezTo>
                  <a:pt x="254" y="609"/>
                  <a:pt x="248" y="614"/>
                  <a:pt x="242" y="618"/>
                </a:cubicBezTo>
                <a:cubicBezTo>
                  <a:pt x="237" y="619"/>
                  <a:pt x="234" y="624"/>
                  <a:pt x="229" y="626"/>
                </a:cubicBezTo>
                <a:cubicBezTo>
                  <a:pt x="227" y="626"/>
                  <a:pt x="226" y="627"/>
                  <a:pt x="225" y="628"/>
                </a:cubicBezTo>
                <a:cubicBezTo>
                  <a:pt x="226" y="628"/>
                  <a:pt x="227" y="627"/>
                  <a:pt x="228" y="629"/>
                </a:cubicBezTo>
                <a:cubicBezTo>
                  <a:pt x="229" y="630"/>
                  <a:pt x="227" y="631"/>
                  <a:pt x="227" y="631"/>
                </a:cubicBezTo>
                <a:cubicBezTo>
                  <a:pt x="225" y="634"/>
                  <a:pt x="222" y="635"/>
                  <a:pt x="220" y="637"/>
                </a:cubicBezTo>
                <a:cubicBezTo>
                  <a:pt x="216" y="641"/>
                  <a:pt x="211" y="643"/>
                  <a:pt x="207" y="647"/>
                </a:cubicBezTo>
                <a:cubicBezTo>
                  <a:pt x="205" y="648"/>
                  <a:pt x="205" y="650"/>
                  <a:pt x="204" y="652"/>
                </a:cubicBezTo>
                <a:cubicBezTo>
                  <a:pt x="200" y="657"/>
                  <a:pt x="194" y="659"/>
                  <a:pt x="190" y="664"/>
                </a:cubicBezTo>
                <a:cubicBezTo>
                  <a:pt x="190" y="664"/>
                  <a:pt x="189" y="665"/>
                  <a:pt x="188" y="665"/>
                </a:cubicBezTo>
                <a:cubicBezTo>
                  <a:pt x="184" y="667"/>
                  <a:pt x="180" y="670"/>
                  <a:pt x="177" y="673"/>
                </a:cubicBezTo>
                <a:cubicBezTo>
                  <a:pt x="171" y="679"/>
                  <a:pt x="164" y="684"/>
                  <a:pt x="159" y="691"/>
                </a:cubicBezTo>
                <a:cubicBezTo>
                  <a:pt x="156" y="694"/>
                  <a:pt x="151" y="696"/>
                  <a:pt x="147" y="700"/>
                </a:cubicBezTo>
                <a:cubicBezTo>
                  <a:pt x="144" y="703"/>
                  <a:pt x="141" y="701"/>
                  <a:pt x="140" y="697"/>
                </a:cubicBezTo>
                <a:cubicBezTo>
                  <a:pt x="141" y="696"/>
                  <a:pt x="141" y="695"/>
                  <a:pt x="141" y="695"/>
                </a:cubicBezTo>
                <a:cubicBezTo>
                  <a:pt x="143" y="694"/>
                  <a:pt x="144" y="693"/>
                  <a:pt x="144" y="692"/>
                </a:cubicBezTo>
                <a:cubicBezTo>
                  <a:pt x="145" y="689"/>
                  <a:pt x="148" y="689"/>
                  <a:pt x="149" y="687"/>
                </a:cubicBezTo>
                <a:cubicBezTo>
                  <a:pt x="150" y="686"/>
                  <a:pt x="151" y="685"/>
                  <a:pt x="152" y="684"/>
                </a:cubicBezTo>
                <a:cubicBezTo>
                  <a:pt x="153" y="684"/>
                  <a:pt x="154" y="683"/>
                  <a:pt x="155" y="682"/>
                </a:cubicBezTo>
                <a:cubicBezTo>
                  <a:pt x="157" y="681"/>
                  <a:pt x="159" y="679"/>
                  <a:pt x="160" y="677"/>
                </a:cubicBezTo>
                <a:cubicBezTo>
                  <a:pt x="162" y="674"/>
                  <a:pt x="166" y="673"/>
                  <a:pt x="168" y="671"/>
                </a:cubicBezTo>
                <a:cubicBezTo>
                  <a:pt x="170" y="669"/>
                  <a:pt x="172" y="667"/>
                  <a:pt x="173" y="664"/>
                </a:cubicBezTo>
                <a:cubicBezTo>
                  <a:pt x="174" y="663"/>
                  <a:pt x="174" y="662"/>
                  <a:pt x="175" y="662"/>
                </a:cubicBezTo>
                <a:cubicBezTo>
                  <a:pt x="177" y="660"/>
                  <a:pt x="179" y="657"/>
                  <a:pt x="181" y="655"/>
                </a:cubicBezTo>
                <a:cubicBezTo>
                  <a:pt x="185" y="653"/>
                  <a:pt x="188" y="650"/>
                  <a:pt x="192" y="647"/>
                </a:cubicBezTo>
                <a:cubicBezTo>
                  <a:pt x="190" y="648"/>
                  <a:pt x="189" y="649"/>
                  <a:pt x="187" y="647"/>
                </a:cubicBezTo>
                <a:cubicBezTo>
                  <a:pt x="187" y="647"/>
                  <a:pt x="187" y="646"/>
                  <a:pt x="187" y="645"/>
                </a:cubicBezTo>
                <a:cubicBezTo>
                  <a:pt x="188" y="642"/>
                  <a:pt x="191" y="641"/>
                  <a:pt x="194" y="641"/>
                </a:cubicBezTo>
                <a:cubicBezTo>
                  <a:pt x="198" y="640"/>
                  <a:pt x="200" y="638"/>
                  <a:pt x="202" y="634"/>
                </a:cubicBezTo>
                <a:cubicBezTo>
                  <a:pt x="202" y="634"/>
                  <a:pt x="202" y="633"/>
                  <a:pt x="203" y="633"/>
                </a:cubicBezTo>
                <a:cubicBezTo>
                  <a:pt x="204" y="632"/>
                  <a:pt x="205" y="631"/>
                  <a:pt x="206" y="630"/>
                </a:cubicBezTo>
                <a:cubicBezTo>
                  <a:pt x="211" y="624"/>
                  <a:pt x="218" y="623"/>
                  <a:pt x="224" y="618"/>
                </a:cubicBezTo>
                <a:cubicBezTo>
                  <a:pt x="224" y="618"/>
                  <a:pt x="225" y="617"/>
                  <a:pt x="225" y="616"/>
                </a:cubicBezTo>
                <a:cubicBezTo>
                  <a:pt x="219" y="622"/>
                  <a:pt x="211" y="622"/>
                  <a:pt x="204" y="627"/>
                </a:cubicBezTo>
                <a:cubicBezTo>
                  <a:pt x="202" y="629"/>
                  <a:pt x="201" y="630"/>
                  <a:pt x="199" y="631"/>
                </a:cubicBezTo>
                <a:cubicBezTo>
                  <a:pt x="191" y="635"/>
                  <a:pt x="184" y="641"/>
                  <a:pt x="177" y="646"/>
                </a:cubicBezTo>
                <a:cubicBezTo>
                  <a:pt x="173" y="649"/>
                  <a:pt x="168" y="648"/>
                  <a:pt x="166" y="652"/>
                </a:cubicBezTo>
                <a:cubicBezTo>
                  <a:pt x="162" y="655"/>
                  <a:pt x="159" y="659"/>
                  <a:pt x="156" y="663"/>
                </a:cubicBezTo>
                <a:cubicBezTo>
                  <a:pt x="155" y="664"/>
                  <a:pt x="155" y="664"/>
                  <a:pt x="154" y="665"/>
                </a:cubicBezTo>
                <a:cubicBezTo>
                  <a:pt x="153" y="666"/>
                  <a:pt x="152" y="668"/>
                  <a:pt x="150" y="669"/>
                </a:cubicBezTo>
                <a:cubicBezTo>
                  <a:pt x="149" y="669"/>
                  <a:pt x="149" y="669"/>
                  <a:pt x="148" y="669"/>
                </a:cubicBezTo>
                <a:cubicBezTo>
                  <a:pt x="146" y="669"/>
                  <a:pt x="146" y="667"/>
                  <a:pt x="147" y="666"/>
                </a:cubicBezTo>
                <a:cubicBezTo>
                  <a:pt x="149" y="664"/>
                  <a:pt x="150" y="661"/>
                  <a:pt x="153" y="659"/>
                </a:cubicBezTo>
                <a:cubicBezTo>
                  <a:pt x="148" y="662"/>
                  <a:pt x="148" y="661"/>
                  <a:pt x="146" y="657"/>
                </a:cubicBezTo>
                <a:cubicBezTo>
                  <a:pt x="146" y="656"/>
                  <a:pt x="146" y="655"/>
                  <a:pt x="147" y="655"/>
                </a:cubicBezTo>
                <a:cubicBezTo>
                  <a:pt x="151" y="652"/>
                  <a:pt x="156" y="652"/>
                  <a:pt x="159" y="648"/>
                </a:cubicBezTo>
                <a:cubicBezTo>
                  <a:pt x="159" y="647"/>
                  <a:pt x="160" y="646"/>
                  <a:pt x="161" y="645"/>
                </a:cubicBezTo>
                <a:cubicBezTo>
                  <a:pt x="162" y="643"/>
                  <a:pt x="164" y="641"/>
                  <a:pt x="165" y="640"/>
                </a:cubicBezTo>
                <a:cubicBezTo>
                  <a:pt x="168" y="638"/>
                  <a:pt x="171" y="636"/>
                  <a:pt x="173" y="634"/>
                </a:cubicBezTo>
                <a:cubicBezTo>
                  <a:pt x="176" y="632"/>
                  <a:pt x="178" y="629"/>
                  <a:pt x="180" y="626"/>
                </a:cubicBezTo>
                <a:cubicBezTo>
                  <a:pt x="184" y="620"/>
                  <a:pt x="190" y="616"/>
                  <a:pt x="196" y="612"/>
                </a:cubicBezTo>
                <a:cubicBezTo>
                  <a:pt x="198" y="611"/>
                  <a:pt x="200" y="610"/>
                  <a:pt x="201" y="608"/>
                </a:cubicBezTo>
                <a:cubicBezTo>
                  <a:pt x="204" y="606"/>
                  <a:pt x="207" y="604"/>
                  <a:pt x="210" y="602"/>
                </a:cubicBezTo>
                <a:cubicBezTo>
                  <a:pt x="219" y="595"/>
                  <a:pt x="230" y="590"/>
                  <a:pt x="239" y="583"/>
                </a:cubicBezTo>
                <a:cubicBezTo>
                  <a:pt x="231" y="589"/>
                  <a:pt x="222" y="594"/>
                  <a:pt x="213" y="599"/>
                </a:cubicBezTo>
                <a:cubicBezTo>
                  <a:pt x="212" y="599"/>
                  <a:pt x="210" y="600"/>
                  <a:pt x="209" y="601"/>
                </a:cubicBezTo>
                <a:cubicBezTo>
                  <a:pt x="207" y="604"/>
                  <a:pt x="204" y="606"/>
                  <a:pt x="201" y="607"/>
                </a:cubicBezTo>
                <a:cubicBezTo>
                  <a:pt x="200" y="608"/>
                  <a:pt x="199" y="608"/>
                  <a:pt x="199" y="609"/>
                </a:cubicBezTo>
                <a:cubicBezTo>
                  <a:pt x="191" y="612"/>
                  <a:pt x="186" y="619"/>
                  <a:pt x="179" y="621"/>
                </a:cubicBezTo>
                <a:cubicBezTo>
                  <a:pt x="180" y="621"/>
                  <a:pt x="181" y="619"/>
                  <a:pt x="182" y="621"/>
                </a:cubicBezTo>
                <a:cubicBezTo>
                  <a:pt x="184" y="622"/>
                  <a:pt x="182" y="623"/>
                  <a:pt x="181" y="624"/>
                </a:cubicBezTo>
                <a:cubicBezTo>
                  <a:pt x="179" y="625"/>
                  <a:pt x="178" y="627"/>
                  <a:pt x="177" y="628"/>
                </a:cubicBezTo>
                <a:cubicBezTo>
                  <a:pt x="175" y="629"/>
                  <a:pt x="174" y="630"/>
                  <a:pt x="173" y="631"/>
                </a:cubicBezTo>
                <a:cubicBezTo>
                  <a:pt x="172" y="632"/>
                  <a:pt x="172" y="633"/>
                  <a:pt x="171" y="633"/>
                </a:cubicBezTo>
                <a:cubicBezTo>
                  <a:pt x="171" y="633"/>
                  <a:pt x="170" y="633"/>
                  <a:pt x="170" y="634"/>
                </a:cubicBezTo>
                <a:cubicBezTo>
                  <a:pt x="168" y="634"/>
                  <a:pt x="167" y="635"/>
                  <a:pt x="166" y="633"/>
                </a:cubicBezTo>
                <a:cubicBezTo>
                  <a:pt x="166" y="632"/>
                  <a:pt x="166" y="631"/>
                  <a:pt x="167" y="630"/>
                </a:cubicBezTo>
                <a:cubicBezTo>
                  <a:pt x="167" y="628"/>
                  <a:pt x="171" y="627"/>
                  <a:pt x="170" y="624"/>
                </a:cubicBezTo>
                <a:cubicBezTo>
                  <a:pt x="170" y="624"/>
                  <a:pt x="170" y="623"/>
                  <a:pt x="170" y="623"/>
                </a:cubicBezTo>
                <a:cubicBezTo>
                  <a:pt x="170" y="622"/>
                  <a:pt x="170" y="622"/>
                  <a:pt x="171" y="622"/>
                </a:cubicBezTo>
                <a:cubicBezTo>
                  <a:pt x="171" y="622"/>
                  <a:pt x="172" y="622"/>
                  <a:pt x="172" y="621"/>
                </a:cubicBezTo>
                <a:cubicBezTo>
                  <a:pt x="173" y="620"/>
                  <a:pt x="173" y="618"/>
                  <a:pt x="174" y="617"/>
                </a:cubicBezTo>
                <a:cubicBezTo>
                  <a:pt x="176" y="616"/>
                  <a:pt x="179" y="615"/>
                  <a:pt x="180" y="612"/>
                </a:cubicBezTo>
                <a:cubicBezTo>
                  <a:pt x="180" y="611"/>
                  <a:pt x="180" y="610"/>
                  <a:pt x="181" y="609"/>
                </a:cubicBezTo>
                <a:cubicBezTo>
                  <a:pt x="182" y="609"/>
                  <a:pt x="182" y="608"/>
                  <a:pt x="183" y="608"/>
                </a:cubicBezTo>
                <a:cubicBezTo>
                  <a:pt x="186" y="607"/>
                  <a:pt x="189" y="605"/>
                  <a:pt x="191" y="603"/>
                </a:cubicBezTo>
                <a:cubicBezTo>
                  <a:pt x="194" y="600"/>
                  <a:pt x="198" y="599"/>
                  <a:pt x="201" y="596"/>
                </a:cubicBezTo>
                <a:cubicBezTo>
                  <a:pt x="194" y="598"/>
                  <a:pt x="190" y="603"/>
                  <a:pt x="184" y="607"/>
                </a:cubicBezTo>
                <a:cubicBezTo>
                  <a:pt x="184" y="607"/>
                  <a:pt x="183" y="607"/>
                  <a:pt x="182" y="607"/>
                </a:cubicBezTo>
                <a:cubicBezTo>
                  <a:pt x="179" y="607"/>
                  <a:pt x="181" y="605"/>
                  <a:pt x="182" y="604"/>
                </a:cubicBezTo>
                <a:cubicBezTo>
                  <a:pt x="182" y="603"/>
                  <a:pt x="182" y="603"/>
                  <a:pt x="182" y="603"/>
                </a:cubicBezTo>
                <a:cubicBezTo>
                  <a:pt x="182" y="601"/>
                  <a:pt x="185" y="601"/>
                  <a:pt x="186" y="598"/>
                </a:cubicBezTo>
                <a:cubicBezTo>
                  <a:pt x="187" y="598"/>
                  <a:pt x="187" y="597"/>
                  <a:pt x="188" y="597"/>
                </a:cubicBezTo>
                <a:cubicBezTo>
                  <a:pt x="195" y="592"/>
                  <a:pt x="202" y="585"/>
                  <a:pt x="210" y="581"/>
                </a:cubicBezTo>
                <a:cubicBezTo>
                  <a:pt x="217" y="580"/>
                  <a:pt x="224" y="578"/>
                  <a:pt x="230" y="573"/>
                </a:cubicBezTo>
                <a:cubicBezTo>
                  <a:pt x="232" y="571"/>
                  <a:pt x="234" y="569"/>
                  <a:pt x="237" y="568"/>
                </a:cubicBezTo>
                <a:cubicBezTo>
                  <a:pt x="238" y="567"/>
                  <a:pt x="239" y="566"/>
                  <a:pt x="239" y="565"/>
                </a:cubicBezTo>
                <a:cubicBezTo>
                  <a:pt x="240" y="564"/>
                  <a:pt x="241" y="562"/>
                  <a:pt x="243" y="561"/>
                </a:cubicBezTo>
                <a:cubicBezTo>
                  <a:pt x="244" y="560"/>
                  <a:pt x="246" y="560"/>
                  <a:pt x="247" y="560"/>
                </a:cubicBezTo>
                <a:cubicBezTo>
                  <a:pt x="247" y="559"/>
                  <a:pt x="247" y="559"/>
                  <a:pt x="248" y="559"/>
                </a:cubicBezTo>
                <a:cubicBezTo>
                  <a:pt x="249" y="558"/>
                  <a:pt x="250" y="557"/>
                  <a:pt x="251" y="557"/>
                </a:cubicBezTo>
                <a:cubicBezTo>
                  <a:pt x="255" y="554"/>
                  <a:pt x="258" y="549"/>
                  <a:pt x="262" y="547"/>
                </a:cubicBezTo>
                <a:cubicBezTo>
                  <a:pt x="264" y="546"/>
                  <a:pt x="264" y="544"/>
                  <a:pt x="266" y="543"/>
                </a:cubicBezTo>
                <a:cubicBezTo>
                  <a:pt x="267" y="543"/>
                  <a:pt x="268" y="543"/>
                  <a:pt x="269" y="542"/>
                </a:cubicBezTo>
                <a:cubicBezTo>
                  <a:pt x="268" y="542"/>
                  <a:pt x="267" y="543"/>
                  <a:pt x="266" y="543"/>
                </a:cubicBezTo>
                <a:cubicBezTo>
                  <a:pt x="264" y="544"/>
                  <a:pt x="264" y="546"/>
                  <a:pt x="262" y="547"/>
                </a:cubicBezTo>
                <a:cubicBezTo>
                  <a:pt x="262" y="547"/>
                  <a:pt x="261" y="547"/>
                  <a:pt x="261" y="547"/>
                </a:cubicBezTo>
                <a:cubicBezTo>
                  <a:pt x="260" y="543"/>
                  <a:pt x="259" y="545"/>
                  <a:pt x="257" y="546"/>
                </a:cubicBezTo>
                <a:cubicBezTo>
                  <a:pt x="256" y="547"/>
                  <a:pt x="254" y="548"/>
                  <a:pt x="252" y="548"/>
                </a:cubicBezTo>
                <a:cubicBezTo>
                  <a:pt x="248" y="547"/>
                  <a:pt x="251" y="544"/>
                  <a:pt x="251" y="542"/>
                </a:cubicBezTo>
                <a:cubicBezTo>
                  <a:pt x="252" y="542"/>
                  <a:pt x="252" y="541"/>
                  <a:pt x="253" y="540"/>
                </a:cubicBezTo>
                <a:cubicBezTo>
                  <a:pt x="251" y="541"/>
                  <a:pt x="249" y="541"/>
                  <a:pt x="247" y="542"/>
                </a:cubicBezTo>
                <a:cubicBezTo>
                  <a:pt x="246" y="543"/>
                  <a:pt x="247" y="543"/>
                  <a:pt x="247" y="544"/>
                </a:cubicBezTo>
                <a:cubicBezTo>
                  <a:pt x="246" y="546"/>
                  <a:pt x="244" y="546"/>
                  <a:pt x="244" y="547"/>
                </a:cubicBezTo>
                <a:cubicBezTo>
                  <a:pt x="244" y="548"/>
                  <a:pt x="244" y="549"/>
                  <a:pt x="245" y="550"/>
                </a:cubicBezTo>
                <a:cubicBezTo>
                  <a:pt x="244" y="551"/>
                  <a:pt x="243" y="551"/>
                  <a:pt x="242" y="552"/>
                </a:cubicBezTo>
                <a:cubicBezTo>
                  <a:pt x="237" y="556"/>
                  <a:pt x="233" y="560"/>
                  <a:pt x="227" y="562"/>
                </a:cubicBezTo>
                <a:cubicBezTo>
                  <a:pt x="221" y="565"/>
                  <a:pt x="216" y="570"/>
                  <a:pt x="210" y="574"/>
                </a:cubicBezTo>
                <a:cubicBezTo>
                  <a:pt x="208" y="576"/>
                  <a:pt x="207" y="577"/>
                  <a:pt x="203" y="576"/>
                </a:cubicBezTo>
                <a:cubicBezTo>
                  <a:pt x="200" y="576"/>
                  <a:pt x="199" y="579"/>
                  <a:pt x="197" y="581"/>
                </a:cubicBezTo>
                <a:cubicBezTo>
                  <a:pt x="196" y="582"/>
                  <a:pt x="195" y="583"/>
                  <a:pt x="193" y="582"/>
                </a:cubicBezTo>
                <a:cubicBezTo>
                  <a:pt x="192" y="582"/>
                  <a:pt x="192" y="581"/>
                  <a:pt x="192" y="580"/>
                </a:cubicBezTo>
                <a:cubicBezTo>
                  <a:pt x="195" y="573"/>
                  <a:pt x="202" y="571"/>
                  <a:pt x="206" y="569"/>
                </a:cubicBezTo>
                <a:cubicBezTo>
                  <a:pt x="199" y="571"/>
                  <a:pt x="193" y="576"/>
                  <a:pt x="187" y="581"/>
                </a:cubicBezTo>
                <a:cubicBezTo>
                  <a:pt x="184" y="582"/>
                  <a:pt x="182" y="584"/>
                  <a:pt x="179" y="585"/>
                </a:cubicBezTo>
                <a:cubicBezTo>
                  <a:pt x="177" y="587"/>
                  <a:pt x="175" y="587"/>
                  <a:pt x="174" y="584"/>
                </a:cubicBezTo>
                <a:cubicBezTo>
                  <a:pt x="174" y="583"/>
                  <a:pt x="174" y="583"/>
                  <a:pt x="174" y="582"/>
                </a:cubicBezTo>
                <a:cubicBezTo>
                  <a:pt x="176" y="580"/>
                  <a:pt x="178" y="580"/>
                  <a:pt x="180" y="579"/>
                </a:cubicBezTo>
                <a:cubicBezTo>
                  <a:pt x="183" y="578"/>
                  <a:pt x="184" y="576"/>
                  <a:pt x="185" y="572"/>
                </a:cubicBezTo>
                <a:cubicBezTo>
                  <a:pt x="184" y="572"/>
                  <a:pt x="184" y="571"/>
                  <a:pt x="185" y="571"/>
                </a:cubicBezTo>
                <a:cubicBezTo>
                  <a:pt x="189" y="567"/>
                  <a:pt x="193" y="564"/>
                  <a:pt x="197" y="561"/>
                </a:cubicBezTo>
                <a:cubicBezTo>
                  <a:pt x="197" y="560"/>
                  <a:pt x="198" y="559"/>
                  <a:pt x="198" y="558"/>
                </a:cubicBezTo>
                <a:cubicBezTo>
                  <a:pt x="198" y="558"/>
                  <a:pt x="199" y="557"/>
                  <a:pt x="199" y="557"/>
                </a:cubicBezTo>
                <a:cubicBezTo>
                  <a:pt x="202" y="555"/>
                  <a:pt x="205" y="552"/>
                  <a:pt x="208" y="549"/>
                </a:cubicBezTo>
                <a:cubicBezTo>
                  <a:pt x="212" y="544"/>
                  <a:pt x="219" y="542"/>
                  <a:pt x="223" y="537"/>
                </a:cubicBezTo>
                <a:cubicBezTo>
                  <a:pt x="219" y="542"/>
                  <a:pt x="212" y="544"/>
                  <a:pt x="208" y="549"/>
                </a:cubicBezTo>
                <a:cubicBezTo>
                  <a:pt x="205" y="552"/>
                  <a:pt x="203" y="554"/>
                  <a:pt x="200" y="554"/>
                </a:cubicBezTo>
                <a:cubicBezTo>
                  <a:pt x="198" y="555"/>
                  <a:pt x="197" y="556"/>
                  <a:pt x="197" y="557"/>
                </a:cubicBezTo>
                <a:cubicBezTo>
                  <a:pt x="196" y="557"/>
                  <a:pt x="196" y="557"/>
                  <a:pt x="195" y="558"/>
                </a:cubicBezTo>
                <a:cubicBezTo>
                  <a:pt x="194" y="558"/>
                  <a:pt x="193" y="557"/>
                  <a:pt x="193" y="556"/>
                </a:cubicBezTo>
                <a:cubicBezTo>
                  <a:pt x="193" y="554"/>
                  <a:pt x="194" y="553"/>
                  <a:pt x="195" y="552"/>
                </a:cubicBezTo>
                <a:cubicBezTo>
                  <a:pt x="199" y="548"/>
                  <a:pt x="202" y="544"/>
                  <a:pt x="206" y="541"/>
                </a:cubicBezTo>
                <a:cubicBezTo>
                  <a:pt x="213" y="535"/>
                  <a:pt x="218" y="527"/>
                  <a:pt x="227" y="523"/>
                </a:cubicBezTo>
                <a:cubicBezTo>
                  <a:pt x="231" y="520"/>
                  <a:pt x="235" y="516"/>
                  <a:pt x="240" y="513"/>
                </a:cubicBezTo>
                <a:cubicBezTo>
                  <a:pt x="239" y="514"/>
                  <a:pt x="238" y="514"/>
                  <a:pt x="237" y="514"/>
                </a:cubicBezTo>
                <a:cubicBezTo>
                  <a:pt x="235" y="512"/>
                  <a:pt x="237" y="510"/>
                  <a:pt x="238" y="509"/>
                </a:cubicBezTo>
                <a:cubicBezTo>
                  <a:pt x="244" y="505"/>
                  <a:pt x="249" y="499"/>
                  <a:pt x="257" y="496"/>
                </a:cubicBezTo>
                <a:cubicBezTo>
                  <a:pt x="257" y="495"/>
                  <a:pt x="258" y="496"/>
                  <a:pt x="257" y="495"/>
                </a:cubicBezTo>
                <a:cubicBezTo>
                  <a:pt x="256" y="492"/>
                  <a:pt x="256" y="492"/>
                  <a:pt x="260" y="488"/>
                </a:cubicBezTo>
                <a:cubicBezTo>
                  <a:pt x="264" y="485"/>
                  <a:pt x="268" y="483"/>
                  <a:pt x="271" y="480"/>
                </a:cubicBezTo>
                <a:cubicBezTo>
                  <a:pt x="270" y="480"/>
                  <a:pt x="269" y="480"/>
                  <a:pt x="268" y="480"/>
                </a:cubicBezTo>
                <a:cubicBezTo>
                  <a:pt x="268" y="477"/>
                  <a:pt x="270" y="477"/>
                  <a:pt x="271" y="476"/>
                </a:cubicBezTo>
                <a:cubicBezTo>
                  <a:pt x="274" y="474"/>
                  <a:pt x="277" y="472"/>
                  <a:pt x="279" y="469"/>
                </a:cubicBezTo>
                <a:cubicBezTo>
                  <a:pt x="283" y="464"/>
                  <a:pt x="289" y="461"/>
                  <a:pt x="294" y="458"/>
                </a:cubicBezTo>
                <a:cubicBezTo>
                  <a:pt x="297" y="457"/>
                  <a:pt x="299" y="456"/>
                  <a:pt x="301" y="454"/>
                </a:cubicBezTo>
                <a:cubicBezTo>
                  <a:pt x="304" y="452"/>
                  <a:pt x="306" y="449"/>
                  <a:pt x="310" y="447"/>
                </a:cubicBezTo>
                <a:cubicBezTo>
                  <a:pt x="310" y="447"/>
                  <a:pt x="311" y="447"/>
                  <a:pt x="312" y="447"/>
                </a:cubicBezTo>
                <a:cubicBezTo>
                  <a:pt x="313" y="447"/>
                  <a:pt x="313" y="450"/>
                  <a:pt x="314" y="448"/>
                </a:cubicBezTo>
                <a:cubicBezTo>
                  <a:pt x="317" y="445"/>
                  <a:pt x="320" y="444"/>
                  <a:pt x="323" y="442"/>
                </a:cubicBezTo>
                <a:cubicBezTo>
                  <a:pt x="328" y="438"/>
                  <a:pt x="334" y="435"/>
                  <a:pt x="340" y="431"/>
                </a:cubicBezTo>
                <a:cubicBezTo>
                  <a:pt x="344" y="429"/>
                  <a:pt x="348" y="425"/>
                  <a:pt x="352" y="421"/>
                </a:cubicBezTo>
                <a:cubicBezTo>
                  <a:pt x="356" y="418"/>
                  <a:pt x="361" y="414"/>
                  <a:pt x="366" y="411"/>
                </a:cubicBezTo>
                <a:cubicBezTo>
                  <a:pt x="374" y="407"/>
                  <a:pt x="380" y="402"/>
                  <a:pt x="386" y="396"/>
                </a:cubicBezTo>
                <a:cubicBezTo>
                  <a:pt x="390" y="392"/>
                  <a:pt x="394" y="389"/>
                  <a:pt x="398" y="386"/>
                </a:cubicBezTo>
                <a:cubicBezTo>
                  <a:pt x="407" y="381"/>
                  <a:pt x="416" y="375"/>
                  <a:pt x="425" y="368"/>
                </a:cubicBezTo>
                <a:cubicBezTo>
                  <a:pt x="433" y="367"/>
                  <a:pt x="438" y="360"/>
                  <a:pt x="444" y="356"/>
                </a:cubicBezTo>
                <a:cubicBezTo>
                  <a:pt x="446" y="354"/>
                  <a:pt x="449" y="352"/>
                  <a:pt x="452" y="351"/>
                </a:cubicBezTo>
                <a:cubicBezTo>
                  <a:pt x="458" y="349"/>
                  <a:pt x="463" y="345"/>
                  <a:pt x="467" y="340"/>
                </a:cubicBezTo>
                <a:cubicBezTo>
                  <a:pt x="470" y="338"/>
                  <a:pt x="471" y="336"/>
                  <a:pt x="472" y="333"/>
                </a:cubicBezTo>
                <a:cubicBezTo>
                  <a:pt x="475" y="330"/>
                  <a:pt x="479" y="329"/>
                  <a:pt x="482" y="326"/>
                </a:cubicBezTo>
                <a:cubicBezTo>
                  <a:pt x="486" y="324"/>
                  <a:pt x="488" y="322"/>
                  <a:pt x="491" y="320"/>
                </a:cubicBezTo>
                <a:cubicBezTo>
                  <a:pt x="494" y="319"/>
                  <a:pt x="495" y="316"/>
                  <a:pt x="498" y="316"/>
                </a:cubicBezTo>
                <a:cubicBezTo>
                  <a:pt x="499" y="317"/>
                  <a:pt x="501" y="317"/>
                  <a:pt x="503" y="317"/>
                </a:cubicBezTo>
                <a:cubicBezTo>
                  <a:pt x="511" y="313"/>
                  <a:pt x="519" y="308"/>
                  <a:pt x="527" y="303"/>
                </a:cubicBezTo>
                <a:cubicBezTo>
                  <a:pt x="530" y="300"/>
                  <a:pt x="534" y="297"/>
                  <a:pt x="538" y="295"/>
                </a:cubicBezTo>
                <a:cubicBezTo>
                  <a:pt x="541" y="294"/>
                  <a:pt x="544" y="293"/>
                  <a:pt x="546" y="292"/>
                </a:cubicBezTo>
                <a:cubicBezTo>
                  <a:pt x="554" y="288"/>
                  <a:pt x="561" y="283"/>
                  <a:pt x="566" y="280"/>
                </a:cubicBezTo>
                <a:cubicBezTo>
                  <a:pt x="561" y="283"/>
                  <a:pt x="554" y="288"/>
                  <a:pt x="546" y="292"/>
                </a:cubicBezTo>
                <a:cubicBezTo>
                  <a:pt x="543" y="293"/>
                  <a:pt x="540" y="294"/>
                  <a:pt x="537" y="295"/>
                </a:cubicBezTo>
                <a:cubicBezTo>
                  <a:pt x="532" y="298"/>
                  <a:pt x="528" y="301"/>
                  <a:pt x="524" y="303"/>
                </a:cubicBezTo>
                <a:cubicBezTo>
                  <a:pt x="515" y="306"/>
                  <a:pt x="507" y="310"/>
                  <a:pt x="499" y="314"/>
                </a:cubicBezTo>
                <a:cubicBezTo>
                  <a:pt x="497" y="316"/>
                  <a:pt x="494" y="318"/>
                  <a:pt x="492" y="319"/>
                </a:cubicBezTo>
                <a:cubicBezTo>
                  <a:pt x="488" y="321"/>
                  <a:pt x="486" y="324"/>
                  <a:pt x="482" y="326"/>
                </a:cubicBezTo>
                <a:cubicBezTo>
                  <a:pt x="480" y="326"/>
                  <a:pt x="479" y="327"/>
                  <a:pt x="477" y="328"/>
                </a:cubicBezTo>
                <a:cubicBezTo>
                  <a:pt x="471" y="333"/>
                  <a:pt x="464" y="338"/>
                  <a:pt x="457" y="342"/>
                </a:cubicBezTo>
                <a:cubicBezTo>
                  <a:pt x="454" y="344"/>
                  <a:pt x="451" y="346"/>
                  <a:pt x="448" y="348"/>
                </a:cubicBezTo>
                <a:cubicBezTo>
                  <a:pt x="446" y="349"/>
                  <a:pt x="444" y="350"/>
                  <a:pt x="442" y="351"/>
                </a:cubicBezTo>
                <a:cubicBezTo>
                  <a:pt x="437" y="355"/>
                  <a:pt x="432" y="359"/>
                  <a:pt x="427" y="363"/>
                </a:cubicBezTo>
                <a:cubicBezTo>
                  <a:pt x="421" y="370"/>
                  <a:pt x="412" y="373"/>
                  <a:pt x="405" y="379"/>
                </a:cubicBezTo>
                <a:cubicBezTo>
                  <a:pt x="396" y="387"/>
                  <a:pt x="386" y="394"/>
                  <a:pt x="376" y="401"/>
                </a:cubicBezTo>
                <a:cubicBezTo>
                  <a:pt x="375" y="403"/>
                  <a:pt x="373" y="404"/>
                  <a:pt x="371" y="405"/>
                </a:cubicBezTo>
                <a:cubicBezTo>
                  <a:pt x="369" y="406"/>
                  <a:pt x="367" y="407"/>
                  <a:pt x="365" y="409"/>
                </a:cubicBezTo>
                <a:cubicBezTo>
                  <a:pt x="365" y="409"/>
                  <a:pt x="364" y="410"/>
                  <a:pt x="363" y="410"/>
                </a:cubicBezTo>
                <a:cubicBezTo>
                  <a:pt x="356" y="414"/>
                  <a:pt x="349" y="419"/>
                  <a:pt x="343" y="424"/>
                </a:cubicBezTo>
                <a:cubicBezTo>
                  <a:pt x="334" y="431"/>
                  <a:pt x="325" y="436"/>
                  <a:pt x="316" y="442"/>
                </a:cubicBezTo>
                <a:cubicBezTo>
                  <a:pt x="313" y="444"/>
                  <a:pt x="311" y="446"/>
                  <a:pt x="309" y="448"/>
                </a:cubicBezTo>
                <a:cubicBezTo>
                  <a:pt x="306" y="449"/>
                  <a:pt x="305" y="451"/>
                  <a:pt x="302" y="452"/>
                </a:cubicBezTo>
                <a:cubicBezTo>
                  <a:pt x="300" y="453"/>
                  <a:pt x="299" y="455"/>
                  <a:pt x="297" y="455"/>
                </a:cubicBezTo>
                <a:cubicBezTo>
                  <a:pt x="296" y="455"/>
                  <a:pt x="296" y="454"/>
                  <a:pt x="294" y="455"/>
                </a:cubicBezTo>
                <a:cubicBezTo>
                  <a:pt x="291" y="457"/>
                  <a:pt x="287" y="459"/>
                  <a:pt x="284" y="462"/>
                </a:cubicBezTo>
                <a:cubicBezTo>
                  <a:pt x="278" y="468"/>
                  <a:pt x="271" y="471"/>
                  <a:pt x="264" y="474"/>
                </a:cubicBezTo>
                <a:cubicBezTo>
                  <a:pt x="261" y="475"/>
                  <a:pt x="259" y="478"/>
                  <a:pt x="257" y="480"/>
                </a:cubicBezTo>
                <a:cubicBezTo>
                  <a:pt x="251" y="485"/>
                  <a:pt x="246" y="491"/>
                  <a:pt x="240" y="495"/>
                </a:cubicBezTo>
                <a:cubicBezTo>
                  <a:pt x="237" y="497"/>
                  <a:pt x="236" y="500"/>
                  <a:pt x="233" y="501"/>
                </a:cubicBezTo>
                <a:cubicBezTo>
                  <a:pt x="231" y="501"/>
                  <a:pt x="231" y="500"/>
                  <a:pt x="231" y="499"/>
                </a:cubicBezTo>
                <a:cubicBezTo>
                  <a:pt x="231" y="499"/>
                  <a:pt x="231" y="498"/>
                  <a:pt x="231" y="498"/>
                </a:cubicBezTo>
                <a:cubicBezTo>
                  <a:pt x="231" y="498"/>
                  <a:pt x="232" y="497"/>
                  <a:pt x="232" y="497"/>
                </a:cubicBezTo>
                <a:cubicBezTo>
                  <a:pt x="232" y="497"/>
                  <a:pt x="232" y="497"/>
                  <a:pt x="231" y="497"/>
                </a:cubicBezTo>
                <a:cubicBezTo>
                  <a:pt x="223" y="504"/>
                  <a:pt x="217" y="511"/>
                  <a:pt x="207" y="516"/>
                </a:cubicBezTo>
                <a:cubicBezTo>
                  <a:pt x="204" y="518"/>
                  <a:pt x="203" y="523"/>
                  <a:pt x="201" y="526"/>
                </a:cubicBezTo>
                <a:cubicBezTo>
                  <a:pt x="194" y="532"/>
                  <a:pt x="188" y="539"/>
                  <a:pt x="180" y="543"/>
                </a:cubicBezTo>
                <a:cubicBezTo>
                  <a:pt x="177" y="541"/>
                  <a:pt x="179" y="540"/>
                  <a:pt x="180" y="539"/>
                </a:cubicBezTo>
                <a:cubicBezTo>
                  <a:pt x="184" y="534"/>
                  <a:pt x="189" y="531"/>
                  <a:pt x="193" y="527"/>
                </a:cubicBezTo>
                <a:cubicBezTo>
                  <a:pt x="187" y="532"/>
                  <a:pt x="181" y="537"/>
                  <a:pt x="176" y="544"/>
                </a:cubicBezTo>
                <a:cubicBezTo>
                  <a:pt x="174" y="546"/>
                  <a:pt x="171" y="548"/>
                  <a:pt x="169" y="550"/>
                </a:cubicBezTo>
                <a:cubicBezTo>
                  <a:pt x="166" y="552"/>
                  <a:pt x="164" y="554"/>
                  <a:pt x="162" y="556"/>
                </a:cubicBezTo>
                <a:cubicBezTo>
                  <a:pt x="160" y="557"/>
                  <a:pt x="158" y="559"/>
                  <a:pt x="157" y="560"/>
                </a:cubicBezTo>
                <a:cubicBezTo>
                  <a:pt x="156" y="560"/>
                  <a:pt x="155" y="560"/>
                  <a:pt x="155" y="561"/>
                </a:cubicBezTo>
                <a:cubicBezTo>
                  <a:pt x="153" y="562"/>
                  <a:pt x="151" y="564"/>
                  <a:pt x="149" y="566"/>
                </a:cubicBezTo>
                <a:cubicBezTo>
                  <a:pt x="143" y="571"/>
                  <a:pt x="136" y="574"/>
                  <a:pt x="129" y="578"/>
                </a:cubicBezTo>
                <a:cubicBezTo>
                  <a:pt x="126" y="578"/>
                  <a:pt x="125" y="580"/>
                  <a:pt x="124" y="581"/>
                </a:cubicBezTo>
                <a:cubicBezTo>
                  <a:pt x="123" y="581"/>
                  <a:pt x="123" y="581"/>
                  <a:pt x="123" y="581"/>
                </a:cubicBezTo>
                <a:cubicBezTo>
                  <a:pt x="118" y="583"/>
                  <a:pt x="113" y="586"/>
                  <a:pt x="110" y="590"/>
                </a:cubicBezTo>
                <a:cubicBezTo>
                  <a:pt x="98" y="599"/>
                  <a:pt x="86" y="609"/>
                  <a:pt x="74" y="619"/>
                </a:cubicBezTo>
                <a:cubicBezTo>
                  <a:pt x="73" y="620"/>
                  <a:pt x="72" y="622"/>
                  <a:pt x="71" y="623"/>
                </a:cubicBezTo>
                <a:cubicBezTo>
                  <a:pt x="67" y="628"/>
                  <a:pt x="63" y="631"/>
                  <a:pt x="56" y="634"/>
                </a:cubicBezTo>
                <a:cubicBezTo>
                  <a:pt x="51" y="636"/>
                  <a:pt x="47" y="641"/>
                  <a:pt x="43" y="646"/>
                </a:cubicBezTo>
                <a:cubicBezTo>
                  <a:pt x="42" y="647"/>
                  <a:pt x="41" y="648"/>
                  <a:pt x="40" y="648"/>
                </a:cubicBezTo>
                <a:cubicBezTo>
                  <a:pt x="39" y="648"/>
                  <a:pt x="39" y="648"/>
                  <a:pt x="38" y="647"/>
                </a:cubicBezTo>
                <a:cubicBezTo>
                  <a:pt x="38" y="646"/>
                  <a:pt x="38" y="645"/>
                  <a:pt x="36" y="647"/>
                </a:cubicBezTo>
                <a:cubicBezTo>
                  <a:pt x="33" y="649"/>
                  <a:pt x="33" y="649"/>
                  <a:pt x="32" y="644"/>
                </a:cubicBezTo>
                <a:cubicBezTo>
                  <a:pt x="34" y="643"/>
                  <a:pt x="36" y="643"/>
                  <a:pt x="37" y="641"/>
                </a:cubicBezTo>
                <a:cubicBezTo>
                  <a:pt x="38" y="640"/>
                  <a:pt x="39" y="639"/>
                  <a:pt x="40" y="639"/>
                </a:cubicBezTo>
                <a:cubicBezTo>
                  <a:pt x="43" y="637"/>
                  <a:pt x="45" y="634"/>
                  <a:pt x="47" y="632"/>
                </a:cubicBezTo>
                <a:cubicBezTo>
                  <a:pt x="50" y="630"/>
                  <a:pt x="52" y="628"/>
                  <a:pt x="52" y="625"/>
                </a:cubicBezTo>
                <a:cubicBezTo>
                  <a:pt x="52" y="623"/>
                  <a:pt x="54" y="622"/>
                  <a:pt x="55" y="621"/>
                </a:cubicBezTo>
                <a:cubicBezTo>
                  <a:pt x="59" y="615"/>
                  <a:pt x="64" y="611"/>
                  <a:pt x="70" y="608"/>
                </a:cubicBezTo>
                <a:cubicBezTo>
                  <a:pt x="73" y="605"/>
                  <a:pt x="78" y="604"/>
                  <a:pt x="81" y="601"/>
                </a:cubicBezTo>
                <a:cubicBezTo>
                  <a:pt x="84" y="600"/>
                  <a:pt x="85" y="598"/>
                  <a:pt x="88" y="596"/>
                </a:cubicBezTo>
                <a:cubicBezTo>
                  <a:pt x="89" y="595"/>
                  <a:pt x="89" y="595"/>
                  <a:pt x="87" y="594"/>
                </a:cubicBezTo>
                <a:cubicBezTo>
                  <a:pt x="86" y="593"/>
                  <a:pt x="88" y="591"/>
                  <a:pt x="89" y="590"/>
                </a:cubicBezTo>
                <a:cubicBezTo>
                  <a:pt x="93" y="587"/>
                  <a:pt x="98" y="584"/>
                  <a:pt x="101" y="580"/>
                </a:cubicBezTo>
                <a:cubicBezTo>
                  <a:pt x="101" y="579"/>
                  <a:pt x="101" y="579"/>
                  <a:pt x="102" y="578"/>
                </a:cubicBezTo>
                <a:cubicBezTo>
                  <a:pt x="105" y="575"/>
                  <a:pt x="109" y="572"/>
                  <a:pt x="112" y="569"/>
                </a:cubicBezTo>
                <a:cubicBezTo>
                  <a:pt x="113" y="568"/>
                  <a:pt x="114" y="567"/>
                  <a:pt x="115" y="566"/>
                </a:cubicBezTo>
                <a:cubicBezTo>
                  <a:pt x="117" y="565"/>
                  <a:pt x="118" y="563"/>
                  <a:pt x="120" y="561"/>
                </a:cubicBezTo>
                <a:cubicBezTo>
                  <a:pt x="122" y="560"/>
                  <a:pt x="124" y="558"/>
                  <a:pt x="126" y="557"/>
                </a:cubicBezTo>
                <a:cubicBezTo>
                  <a:pt x="127" y="556"/>
                  <a:pt x="129" y="555"/>
                  <a:pt x="130" y="554"/>
                </a:cubicBezTo>
                <a:cubicBezTo>
                  <a:pt x="132" y="554"/>
                  <a:pt x="133" y="553"/>
                  <a:pt x="134" y="552"/>
                </a:cubicBezTo>
                <a:cubicBezTo>
                  <a:pt x="135" y="551"/>
                  <a:pt x="136" y="550"/>
                  <a:pt x="136" y="549"/>
                </a:cubicBezTo>
                <a:cubicBezTo>
                  <a:pt x="137" y="549"/>
                  <a:pt x="138" y="548"/>
                  <a:pt x="139" y="547"/>
                </a:cubicBezTo>
                <a:cubicBezTo>
                  <a:pt x="140" y="546"/>
                  <a:pt x="141" y="545"/>
                  <a:pt x="143" y="544"/>
                </a:cubicBezTo>
                <a:cubicBezTo>
                  <a:pt x="147" y="545"/>
                  <a:pt x="148" y="542"/>
                  <a:pt x="150" y="540"/>
                </a:cubicBezTo>
                <a:cubicBezTo>
                  <a:pt x="150" y="539"/>
                  <a:pt x="151" y="538"/>
                  <a:pt x="151" y="538"/>
                </a:cubicBezTo>
                <a:cubicBezTo>
                  <a:pt x="151" y="538"/>
                  <a:pt x="151" y="537"/>
                  <a:pt x="152" y="537"/>
                </a:cubicBezTo>
                <a:cubicBezTo>
                  <a:pt x="152" y="537"/>
                  <a:pt x="152" y="537"/>
                  <a:pt x="152" y="537"/>
                </a:cubicBezTo>
                <a:cubicBezTo>
                  <a:pt x="150" y="538"/>
                  <a:pt x="149" y="538"/>
                  <a:pt x="148" y="537"/>
                </a:cubicBezTo>
                <a:cubicBezTo>
                  <a:pt x="146" y="535"/>
                  <a:pt x="146" y="537"/>
                  <a:pt x="145" y="538"/>
                </a:cubicBezTo>
                <a:cubicBezTo>
                  <a:pt x="144" y="539"/>
                  <a:pt x="142" y="540"/>
                  <a:pt x="141" y="540"/>
                </a:cubicBezTo>
                <a:cubicBezTo>
                  <a:pt x="140" y="541"/>
                  <a:pt x="138" y="542"/>
                  <a:pt x="137" y="543"/>
                </a:cubicBezTo>
                <a:cubicBezTo>
                  <a:pt x="135" y="543"/>
                  <a:pt x="134" y="543"/>
                  <a:pt x="132" y="544"/>
                </a:cubicBezTo>
                <a:cubicBezTo>
                  <a:pt x="130" y="545"/>
                  <a:pt x="127" y="547"/>
                  <a:pt x="125" y="547"/>
                </a:cubicBezTo>
                <a:cubicBezTo>
                  <a:pt x="124" y="548"/>
                  <a:pt x="123" y="548"/>
                  <a:pt x="122" y="547"/>
                </a:cubicBezTo>
                <a:cubicBezTo>
                  <a:pt x="122" y="546"/>
                  <a:pt x="122" y="545"/>
                  <a:pt x="123" y="545"/>
                </a:cubicBezTo>
                <a:cubicBezTo>
                  <a:pt x="125" y="543"/>
                  <a:pt x="126" y="542"/>
                  <a:pt x="129" y="541"/>
                </a:cubicBezTo>
                <a:cubicBezTo>
                  <a:pt x="129" y="541"/>
                  <a:pt x="129" y="540"/>
                  <a:pt x="130" y="540"/>
                </a:cubicBezTo>
                <a:cubicBezTo>
                  <a:pt x="131" y="540"/>
                  <a:pt x="131" y="539"/>
                  <a:pt x="133" y="539"/>
                </a:cubicBezTo>
                <a:cubicBezTo>
                  <a:pt x="134" y="539"/>
                  <a:pt x="135" y="538"/>
                  <a:pt x="134" y="537"/>
                </a:cubicBezTo>
                <a:cubicBezTo>
                  <a:pt x="135" y="535"/>
                  <a:pt x="136" y="534"/>
                  <a:pt x="138" y="534"/>
                </a:cubicBezTo>
                <a:cubicBezTo>
                  <a:pt x="139" y="534"/>
                  <a:pt x="140" y="534"/>
                  <a:pt x="142" y="532"/>
                </a:cubicBezTo>
                <a:cubicBezTo>
                  <a:pt x="143" y="531"/>
                  <a:pt x="145" y="530"/>
                  <a:pt x="147" y="528"/>
                </a:cubicBezTo>
                <a:cubicBezTo>
                  <a:pt x="148" y="527"/>
                  <a:pt x="151" y="527"/>
                  <a:pt x="149" y="524"/>
                </a:cubicBezTo>
                <a:cubicBezTo>
                  <a:pt x="148" y="522"/>
                  <a:pt x="149" y="520"/>
                  <a:pt x="151" y="519"/>
                </a:cubicBezTo>
                <a:cubicBezTo>
                  <a:pt x="159" y="513"/>
                  <a:pt x="166" y="506"/>
                  <a:pt x="173" y="499"/>
                </a:cubicBezTo>
                <a:cubicBezTo>
                  <a:pt x="176" y="498"/>
                  <a:pt x="178" y="497"/>
                  <a:pt x="180" y="495"/>
                </a:cubicBezTo>
                <a:cubicBezTo>
                  <a:pt x="184" y="491"/>
                  <a:pt x="188" y="488"/>
                  <a:pt x="192" y="485"/>
                </a:cubicBezTo>
                <a:cubicBezTo>
                  <a:pt x="201" y="477"/>
                  <a:pt x="210" y="470"/>
                  <a:pt x="218" y="463"/>
                </a:cubicBezTo>
                <a:cubicBezTo>
                  <a:pt x="218" y="462"/>
                  <a:pt x="219" y="462"/>
                  <a:pt x="219" y="462"/>
                </a:cubicBezTo>
                <a:cubicBezTo>
                  <a:pt x="220" y="461"/>
                  <a:pt x="222" y="460"/>
                  <a:pt x="222" y="458"/>
                </a:cubicBezTo>
                <a:cubicBezTo>
                  <a:pt x="223" y="457"/>
                  <a:pt x="223" y="456"/>
                  <a:pt x="224" y="456"/>
                </a:cubicBezTo>
                <a:cubicBezTo>
                  <a:pt x="228" y="453"/>
                  <a:pt x="231" y="450"/>
                  <a:pt x="235" y="447"/>
                </a:cubicBezTo>
                <a:cubicBezTo>
                  <a:pt x="236" y="446"/>
                  <a:pt x="237" y="445"/>
                  <a:pt x="239" y="444"/>
                </a:cubicBezTo>
                <a:cubicBezTo>
                  <a:pt x="241" y="442"/>
                  <a:pt x="243" y="441"/>
                  <a:pt x="245" y="439"/>
                </a:cubicBezTo>
                <a:cubicBezTo>
                  <a:pt x="248" y="437"/>
                  <a:pt x="251" y="435"/>
                  <a:pt x="255" y="433"/>
                </a:cubicBezTo>
                <a:cubicBezTo>
                  <a:pt x="256" y="434"/>
                  <a:pt x="257" y="434"/>
                  <a:pt x="256" y="436"/>
                </a:cubicBezTo>
                <a:cubicBezTo>
                  <a:pt x="253" y="441"/>
                  <a:pt x="247" y="445"/>
                  <a:pt x="243" y="449"/>
                </a:cubicBezTo>
                <a:cubicBezTo>
                  <a:pt x="238" y="453"/>
                  <a:pt x="234" y="457"/>
                  <a:pt x="229" y="461"/>
                </a:cubicBezTo>
                <a:cubicBezTo>
                  <a:pt x="234" y="457"/>
                  <a:pt x="238" y="453"/>
                  <a:pt x="243" y="449"/>
                </a:cubicBezTo>
                <a:cubicBezTo>
                  <a:pt x="247" y="445"/>
                  <a:pt x="253" y="442"/>
                  <a:pt x="256" y="436"/>
                </a:cubicBezTo>
                <a:cubicBezTo>
                  <a:pt x="258" y="433"/>
                  <a:pt x="260" y="431"/>
                  <a:pt x="263" y="428"/>
                </a:cubicBezTo>
                <a:cubicBezTo>
                  <a:pt x="265" y="427"/>
                  <a:pt x="267" y="425"/>
                  <a:pt x="268" y="423"/>
                </a:cubicBezTo>
                <a:cubicBezTo>
                  <a:pt x="270" y="421"/>
                  <a:pt x="272" y="420"/>
                  <a:pt x="274" y="419"/>
                </a:cubicBezTo>
                <a:cubicBezTo>
                  <a:pt x="277" y="416"/>
                  <a:pt x="280" y="413"/>
                  <a:pt x="283" y="410"/>
                </a:cubicBezTo>
                <a:cubicBezTo>
                  <a:pt x="286" y="409"/>
                  <a:pt x="288" y="406"/>
                  <a:pt x="290" y="403"/>
                </a:cubicBezTo>
                <a:cubicBezTo>
                  <a:pt x="289" y="406"/>
                  <a:pt x="287" y="406"/>
                  <a:pt x="285" y="408"/>
                </a:cubicBezTo>
                <a:cubicBezTo>
                  <a:pt x="284" y="408"/>
                  <a:pt x="284" y="408"/>
                  <a:pt x="283" y="409"/>
                </a:cubicBezTo>
                <a:cubicBezTo>
                  <a:pt x="281" y="408"/>
                  <a:pt x="280" y="410"/>
                  <a:pt x="279" y="411"/>
                </a:cubicBezTo>
                <a:cubicBezTo>
                  <a:pt x="277" y="413"/>
                  <a:pt x="277" y="417"/>
                  <a:pt x="273" y="419"/>
                </a:cubicBezTo>
                <a:cubicBezTo>
                  <a:pt x="269" y="422"/>
                  <a:pt x="264" y="425"/>
                  <a:pt x="260" y="428"/>
                </a:cubicBezTo>
                <a:cubicBezTo>
                  <a:pt x="255" y="431"/>
                  <a:pt x="251" y="434"/>
                  <a:pt x="246" y="437"/>
                </a:cubicBezTo>
                <a:cubicBezTo>
                  <a:pt x="243" y="440"/>
                  <a:pt x="240" y="442"/>
                  <a:pt x="237" y="444"/>
                </a:cubicBezTo>
                <a:cubicBezTo>
                  <a:pt x="236" y="445"/>
                  <a:pt x="236" y="445"/>
                  <a:pt x="235" y="446"/>
                </a:cubicBezTo>
                <a:cubicBezTo>
                  <a:pt x="232" y="448"/>
                  <a:pt x="228" y="451"/>
                  <a:pt x="225" y="454"/>
                </a:cubicBezTo>
                <a:cubicBezTo>
                  <a:pt x="224" y="455"/>
                  <a:pt x="222" y="457"/>
                  <a:pt x="221" y="458"/>
                </a:cubicBezTo>
                <a:cubicBezTo>
                  <a:pt x="218" y="458"/>
                  <a:pt x="217" y="459"/>
                  <a:pt x="215" y="461"/>
                </a:cubicBezTo>
                <a:cubicBezTo>
                  <a:pt x="215" y="461"/>
                  <a:pt x="215" y="461"/>
                  <a:pt x="214" y="462"/>
                </a:cubicBezTo>
                <a:cubicBezTo>
                  <a:pt x="211" y="466"/>
                  <a:pt x="205" y="468"/>
                  <a:pt x="201" y="471"/>
                </a:cubicBezTo>
                <a:cubicBezTo>
                  <a:pt x="198" y="474"/>
                  <a:pt x="194" y="478"/>
                  <a:pt x="191" y="481"/>
                </a:cubicBezTo>
                <a:cubicBezTo>
                  <a:pt x="190" y="483"/>
                  <a:pt x="189" y="484"/>
                  <a:pt x="188" y="485"/>
                </a:cubicBezTo>
                <a:cubicBezTo>
                  <a:pt x="183" y="488"/>
                  <a:pt x="178" y="491"/>
                  <a:pt x="175" y="496"/>
                </a:cubicBezTo>
                <a:cubicBezTo>
                  <a:pt x="169" y="502"/>
                  <a:pt x="164" y="508"/>
                  <a:pt x="157" y="513"/>
                </a:cubicBezTo>
                <a:cubicBezTo>
                  <a:pt x="152" y="516"/>
                  <a:pt x="149" y="521"/>
                  <a:pt x="146" y="526"/>
                </a:cubicBezTo>
                <a:cubicBezTo>
                  <a:pt x="144" y="527"/>
                  <a:pt x="142" y="529"/>
                  <a:pt x="140" y="530"/>
                </a:cubicBezTo>
                <a:cubicBezTo>
                  <a:pt x="136" y="533"/>
                  <a:pt x="132" y="536"/>
                  <a:pt x="129" y="540"/>
                </a:cubicBezTo>
                <a:cubicBezTo>
                  <a:pt x="124" y="544"/>
                  <a:pt x="119" y="549"/>
                  <a:pt x="114" y="553"/>
                </a:cubicBezTo>
                <a:cubicBezTo>
                  <a:pt x="111" y="556"/>
                  <a:pt x="108" y="558"/>
                  <a:pt x="105" y="561"/>
                </a:cubicBezTo>
                <a:cubicBezTo>
                  <a:pt x="102" y="562"/>
                  <a:pt x="102" y="566"/>
                  <a:pt x="98" y="567"/>
                </a:cubicBezTo>
                <a:cubicBezTo>
                  <a:pt x="97" y="568"/>
                  <a:pt x="95" y="566"/>
                  <a:pt x="94" y="567"/>
                </a:cubicBezTo>
                <a:cubicBezTo>
                  <a:pt x="93" y="568"/>
                  <a:pt x="92" y="570"/>
                  <a:pt x="91" y="571"/>
                </a:cubicBezTo>
                <a:cubicBezTo>
                  <a:pt x="90" y="571"/>
                  <a:pt x="90" y="571"/>
                  <a:pt x="90" y="572"/>
                </a:cubicBezTo>
                <a:cubicBezTo>
                  <a:pt x="86" y="570"/>
                  <a:pt x="85" y="568"/>
                  <a:pt x="88" y="565"/>
                </a:cubicBezTo>
                <a:cubicBezTo>
                  <a:pt x="91" y="563"/>
                  <a:pt x="94" y="561"/>
                  <a:pt x="97" y="559"/>
                </a:cubicBezTo>
                <a:cubicBezTo>
                  <a:pt x="98" y="558"/>
                  <a:pt x="100" y="558"/>
                  <a:pt x="101" y="557"/>
                </a:cubicBezTo>
                <a:cubicBezTo>
                  <a:pt x="101" y="557"/>
                  <a:pt x="103" y="557"/>
                  <a:pt x="102" y="555"/>
                </a:cubicBezTo>
                <a:cubicBezTo>
                  <a:pt x="102" y="554"/>
                  <a:pt x="102" y="554"/>
                  <a:pt x="101" y="555"/>
                </a:cubicBezTo>
                <a:cubicBezTo>
                  <a:pt x="101" y="555"/>
                  <a:pt x="101" y="556"/>
                  <a:pt x="100" y="556"/>
                </a:cubicBezTo>
                <a:cubicBezTo>
                  <a:pt x="93" y="562"/>
                  <a:pt x="86" y="567"/>
                  <a:pt x="77" y="571"/>
                </a:cubicBezTo>
                <a:cubicBezTo>
                  <a:pt x="74" y="571"/>
                  <a:pt x="74" y="569"/>
                  <a:pt x="76" y="568"/>
                </a:cubicBezTo>
                <a:cubicBezTo>
                  <a:pt x="77" y="566"/>
                  <a:pt x="79" y="565"/>
                  <a:pt x="80" y="563"/>
                </a:cubicBezTo>
                <a:cubicBezTo>
                  <a:pt x="90" y="557"/>
                  <a:pt x="99" y="550"/>
                  <a:pt x="108" y="542"/>
                </a:cubicBezTo>
                <a:cubicBezTo>
                  <a:pt x="109" y="541"/>
                  <a:pt x="111" y="540"/>
                  <a:pt x="111" y="539"/>
                </a:cubicBezTo>
                <a:cubicBezTo>
                  <a:pt x="118" y="533"/>
                  <a:pt x="125" y="527"/>
                  <a:pt x="132" y="521"/>
                </a:cubicBezTo>
                <a:cubicBezTo>
                  <a:pt x="138" y="518"/>
                  <a:pt x="139" y="512"/>
                  <a:pt x="143" y="508"/>
                </a:cubicBezTo>
                <a:cubicBezTo>
                  <a:pt x="150" y="500"/>
                  <a:pt x="159" y="494"/>
                  <a:pt x="167" y="486"/>
                </a:cubicBezTo>
                <a:cubicBezTo>
                  <a:pt x="159" y="494"/>
                  <a:pt x="150" y="500"/>
                  <a:pt x="143" y="508"/>
                </a:cubicBezTo>
                <a:cubicBezTo>
                  <a:pt x="140" y="512"/>
                  <a:pt x="136" y="515"/>
                  <a:pt x="133" y="519"/>
                </a:cubicBezTo>
                <a:cubicBezTo>
                  <a:pt x="129" y="525"/>
                  <a:pt x="122" y="527"/>
                  <a:pt x="117" y="531"/>
                </a:cubicBezTo>
                <a:cubicBezTo>
                  <a:pt x="112" y="534"/>
                  <a:pt x="108" y="537"/>
                  <a:pt x="104" y="540"/>
                </a:cubicBezTo>
                <a:cubicBezTo>
                  <a:pt x="105" y="540"/>
                  <a:pt x="106" y="539"/>
                  <a:pt x="107" y="540"/>
                </a:cubicBezTo>
                <a:cubicBezTo>
                  <a:pt x="108" y="541"/>
                  <a:pt x="107" y="542"/>
                  <a:pt x="106" y="543"/>
                </a:cubicBezTo>
                <a:cubicBezTo>
                  <a:pt x="101" y="548"/>
                  <a:pt x="96" y="552"/>
                  <a:pt x="90" y="555"/>
                </a:cubicBezTo>
                <a:cubicBezTo>
                  <a:pt x="87" y="557"/>
                  <a:pt x="84" y="560"/>
                  <a:pt x="80" y="562"/>
                </a:cubicBezTo>
                <a:cubicBezTo>
                  <a:pt x="78" y="566"/>
                  <a:pt x="73" y="568"/>
                  <a:pt x="71" y="573"/>
                </a:cubicBezTo>
                <a:cubicBezTo>
                  <a:pt x="70" y="575"/>
                  <a:pt x="69" y="575"/>
                  <a:pt x="68" y="576"/>
                </a:cubicBezTo>
                <a:cubicBezTo>
                  <a:pt x="59" y="578"/>
                  <a:pt x="52" y="584"/>
                  <a:pt x="46" y="592"/>
                </a:cubicBezTo>
                <a:cubicBezTo>
                  <a:pt x="43" y="596"/>
                  <a:pt x="40" y="601"/>
                  <a:pt x="35" y="602"/>
                </a:cubicBezTo>
                <a:cubicBezTo>
                  <a:pt x="34" y="602"/>
                  <a:pt x="33" y="602"/>
                  <a:pt x="33" y="601"/>
                </a:cubicBezTo>
                <a:cubicBezTo>
                  <a:pt x="33" y="600"/>
                  <a:pt x="33" y="600"/>
                  <a:pt x="33" y="599"/>
                </a:cubicBezTo>
                <a:cubicBezTo>
                  <a:pt x="36" y="596"/>
                  <a:pt x="37" y="593"/>
                  <a:pt x="40" y="592"/>
                </a:cubicBezTo>
                <a:cubicBezTo>
                  <a:pt x="41" y="591"/>
                  <a:pt x="44" y="590"/>
                  <a:pt x="41" y="589"/>
                </a:cubicBezTo>
                <a:cubicBezTo>
                  <a:pt x="40" y="588"/>
                  <a:pt x="41" y="587"/>
                  <a:pt x="41" y="587"/>
                </a:cubicBezTo>
                <a:cubicBezTo>
                  <a:pt x="42" y="585"/>
                  <a:pt x="43" y="584"/>
                  <a:pt x="44" y="583"/>
                </a:cubicBezTo>
                <a:cubicBezTo>
                  <a:pt x="48" y="579"/>
                  <a:pt x="52" y="575"/>
                  <a:pt x="57" y="572"/>
                </a:cubicBezTo>
                <a:cubicBezTo>
                  <a:pt x="53" y="575"/>
                  <a:pt x="50" y="578"/>
                  <a:pt x="46" y="580"/>
                </a:cubicBezTo>
                <a:cubicBezTo>
                  <a:pt x="43" y="581"/>
                  <a:pt x="43" y="583"/>
                  <a:pt x="42" y="585"/>
                </a:cubicBezTo>
                <a:cubicBezTo>
                  <a:pt x="41" y="586"/>
                  <a:pt x="40" y="589"/>
                  <a:pt x="38" y="585"/>
                </a:cubicBezTo>
                <a:cubicBezTo>
                  <a:pt x="37" y="583"/>
                  <a:pt x="36" y="584"/>
                  <a:pt x="35" y="585"/>
                </a:cubicBezTo>
                <a:cubicBezTo>
                  <a:pt x="33" y="585"/>
                  <a:pt x="32" y="586"/>
                  <a:pt x="30" y="584"/>
                </a:cubicBezTo>
                <a:cubicBezTo>
                  <a:pt x="30" y="583"/>
                  <a:pt x="30" y="582"/>
                  <a:pt x="31" y="582"/>
                </a:cubicBezTo>
                <a:cubicBezTo>
                  <a:pt x="32" y="581"/>
                  <a:pt x="33" y="580"/>
                  <a:pt x="34" y="580"/>
                </a:cubicBezTo>
                <a:cubicBezTo>
                  <a:pt x="35" y="580"/>
                  <a:pt x="35" y="579"/>
                  <a:pt x="36" y="579"/>
                </a:cubicBezTo>
                <a:cubicBezTo>
                  <a:pt x="38" y="577"/>
                  <a:pt x="41" y="575"/>
                  <a:pt x="44" y="575"/>
                </a:cubicBezTo>
                <a:cubicBezTo>
                  <a:pt x="48" y="575"/>
                  <a:pt x="49" y="571"/>
                  <a:pt x="52" y="569"/>
                </a:cubicBezTo>
                <a:cubicBezTo>
                  <a:pt x="54" y="567"/>
                  <a:pt x="55" y="566"/>
                  <a:pt x="57" y="565"/>
                </a:cubicBezTo>
                <a:cubicBezTo>
                  <a:pt x="59" y="565"/>
                  <a:pt x="60" y="563"/>
                  <a:pt x="61" y="562"/>
                </a:cubicBezTo>
                <a:cubicBezTo>
                  <a:pt x="63" y="561"/>
                  <a:pt x="64" y="560"/>
                  <a:pt x="65" y="559"/>
                </a:cubicBezTo>
                <a:cubicBezTo>
                  <a:pt x="61" y="562"/>
                  <a:pt x="56" y="564"/>
                  <a:pt x="53" y="567"/>
                </a:cubicBezTo>
                <a:cubicBezTo>
                  <a:pt x="51" y="568"/>
                  <a:pt x="50" y="570"/>
                  <a:pt x="48" y="570"/>
                </a:cubicBezTo>
                <a:cubicBezTo>
                  <a:pt x="47" y="570"/>
                  <a:pt x="47" y="569"/>
                  <a:pt x="46" y="568"/>
                </a:cubicBezTo>
                <a:cubicBezTo>
                  <a:pt x="47" y="564"/>
                  <a:pt x="52" y="562"/>
                  <a:pt x="55" y="559"/>
                </a:cubicBezTo>
                <a:cubicBezTo>
                  <a:pt x="56" y="558"/>
                  <a:pt x="58" y="557"/>
                  <a:pt x="59" y="556"/>
                </a:cubicBezTo>
                <a:cubicBezTo>
                  <a:pt x="72" y="545"/>
                  <a:pt x="84" y="535"/>
                  <a:pt x="98" y="525"/>
                </a:cubicBezTo>
                <a:cubicBezTo>
                  <a:pt x="103" y="521"/>
                  <a:pt x="107" y="515"/>
                  <a:pt x="113" y="513"/>
                </a:cubicBezTo>
                <a:cubicBezTo>
                  <a:pt x="114" y="512"/>
                  <a:pt x="116" y="511"/>
                  <a:pt x="117" y="510"/>
                </a:cubicBezTo>
                <a:cubicBezTo>
                  <a:pt x="119" y="510"/>
                  <a:pt x="122" y="510"/>
                  <a:pt x="121" y="506"/>
                </a:cubicBezTo>
                <a:cubicBezTo>
                  <a:pt x="121" y="505"/>
                  <a:pt x="123" y="504"/>
                  <a:pt x="124" y="503"/>
                </a:cubicBezTo>
                <a:cubicBezTo>
                  <a:pt x="126" y="501"/>
                  <a:pt x="129" y="499"/>
                  <a:pt x="132" y="496"/>
                </a:cubicBezTo>
                <a:cubicBezTo>
                  <a:pt x="135" y="494"/>
                  <a:pt x="137" y="492"/>
                  <a:pt x="139" y="490"/>
                </a:cubicBezTo>
                <a:cubicBezTo>
                  <a:pt x="140" y="488"/>
                  <a:pt x="142" y="486"/>
                  <a:pt x="144" y="484"/>
                </a:cubicBezTo>
                <a:cubicBezTo>
                  <a:pt x="147" y="480"/>
                  <a:pt x="152" y="477"/>
                  <a:pt x="155" y="473"/>
                </a:cubicBezTo>
                <a:cubicBezTo>
                  <a:pt x="152" y="477"/>
                  <a:pt x="147" y="480"/>
                  <a:pt x="144" y="484"/>
                </a:cubicBezTo>
                <a:cubicBezTo>
                  <a:pt x="142" y="486"/>
                  <a:pt x="140" y="487"/>
                  <a:pt x="139" y="490"/>
                </a:cubicBezTo>
                <a:cubicBezTo>
                  <a:pt x="137" y="492"/>
                  <a:pt x="135" y="494"/>
                  <a:pt x="132" y="496"/>
                </a:cubicBezTo>
                <a:cubicBezTo>
                  <a:pt x="126" y="501"/>
                  <a:pt x="120" y="507"/>
                  <a:pt x="113" y="512"/>
                </a:cubicBezTo>
                <a:cubicBezTo>
                  <a:pt x="107" y="515"/>
                  <a:pt x="104" y="520"/>
                  <a:pt x="99" y="524"/>
                </a:cubicBezTo>
                <a:cubicBezTo>
                  <a:pt x="93" y="529"/>
                  <a:pt x="86" y="534"/>
                  <a:pt x="80" y="539"/>
                </a:cubicBezTo>
                <a:cubicBezTo>
                  <a:pt x="73" y="544"/>
                  <a:pt x="66" y="550"/>
                  <a:pt x="59" y="556"/>
                </a:cubicBezTo>
                <a:cubicBezTo>
                  <a:pt x="51" y="562"/>
                  <a:pt x="43" y="570"/>
                  <a:pt x="34" y="576"/>
                </a:cubicBezTo>
                <a:cubicBezTo>
                  <a:pt x="34" y="577"/>
                  <a:pt x="33" y="577"/>
                  <a:pt x="33" y="577"/>
                </a:cubicBezTo>
                <a:cubicBezTo>
                  <a:pt x="27" y="579"/>
                  <a:pt x="22" y="582"/>
                  <a:pt x="20" y="588"/>
                </a:cubicBezTo>
                <a:cubicBezTo>
                  <a:pt x="19" y="589"/>
                  <a:pt x="19" y="589"/>
                  <a:pt x="18" y="590"/>
                </a:cubicBezTo>
                <a:cubicBezTo>
                  <a:pt x="18" y="591"/>
                  <a:pt x="16" y="591"/>
                  <a:pt x="17" y="592"/>
                </a:cubicBezTo>
                <a:cubicBezTo>
                  <a:pt x="21" y="595"/>
                  <a:pt x="17" y="595"/>
                  <a:pt x="16" y="597"/>
                </a:cubicBezTo>
                <a:cubicBezTo>
                  <a:pt x="14" y="598"/>
                  <a:pt x="12" y="598"/>
                  <a:pt x="11" y="599"/>
                </a:cubicBezTo>
                <a:cubicBezTo>
                  <a:pt x="11" y="600"/>
                  <a:pt x="11" y="601"/>
                  <a:pt x="10" y="601"/>
                </a:cubicBezTo>
                <a:cubicBezTo>
                  <a:pt x="10" y="602"/>
                  <a:pt x="9" y="603"/>
                  <a:pt x="8" y="603"/>
                </a:cubicBezTo>
                <a:cubicBezTo>
                  <a:pt x="5" y="604"/>
                  <a:pt x="3" y="605"/>
                  <a:pt x="1" y="605"/>
                </a:cubicBezTo>
                <a:cubicBezTo>
                  <a:pt x="0" y="604"/>
                  <a:pt x="0" y="603"/>
                  <a:pt x="0" y="602"/>
                </a:cubicBezTo>
                <a:cubicBezTo>
                  <a:pt x="0" y="601"/>
                  <a:pt x="0" y="601"/>
                  <a:pt x="0" y="600"/>
                </a:cubicBezTo>
                <a:cubicBezTo>
                  <a:pt x="2" y="599"/>
                  <a:pt x="3" y="597"/>
                  <a:pt x="4" y="596"/>
                </a:cubicBezTo>
                <a:cubicBezTo>
                  <a:pt x="4" y="595"/>
                  <a:pt x="4" y="595"/>
                  <a:pt x="4" y="595"/>
                </a:cubicBezTo>
                <a:cubicBezTo>
                  <a:pt x="5" y="594"/>
                  <a:pt x="6" y="593"/>
                  <a:pt x="7" y="592"/>
                </a:cubicBezTo>
                <a:cubicBezTo>
                  <a:pt x="7" y="592"/>
                  <a:pt x="7" y="592"/>
                  <a:pt x="8" y="592"/>
                </a:cubicBezTo>
                <a:cubicBezTo>
                  <a:pt x="8" y="592"/>
                  <a:pt x="9" y="592"/>
                  <a:pt x="10" y="591"/>
                </a:cubicBezTo>
                <a:cubicBezTo>
                  <a:pt x="12" y="590"/>
                  <a:pt x="15" y="587"/>
                  <a:pt x="14" y="584"/>
                </a:cubicBezTo>
                <a:cubicBezTo>
                  <a:pt x="15" y="580"/>
                  <a:pt x="18" y="579"/>
                  <a:pt x="19" y="577"/>
                </a:cubicBezTo>
                <a:cubicBezTo>
                  <a:pt x="24" y="572"/>
                  <a:pt x="29" y="567"/>
                  <a:pt x="34" y="564"/>
                </a:cubicBezTo>
                <a:cubicBezTo>
                  <a:pt x="35" y="563"/>
                  <a:pt x="35" y="564"/>
                  <a:pt x="35" y="563"/>
                </a:cubicBezTo>
                <a:cubicBezTo>
                  <a:pt x="35" y="563"/>
                  <a:pt x="35" y="563"/>
                  <a:pt x="35" y="563"/>
                </a:cubicBezTo>
                <a:cubicBezTo>
                  <a:pt x="29" y="567"/>
                  <a:pt x="24" y="572"/>
                  <a:pt x="18" y="578"/>
                </a:cubicBezTo>
                <a:cubicBezTo>
                  <a:pt x="16" y="580"/>
                  <a:pt x="14" y="582"/>
                  <a:pt x="11" y="585"/>
                </a:cubicBezTo>
                <a:cubicBezTo>
                  <a:pt x="11" y="586"/>
                  <a:pt x="10" y="586"/>
                  <a:pt x="9" y="587"/>
                </a:cubicBezTo>
                <a:cubicBezTo>
                  <a:pt x="8" y="588"/>
                  <a:pt x="7" y="590"/>
                  <a:pt x="5" y="589"/>
                </a:cubicBezTo>
                <a:cubicBezTo>
                  <a:pt x="3" y="588"/>
                  <a:pt x="6" y="586"/>
                  <a:pt x="6" y="585"/>
                </a:cubicBezTo>
                <a:cubicBezTo>
                  <a:pt x="6" y="584"/>
                  <a:pt x="7" y="584"/>
                  <a:pt x="7" y="583"/>
                </a:cubicBezTo>
                <a:cubicBezTo>
                  <a:pt x="11" y="580"/>
                  <a:pt x="13" y="574"/>
                  <a:pt x="19" y="572"/>
                </a:cubicBezTo>
                <a:cubicBezTo>
                  <a:pt x="17" y="572"/>
                  <a:pt x="16" y="573"/>
                  <a:pt x="16" y="570"/>
                </a:cubicBezTo>
                <a:cubicBezTo>
                  <a:pt x="18" y="569"/>
                  <a:pt x="19" y="568"/>
                  <a:pt x="21" y="566"/>
                </a:cubicBezTo>
                <a:cubicBezTo>
                  <a:pt x="29" y="560"/>
                  <a:pt x="37" y="554"/>
                  <a:pt x="45" y="547"/>
                </a:cubicBezTo>
                <a:cubicBezTo>
                  <a:pt x="48" y="544"/>
                  <a:pt x="52" y="542"/>
                  <a:pt x="55" y="539"/>
                </a:cubicBezTo>
                <a:cubicBezTo>
                  <a:pt x="62" y="533"/>
                  <a:pt x="69" y="526"/>
                  <a:pt x="77" y="519"/>
                </a:cubicBezTo>
                <a:cubicBezTo>
                  <a:pt x="80" y="517"/>
                  <a:pt x="83" y="517"/>
                  <a:pt x="86" y="515"/>
                </a:cubicBezTo>
                <a:cubicBezTo>
                  <a:pt x="88" y="514"/>
                  <a:pt x="90" y="512"/>
                  <a:pt x="91" y="510"/>
                </a:cubicBezTo>
                <a:cubicBezTo>
                  <a:pt x="93" y="509"/>
                  <a:pt x="94" y="507"/>
                  <a:pt x="96" y="505"/>
                </a:cubicBezTo>
                <a:cubicBezTo>
                  <a:pt x="96" y="505"/>
                  <a:pt x="96" y="505"/>
                  <a:pt x="97" y="505"/>
                </a:cubicBezTo>
                <a:cubicBezTo>
                  <a:pt x="98" y="504"/>
                  <a:pt x="99" y="504"/>
                  <a:pt x="100" y="503"/>
                </a:cubicBezTo>
                <a:cubicBezTo>
                  <a:pt x="101" y="502"/>
                  <a:pt x="102" y="501"/>
                  <a:pt x="103" y="500"/>
                </a:cubicBezTo>
                <a:cubicBezTo>
                  <a:pt x="104" y="499"/>
                  <a:pt x="105" y="499"/>
                  <a:pt x="105" y="498"/>
                </a:cubicBezTo>
                <a:cubicBezTo>
                  <a:pt x="105" y="497"/>
                  <a:pt x="106" y="497"/>
                  <a:pt x="106" y="496"/>
                </a:cubicBezTo>
                <a:cubicBezTo>
                  <a:pt x="107" y="496"/>
                  <a:pt x="108" y="496"/>
                  <a:pt x="109" y="496"/>
                </a:cubicBezTo>
                <a:cubicBezTo>
                  <a:pt x="110" y="495"/>
                  <a:pt x="112" y="494"/>
                  <a:pt x="112" y="493"/>
                </a:cubicBezTo>
                <a:cubicBezTo>
                  <a:pt x="113" y="491"/>
                  <a:pt x="113" y="489"/>
                  <a:pt x="116" y="488"/>
                </a:cubicBezTo>
                <a:cubicBezTo>
                  <a:pt x="118" y="489"/>
                  <a:pt x="117" y="487"/>
                  <a:pt x="118" y="486"/>
                </a:cubicBezTo>
                <a:cubicBezTo>
                  <a:pt x="119" y="484"/>
                  <a:pt x="121" y="483"/>
                  <a:pt x="122" y="482"/>
                </a:cubicBezTo>
                <a:cubicBezTo>
                  <a:pt x="125" y="477"/>
                  <a:pt x="130" y="475"/>
                  <a:pt x="134" y="472"/>
                </a:cubicBezTo>
                <a:cubicBezTo>
                  <a:pt x="136" y="470"/>
                  <a:pt x="138" y="469"/>
                  <a:pt x="139" y="468"/>
                </a:cubicBezTo>
                <a:cubicBezTo>
                  <a:pt x="134" y="473"/>
                  <a:pt x="126" y="476"/>
                  <a:pt x="121" y="483"/>
                </a:cubicBezTo>
                <a:cubicBezTo>
                  <a:pt x="119" y="485"/>
                  <a:pt x="117" y="488"/>
                  <a:pt x="114" y="488"/>
                </a:cubicBezTo>
                <a:cubicBezTo>
                  <a:pt x="112" y="488"/>
                  <a:pt x="112" y="487"/>
                  <a:pt x="112" y="485"/>
                </a:cubicBezTo>
                <a:cubicBezTo>
                  <a:pt x="113" y="483"/>
                  <a:pt x="114" y="481"/>
                  <a:pt x="116" y="480"/>
                </a:cubicBezTo>
                <a:cubicBezTo>
                  <a:pt x="119" y="478"/>
                  <a:pt x="119" y="476"/>
                  <a:pt x="119" y="473"/>
                </a:cubicBezTo>
                <a:cubicBezTo>
                  <a:pt x="119" y="471"/>
                  <a:pt x="120" y="470"/>
                  <a:pt x="121" y="469"/>
                </a:cubicBezTo>
                <a:cubicBezTo>
                  <a:pt x="123" y="467"/>
                  <a:pt x="124" y="464"/>
                  <a:pt x="127" y="463"/>
                </a:cubicBezTo>
                <a:cubicBezTo>
                  <a:pt x="127" y="463"/>
                  <a:pt x="127" y="463"/>
                  <a:pt x="128" y="462"/>
                </a:cubicBezTo>
                <a:cubicBezTo>
                  <a:pt x="130" y="460"/>
                  <a:pt x="133" y="460"/>
                  <a:pt x="135" y="457"/>
                </a:cubicBezTo>
                <a:cubicBezTo>
                  <a:pt x="134" y="458"/>
                  <a:pt x="133" y="459"/>
                  <a:pt x="132" y="458"/>
                </a:cubicBezTo>
                <a:cubicBezTo>
                  <a:pt x="128" y="458"/>
                  <a:pt x="129" y="456"/>
                  <a:pt x="131" y="454"/>
                </a:cubicBezTo>
                <a:cubicBezTo>
                  <a:pt x="134" y="450"/>
                  <a:pt x="139" y="447"/>
                  <a:pt x="142" y="443"/>
                </a:cubicBezTo>
                <a:cubicBezTo>
                  <a:pt x="140" y="445"/>
                  <a:pt x="138" y="448"/>
                  <a:pt x="135" y="449"/>
                </a:cubicBezTo>
                <a:cubicBezTo>
                  <a:pt x="131" y="450"/>
                  <a:pt x="129" y="453"/>
                  <a:pt x="125" y="456"/>
                </a:cubicBezTo>
                <a:cubicBezTo>
                  <a:pt x="127" y="455"/>
                  <a:pt x="127" y="453"/>
                  <a:pt x="129" y="454"/>
                </a:cubicBezTo>
                <a:cubicBezTo>
                  <a:pt x="130" y="455"/>
                  <a:pt x="129" y="456"/>
                  <a:pt x="129" y="457"/>
                </a:cubicBezTo>
                <a:cubicBezTo>
                  <a:pt x="128" y="460"/>
                  <a:pt x="126" y="461"/>
                  <a:pt x="124" y="463"/>
                </a:cubicBezTo>
                <a:cubicBezTo>
                  <a:pt x="123" y="464"/>
                  <a:pt x="122" y="465"/>
                  <a:pt x="120" y="466"/>
                </a:cubicBezTo>
                <a:cubicBezTo>
                  <a:pt x="120" y="466"/>
                  <a:pt x="119" y="467"/>
                  <a:pt x="119" y="467"/>
                </a:cubicBezTo>
                <a:cubicBezTo>
                  <a:pt x="115" y="469"/>
                  <a:pt x="111" y="472"/>
                  <a:pt x="108" y="476"/>
                </a:cubicBezTo>
                <a:cubicBezTo>
                  <a:pt x="107" y="477"/>
                  <a:pt x="106" y="478"/>
                  <a:pt x="105" y="478"/>
                </a:cubicBezTo>
                <a:cubicBezTo>
                  <a:pt x="104" y="478"/>
                  <a:pt x="103" y="478"/>
                  <a:pt x="103" y="477"/>
                </a:cubicBezTo>
                <a:cubicBezTo>
                  <a:pt x="102" y="475"/>
                  <a:pt x="104" y="474"/>
                  <a:pt x="104" y="473"/>
                </a:cubicBezTo>
                <a:cubicBezTo>
                  <a:pt x="106" y="470"/>
                  <a:pt x="109" y="468"/>
                  <a:pt x="112" y="467"/>
                </a:cubicBezTo>
                <a:cubicBezTo>
                  <a:pt x="113" y="466"/>
                  <a:pt x="114" y="465"/>
                  <a:pt x="114" y="464"/>
                </a:cubicBezTo>
                <a:cubicBezTo>
                  <a:pt x="114" y="465"/>
                  <a:pt x="115" y="464"/>
                  <a:pt x="115" y="464"/>
                </a:cubicBezTo>
                <a:cubicBezTo>
                  <a:pt x="115" y="464"/>
                  <a:pt x="114" y="465"/>
                  <a:pt x="114" y="465"/>
                </a:cubicBezTo>
                <a:cubicBezTo>
                  <a:pt x="114" y="465"/>
                  <a:pt x="113" y="466"/>
                  <a:pt x="112" y="466"/>
                </a:cubicBezTo>
                <a:cubicBezTo>
                  <a:pt x="111" y="467"/>
                  <a:pt x="110" y="468"/>
                  <a:pt x="109" y="467"/>
                </a:cubicBezTo>
                <a:cubicBezTo>
                  <a:pt x="109" y="463"/>
                  <a:pt x="113" y="462"/>
                  <a:pt x="113" y="459"/>
                </a:cubicBezTo>
                <a:cubicBezTo>
                  <a:pt x="114" y="458"/>
                  <a:pt x="114" y="456"/>
                  <a:pt x="115" y="456"/>
                </a:cubicBezTo>
                <a:cubicBezTo>
                  <a:pt x="118" y="456"/>
                  <a:pt x="119" y="453"/>
                  <a:pt x="121" y="452"/>
                </a:cubicBezTo>
                <a:cubicBezTo>
                  <a:pt x="128" y="447"/>
                  <a:pt x="134" y="440"/>
                  <a:pt x="140" y="435"/>
                </a:cubicBezTo>
                <a:cubicBezTo>
                  <a:pt x="141" y="435"/>
                  <a:pt x="141" y="433"/>
                  <a:pt x="142" y="433"/>
                </a:cubicBezTo>
                <a:cubicBezTo>
                  <a:pt x="143" y="432"/>
                  <a:pt x="143" y="430"/>
                  <a:pt x="145" y="429"/>
                </a:cubicBezTo>
                <a:cubicBezTo>
                  <a:pt x="145" y="429"/>
                  <a:pt x="145" y="429"/>
                  <a:pt x="146" y="429"/>
                </a:cubicBezTo>
                <a:cubicBezTo>
                  <a:pt x="148" y="428"/>
                  <a:pt x="150" y="427"/>
                  <a:pt x="151" y="425"/>
                </a:cubicBezTo>
                <a:cubicBezTo>
                  <a:pt x="149" y="420"/>
                  <a:pt x="154" y="418"/>
                  <a:pt x="156" y="414"/>
                </a:cubicBezTo>
                <a:cubicBezTo>
                  <a:pt x="157" y="412"/>
                  <a:pt x="158" y="410"/>
                  <a:pt x="160" y="409"/>
                </a:cubicBezTo>
                <a:cubicBezTo>
                  <a:pt x="162" y="407"/>
                  <a:pt x="163" y="406"/>
                  <a:pt x="164" y="405"/>
                </a:cubicBezTo>
                <a:cubicBezTo>
                  <a:pt x="165" y="404"/>
                  <a:pt x="166" y="403"/>
                  <a:pt x="168" y="402"/>
                </a:cubicBezTo>
                <a:cubicBezTo>
                  <a:pt x="168" y="402"/>
                  <a:pt x="168" y="402"/>
                  <a:pt x="169" y="402"/>
                </a:cubicBezTo>
                <a:cubicBezTo>
                  <a:pt x="174" y="401"/>
                  <a:pt x="175" y="396"/>
                  <a:pt x="178" y="393"/>
                </a:cubicBezTo>
                <a:cubicBezTo>
                  <a:pt x="178" y="392"/>
                  <a:pt x="179" y="391"/>
                  <a:pt x="180" y="391"/>
                </a:cubicBezTo>
                <a:cubicBezTo>
                  <a:pt x="181" y="390"/>
                  <a:pt x="182" y="389"/>
                  <a:pt x="182" y="389"/>
                </a:cubicBezTo>
                <a:cubicBezTo>
                  <a:pt x="183" y="388"/>
                  <a:pt x="184" y="386"/>
                  <a:pt x="185" y="385"/>
                </a:cubicBezTo>
                <a:cubicBezTo>
                  <a:pt x="192" y="380"/>
                  <a:pt x="197" y="372"/>
                  <a:pt x="205" y="369"/>
                </a:cubicBezTo>
                <a:cubicBezTo>
                  <a:pt x="196" y="372"/>
                  <a:pt x="191" y="381"/>
                  <a:pt x="183" y="386"/>
                </a:cubicBezTo>
                <a:cubicBezTo>
                  <a:pt x="181" y="387"/>
                  <a:pt x="180" y="389"/>
                  <a:pt x="177" y="389"/>
                </a:cubicBezTo>
                <a:cubicBezTo>
                  <a:pt x="176" y="387"/>
                  <a:pt x="175" y="388"/>
                  <a:pt x="174" y="390"/>
                </a:cubicBezTo>
                <a:cubicBezTo>
                  <a:pt x="173" y="391"/>
                  <a:pt x="172" y="392"/>
                  <a:pt x="171" y="393"/>
                </a:cubicBezTo>
                <a:cubicBezTo>
                  <a:pt x="171" y="393"/>
                  <a:pt x="170" y="393"/>
                  <a:pt x="170" y="394"/>
                </a:cubicBezTo>
                <a:cubicBezTo>
                  <a:pt x="169" y="394"/>
                  <a:pt x="168" y="394"/>
                  <a:pt x="167" y="393"/>
                </a:cubicBezTo>
                <a:cubicBezTo>
                  <a:pt x="167" y="392"/>
                  <a:pt x="167" y="392"/>
                  <a:pt x="167" y="391"/>
                </a:cubicBezTo>
                <a:cubicBezTo>
                  <a:pt x="167" y="390"/>
                  <a:pt x="168" y="390"/>
                  <a:pt x="168" y="389"/>
                </a:cubicBezTo>
                <a:cubicBezTo>
                  <a:pt x="169" y="387"/>
                  <a:pt x="171" y="386"/>
                  <a:pt x="172" y="385"/>
                </a:cubicBezTo>
                <a:cubicBezTo>
                  <a:pt x="173" y="383"/>
                  <a:pt x="175" y="383"/>
                  <a:pt x="176" y="381"/>
                </a:cubicBezTo>
                <a:cubicBezTo>
                  <a:pt x="179" y="378"/>
                  <a:pt x="183" y="376"/>
                  <a:pt x="185" y="373"/>
                </a:cubicBezTo>
                <a:cubicBezTo>
                  <a:pt x="186" y="371"/>
                  <a:pt x="187" y="370"/>
                  <a:pt x="188" y="370"/>
                </a:cubicBezTo>
                <a:cubicBezTo>
                  <a:pt x="189" y="369"/>
                  <a:pt x="190" y="369"/>
                  <a:pt x="191" y="369"/>
                </a:cubicBezTo>
                <a:cubicBezTo>
                  <a:pt x="192" y="368"/>
                  <a:pt x="191" y="373"/>
                  <a:pt x="193" y="370"/>
                </a:cubicBezTo>
                <a:cubicBezTo>
                  <a:pt x="195" y="369"/>
                  <a:pt x="196" y="368"/>
                  <a:pt x="197" y="367"/>
                </a:cubicBezTo>
                <a:cubicBezTo>
                  <a:pt x="200" y="365"/>
                  <a:pt x="203" y="363"/>
                  <a:pt x="205" y="360"/>
                </a:cubicBezTo>
                <a:cubicBezTo>
                  <a:pt x="207" y="359"/>
                  <a:pt x="208" y="357"/>
                  <a:pt x="209" y="356"/>
                </a:cubicBezTo>
                <a:cubicBezTo>
                  <a:pt x="207" y="358"/>
                  <a:pt x="205" y="360"/>
                  <a:pt x="202" y="361"/>
                </a:cubicBezTo>
                <a:cubicBezTo>
                  <a:pt x="201" y="362"/>
                  <a:pt x="199" y="362"/>
                  <a:pt x="199" y="361"/>
                </a:cubicBezTo>
                <a:cubicBezTo>
                  <a:pt x="198" y="360"/>
                  <a:pt x="199" y="359"/>
                  <a:pt x="199" y="358"/>
                </a:cubicBezTo>
                <a:cubicBezTo>
                  <a:pt x="201" y="356"/>
                  <a:pt x="203" y="355"/>
                  <a:pt x="204" y="354"/>
                </a:cubicBezTo>
                <a:cubicBezTo>
                  <a:pt x="208" y="350"/>
                  <a:pt x="212" y="345"/>
                  <a:pt x="217" y="343"/>
                </a:cubicBezTo>
                <a:cubicBezTo>
                  <a:pt x="218" y="342"/>
                  <a:pt x="220" y="341"/>
                  <a:pt x="221" y="340"/>
                </a:cubicBezTo>
                <a:cubicBezTo>
                  <a:pt x="219" y="341"/>
                  <a:pt x="218" y="342"/>
                  <a:pt x="217" y="342"/>
                </a:cubicBezTo>
                <a:cubicBezTo>
                  <a:pt x="214" y="344"/>
                  <a:pt x="211" y="347"/>
                  <a:pt x="207" y="348"/>
                </a:cubicBezTo>
                <a:cubicBezTo>
                  <a:pt x="206" y="348"/>
                  <a:pt x="205" y="345"/>
                  <a:pt x="204" y="348"/>
                </a:cubicBezTo>
                <a:cubicBezTo>
                  <a:pt x="204" y="349"/>
                  <a:pt x="203" y="349"/>
                  <a:pt x="202" y="350"/>
                </a:cubicBezTo>
                <a:cubicBezTo>
                  <a:pt x="197" y="355"/>
                  <a:pt x="191" y="358"/>
                  <a:pt x="186" y="364"/>
                </a:cubicBezTo>
                <a:cubicBezTo>
                  <a:pt x="183" y="368"/>
                  <a:pt x="179" y="371"/>
                  <a:pt x="176" y="375"/>
                </a:cubicBezTo>
                <a:cubicBezTo>
                  <a:pt x="176" y="376"/>
                  <a:pt x="175" y="377"/>
                  <a:pt x="174" y="378"/>
                </a:cubicBezTo>
                <a:cubicBezTo>
                  <a:pt x="168" y="384"/>
                  <a:pt x="161" y="389"/>
                  <a:pt x="155" y="395"/>
                </a:cubicBezTo>
                <a:cubicBezTo>
                  <a:pt x="154" y="397"/>
                  <a:pt x="152" y="398"/>
                  <a:pt x="151" y="397"/>
                </a:cubicBezTo>
                <a:cubicBezTo>
                  <a:pt x="149" y="396"/>
                  <a:pt x="151" y="394"/>
                  <a:pt x="152" y="393"/>
                </a:cubicBezTo>
                <a:cubicBezTo>
                  <a:pt x="152" y="392"/>
                  <a:pt x="153" y="392"/>
                  <a:pt x="153" y="391"/>
                </a:cubicBezTo>
                <a:cubicBezTo>
                  <a:pt x="155" y="390"/>
                  <a:pt x="156" y="388"/>
                  <a:pt x="158" y="386"/>
                </a:cubicBezTo>
                <a:cubicBezTo>
                  <a:pt x="158" y="386"/>
                  <a:pt x="159" y="385"/>
                  <a:pt x="159" y="385"/>
                </a:cubicBezTo>
                <a:cubicBezTo>
                  <a:pt x="160" y="384"/>
                  <a:pt x="160" y="384"/>
                  <a:pt x="160" y="384"/>
                </a:cubicBezTo>
                <a:cubicBezTo>
                  <a:pt x="163" y="382"/>
                  <a:pt x="161" y="378"/>
                  <a:pt x="163" y="377"/>
                </a:cubicBezTo>
                <a:cubicBezTo>
                  <a:pt x="161" y="378"/>
                  <a:pt x="157" y="380"/>
                  <a:pt x="153" y="380"/>
                </a:cubicBezTo>
                <a:cubicBezTo>
                  <a:pt x="150" y="381"/>
                  <a:pt x="149" y="383"/>
                  <a:pt x="146" y="385"/>
                </a:cubicBezTo>
                <a:cubicBezTo>
                  <a:pt x="145" y="386"/>
                  <a:pt x="144" y="387"/>
                  <a:pt x="143" y="386"/>
                </a:cubicBezTo>
                <a:cubicBezTo>
                  <a:pt x="142" y="385"/>
                  <a:pt x="141" y="384"/>
                  <a:pt x="141" y="383"/>
                </a:cubicBezTo>
                <a:cubicBezTo>
                  <a:pt x="141" y="381"/>
                  <a:pt x="142" y="381"/>
                  <a:pt x="144" y="380"/>
                </a:cubicBezTo>
                <a:cubicBezTo>
                  <a:pt x="146" y="380"/>
                  <a:pt x="147" y="379"/>
                  <a:pt x="148" y="377"/>
                </a:cubicBezTo>
                <a:cubicBezTo>
                  <a:pt x="151" y="375"/>
                  <a:pt x="154" y="375"/>
                  <a:pt x="157" y="374"/>
                </a:cubicBezTo>
                <a:cubicBezTo>
                  <a:pt x="162" y="373"/>
                  <a:pt x="164" y="369"/>
                  <a:pt x="167" y="366"/>
                </a:cubicBezTo>
                <a:cubicBezTo>
                  <a:pt x="168" y="365"/>
                  <a:pt x="170" y="363"/>
                  <a:pt x="171" y="361"/>
                </a:cubicBezTo>
                <a:cubicBezTo>
                  <a:pt x="172" y="359"/>
                  <a:pt x="176" y="358"/>
                  <a:pt x="177" y="355"/>
                </a:cubicBezTo>
                <a:cubicBezTo>
                  <a:pt x="175" y="357"/>
                  <a:pt x="174" y="359"/>
                  <a:pt x="172" y="360"/>
                </a:cubicBezTo>
                <a:cubicBezTo>
                  <a:pt x="171" y="361"/>
                  <a:pt x="169" y="362"/>
                  <a:pt x="168" y="361"/>
                </a:cubicBezTo>
                <a:cubicBezTo>
                  <a:pt x="166" y="359"/>
                  <a:pt x="167" y="357"/>
                  <a:pt x="168" y="356"/>
                </a:cubicBezTo>
                <a:cubicBezTo>
                  <a:pt x="169" y="355"/>
                  <a:pt x="170" y="354"/>
                  <a:pt x="171" y="353"/>
                </a:cubicBezTo>
                <a:cubicBezTo>
                  <a:pt x="173" y="351"/>
                  <a:pt x="175" y="349"/>
                  <a:pt x="176" y="348"/>
                </a:cubicBezTo>
                <a:cubicBezTo>
                  <a:pt x="179" y="346"/>
                  <a:pt x="181" y="344"/>
                  <a:pt x="185" y="346"/>
                </a:cubicBezTo>
                <a:cubicBezTo>
                  <a:pt x="186" y="346"/>
                  <a:pt x="187" y="345"/>
                  <a:pt x="188" y="344"/>
                </a:cubicBezTo>
                <a:cubicBezTo>
                  <a:pt x="190" y="343"/>
                  <a:pt x="191" y="341"/>
                  <a:pt x="193" y="340"/>
                </a:cubicBezTo>
                <a:cubicBezTo>
                  <a:pt x="195" y="339"/>
                  <a:pt x="196" y="337"/>
                  <a:pt x="198" y="335"/>
                </a:cubicBezTo>
                <a:cubicBezTo>
                  <a:pt x="199" y="333"/>
                  <a:pt x="201" y="331"/>
                  <a:pt x="203" y="330"/>
                </a:cubicBezTo>
                <a:cubicBezTo>
                  <a:pt x="212" y="327"/>
                  <a:pt x="220" y="323"/>
                  <a:pt x="225" y="315"/>
                </a:cubicBezTo>
                <a:cubicBezTo>
                  <a:pt x="220" y="323"/>
                  <a:pt x="213" y="326"/>
                  <a:pt x="204" y="329"/>
                </a:cubicBezTo>
                <a:cubicBezTo>
                  <a:pt x="203" y="330"/>
                  <a:pt x="201" y="331"/>
                  <a:pt x="199" y="333"/>
                </a:cubicBezTo>
                <a:cubicBezTo>
                  <a:pt x="196" y="333"/>
                  <a:pt x="195" y="337"/>
                  <a:pt x="191" y="335"/>
                </a:cubicBezTo>
                <a:cubicBezTo>
                  <a:pt x="191" y="335"/>
                  <a:pt x="189" y="338"/>
                  <a:pt x="187" y="339"/>
                </a:cubicBezTo>
                <a:cubicBezTo>
                  <a:pt x="182" y="343"/>
                  <a:pt x="176" y="346"/>
                  <a:pt x="171" y="352"/>
                </a:cubicBezTo>
                <a:cubicBezTo>
                  <a:pt x="170" y="353"/>
                  <a:pt x="170" y="355"/>
                  <a:pt x="168" y="355"/>
                </a:cubicBezTo>
                <a:cubicBezTo>
                  <a:pt x="167" y="355"/>
                  <a:pt x="166" y="354"/>
                  <a:pt x="166" y="354"/>
                </a:cubicBezTo>
                <a:cubicBezTo>
                  <a:pt x="165" y="353"/>
                  <a:pt x="165" y="353"/>
                  <a:pt x="166" y="352"/>
                </a:cubicBezTo>
                <a:cubicBezTo>
                  <a:pt x="167" y="351"/>
                  <a:pt x="168" y="350"/>
                  <a:pt x="168" y="349"/>
                </a:cubicBezTo>
                <a:cubicBezTo>
                  <a:pt x="169" y="347"/>
                  <a:pt x="170" y="346"/>
                  <a:pt x="170" y="346"/>
                </a:cubicBezTo>
                <a:cubicBezTo>
                  <a:pt x="168" y="348"/>
                  <a:pt x="165" y="351"/>
                  <a:pt x="162" y="353"/>
                </a:cubicBezTo>
                <a:cubicBezTo>
                  <a:pt x="159" y="355"/>
                  <a:pt x="157" y="357"/>
                  <a:pt x="154" y="358"/>
                </a:cubicBezTo>
                <a:cubicBezTo>
                  <a:pt x="153" y="358"/>
                  <a:pt x="152" y="357"/>
                  <a:pt x="151" y="358"/>
                </a:cubicBezTo>
                <a:cubicBezTo>
                  <a:pt x="147" y="361"/>
                  <a:pt x="144" y="365"/>
                  <a:pt x="140" y="369"/>
                </a:cubicBezTo>
                <a:cubicBezTo>
                  <a:pt x="138" y="371"/>
                  <a:pt x="136" y="373"/>
                  <a:pt x="133" y="373"/>
                </a:cubicBezTo>
                <a:cubicBezTo>
                  <a:pt x="131" y="373"/>
                  <a:pt x="130" y="372"/>
                  <a:pt x="131" y="369"/>
                </a:cubicBezTo>
                <a:cubicBezTo>
                  <a:pt x="133" y="368"/>
                  <a:pt x="134" y="366"/>
                  <a:pt x="136" y="364"/>
                </a:cubicBezTo>
                <a:cubicBezTo>
                  <a:pt x="138" y="362"/>
                  <a:pt x="140" y="361"/>
                  <a:pt x="141" y="358"/>
                </a:cubicBezTo>
                <a:cubicBezTo>
                  <a:pt x="141" y="357"/>
                  <a:pt x="142" y="356"/>
                  <a:pt x="143" y="355"/>
                </a:cubicBezTo>
                <a:cubicBezTo>
                  <a:pt x="149" y="352"/>
                  <a:pt x="153" y="346"/>
                  <a:pt x="159" y="342"/>
                </a:cubicBezTo>
                <a:cubicBezTo>
                  <a:pt x="163" y="340"/>
                  <a:pt x="167" y="337"/>
                  <a:pt x="169" y="332"/>
                </a:cubicBezTo>
                <a:cubicBezTo>
                  <a:pt x="170" y="329"/>
                  <a:pt x="173" y="327"/>
                  <a:pt x="176" y="326"/>
                </a:cubicBezTo>
                <a:cubicBezTo>
                  <a:pt x="184" y="320"/>
                  <a:pt x="191" y="313"/>
                  <a:pt x="199" y="307"/>
                </a:cubicBezTo>
                <a:cubicBezTo>
                  <a:pt x="187" y="317"/>
                  <a:pt x="173" y="324"/>
                  <a:pt x="163" y="336"/>
                </a:cubicBezTo>
                <a:cubicBezTo>
                  <a:pt x="156" y="342"/>
                  <a:pt x="152" y="349"/>
                  <a:pt x="144" y="353"/>
                </a:cubicBezTo>
                <a:cubicBezTo>
                  <a:pt x="140" y="355"/>
                  <a:pt x="138" y="360"/>
                  <a:pt x="136" y="364"/>
                </a:cubicBezTo>
                <a:cubicBezTo>
                  <a:pt x="134" y="366"/>
                  <a:pt x="133" y="368"/>
                  <a:pt x="130" y="370"/>
                </a:cubicBezTo>
                <a:cubicBezTo>
                  <a:pt x="129" y="371"/>
                  <a:pt x="127" y="375"/>
                  <a:pt x="125" y="373"/>
                </a:cubicBezTo>
                <a:cubicBezTo>
                  <a:pt x="122" y="371"/>
                  <a:pt x="123" y="368"/>
                  <a:pt x="126" y="366"/>
                </a:cubicBezTo>
                <a:cubicBezTo>
                  <a:pt x="128" y="364"/>
                  <a:pt x="124" y="364"/>
                  <a:pt x="124" y="364"/>
                </a:cubicBezTo>
                <a:cubicBezTo>
                  <a:pt x="123" y="361"/>
                  <a:pt x="126" y="361"/>
                  <a:pt x="127" y="359"/>
                </a:cubicBezTo>
                <a:cubicBezTo>
                  <a:pt x="130" y="355"/>
                  <a:pt x="134" y="351"/>
                  <a:pt x="138" y="347"/>
                </a:cubicBezTo>
                <a:cubicBezTo>
                  <a:pt x="139" y="345"/>
                  <a:pt x="141" y="345"/>
                  <a:pt x="142" y="344"/>
                </a:cubicBezTo>
                <a:cubicBezTo>
                  <a:pt x="143" y="344"/>
                  <a:pt x="144" y="343"/>
                  <a:pt x="144" y="343"/>
                </a:cubicBezTo>
                <a:cubicBezTo>
                  <a:pt x="145" y="342"/>
                  <a:pt x="146" y="341"/>
                  <a:pt x="146" y="341"/>
                </a:cubicBezTo>
                <a:cubicBezTo>
                  <a:pt x="148" y="339"/>
                  <a:pt x="149" y="338"/>
                  <a:pt x="150" y="336"/>
                </a:cubicBezTo>
                <a:cubicBezTo>
                  <a:pt x="151" y="335"/>
                  <a:pt x="152" y="334"/>
                  <a:pt x="153" y="333"/>
                </a:cubicBezTo>
                <a:cubicBezTo>
                  <a:pt x="154" y="333"/>
                  <a:pt x="155" y="332"/>
                  <a:pt x="155" y="331"/>
                </a:cubicBezTo>
                <a:cubicBezTo>
                  <a:pt x="153" y="332"/>
                  <a:pt x="152" y="334"/>
                  <a:pt x="150" y="336"/>
                </a:cubicBezTo>
                <a:cubicBezTo>
                  <a:pt x="149" y="338"/>
                  <a:pt x="148" y="339"/>
                  <a:pt x="146" y="340"/>
                </a:cubicBezTo>
                <a:cubicBezTo>
                  <a:pt x="143" y="341"/>
                  <a:pt x="143" y="340"/>
                  <a:pt x="144" y="338"/>
                </a:cubicBezTo>
                <a:cubicBezTo>
                  <a:pt x="148" y="332"/>
                  <a:pt x="151" y="327"/>
                  <a:pt x="158" y="325"/>
                </a:cubicBezTo>
                <a:cubicBezTo>
                  <a:pt x="160" y="324"/>
                  <a:pt x="161" y="323"/>
                  <a:pt x="162" y="322"/>
                </a:cubicBezTo>
                <a:cubicBezTo>
                  <a:pt x="164" y="320"/>
                  <a:pt x="166" y="319"/>
                  <a:pt x="168" y="318"/>
                </a:cubicBezTo>
                <a:cubicBezTo>
                  <a:pt x="169" y="318"/>
                  <a:pt x="170" y="317"/>
                  <a:pt x="171" y="317"/>
                </a:cubicBezTo>
                <a:cubicBezTo>
                  <a:pt x="173" y="316"/>
                  <a:pt x="173" y="314"/>
                  <a:pt x="174" y="313"/>
                </a:cubicBezTo>
                <a:cubicBezTo>
                  <a:pt x="175" y="313"/>
                  <a:pt x="175" y="312"/>
                  <a:pt x="175" y="312"/>
                </a:cubicBezTo>
                <a:cubicBezTo>
                  <a:pt x="175" y="312"/>
                  <a:pt x="175" y="312"/>
                  <a:pt x="175" y="312"/>
                </a:cubicBezTo>
                <a:cubicBezTo>
                  <a:pt x="173" y="313"/>
                  <a:pt x="172" y="315"/>
                  <a:pt x="170" y="315"/>
                </a:cubicBezTo>
                <a:cubicBezTo>
                  <a:pt x="169" y="315"/>
                  <a:pt x="168" y="314"/>
                  <a:pt x="169" y="313"/>
                </a:cubicBezTo>
                <a:cubicBezTo>
                  <a:pt x="170" y="312"/>
                  <a:pt x="170" y="310"/>
                  <a:pt x="171" y="309"/>
                </a:cubicBezTo>
                <a:cubicBezTo>
                  <a:pt x="176" y="304"/>
                  <a:pt x="179" y="299"/>
                  <a:pt x="185" y="297"/>
                </a:cubicBezTo>
                <a:cubicBezTo>
                  <a:pt x="186" y="297"/>
                  <a:pt x="187" y="297"/>
                  <a:pt x="187" y="297"/>
                </a:cubicBezTo>
                <a:cubicBezTo>
                  <a:pt x="190" y="301"/>
                  <a:pt x="192" y="299"/>
                  <a:pt x="195" y="297"/>
                </a:cubicBezTo>
                <a:cubicBezTo>
                  <a:pt x="199" y="294"/>
                  <a:pt x="203" y="292"/>
                  <a:pt x="206" y="288"/>
                </a:cubicBezTo>
                <a:cubicBezTo>
                  <a:pt x="200" y="291"/>
                  <a:pt x="192" y="289"/>
                  <a:pt x="186" y="295"/>
                </a:cubicBezTo>
                <a:cubicBezTo>
                  <a:pt x="180" y="299"/>
                  <a:pt x="174" y="304"/>
                  <a:pt x="170" y="311"/>
                </a:cubicBezTo>
                <a:cubicBezTo>
                  <a:pt x="168" y="314"/>
                  <a:pt x="165" y="315"/>
                  <a:pt x="162" y="317"/>
                </a:cubicBezTo>
                <a:cubicBezTo>
                  <a:pt x="161" y="318"/>
                  <a:pt x="160" y="318"/>
                  <a:pt x="160" y="318"/>
                </a:cubicBezTo>
                <a:cubicBezTo>
                  <a:pt x="158" y="314"/>
                  <a:pt x="157" y="316"/>
                  <a:pt x="155" y="317"/>
                </a:cubicBezTo>
                <a:cubicBezTo>
                  <a:pt x="154" y="317"/>
                  <a:pt x="153" y="317"/>
                  <a:pt x="153" y="317"/>
                </a:cubicBezTo>
                <a:cubicBezTo>
                  <a:pt x="152" y="315"/>
                  <a:pt x="153" y="314"/>
                  <a:pt x="154" y="313"/>
                </a:cubicBezTo>
                <a:cubicBezTo>
                  <a:pt x="157" y="311"/>
                  <a:pt x="159" y="309"/>
                  <a:pt x="160" y="305"/>
                </a:cubicBezTo>
                <a:cubicBezTo>
                  <a:pt x="159" y="305"/>
                  <a:pt x="158" y="306"/>
                  <a:pt x="157" y="307"/>
                </a:cubicBezTo>
                <a:cubicBezTo>
                  <a:pt x="156" y="307"/>
                  <a:pt x="154" y="308"/>
                  <a:pt x="154" y="309"/>
                </a:cubicBezTo>
                <a:cubicBezTo>
                  <a:pt x="149" y="316"/>
                  <a:pt x="142" y="321"/>
                  <a:pt x="137" y="328"/>
                </a:cubicBezTo>
                <a:cubicBezTo>
                  <a:pt x="135" y="332"/>
                  <a:pt x="131" y="335"/>
                  <a:pt x="128" y="339"/>
                </a:cubicBezTo>
                <a:cubicBezTo>
                  <a:pt x="128" y="339"/>
                  <a:pt x="127" y="339"/>
                  <a:pt x="127" y="340"/>
                </a:cubicBezTo>
                <a:cubicBezTo>
                  <a:pt x="125" y="341"/>
                  <a:pt x="122" y="343"/>
                  <a:pt x="121" y="341"/>
                </a:cubicBezTo>
                <a:cubicBezTo>
                  <a:pt x="119" y="339"/>
                  <a:pt x="120" y="336"/>
                  <a:pt x="122" y="334"/>
                </a:cubicBezTo>
                <a:cubicBezTo>
                  <a:pt x="123" y="332"/>
                  <a:pt x="126" y="330"/>
                  <a:pt x="128" y="328"/>
                </a:cubicBezTo>
                <a:cubicBezTo>
                  <a:pt x="129" y="328"/>
                  <a:pt x="130" y="327"/>
                  <a:pt x="130" y="327"/>
                </a:cubicBezTo>
                <a:cubicBezTo>
                  <a:pt x="131" y="328"/>
                  <a:pt x="130" y="327"/>
                  <a:pt x="131" y="328"/>
                </a:cubicBezTo>
                <a:cubicBezTo>
                  <a:pt x="131" y="327"/>
                  <a:pt x="131" y="327"/>
                  <a:pt x="131" y="327"/>
                </a:cubicBezTo>
                <a:cubicBezTo>
                  <a:pt x="130" y="326"/>
                  <a:pt x="130" y="325"/>
                  <a:pt x="129" y="324"/>
                </a:cubicBezTo>
                <a:cubicBezTo>
                  <a:pt x="129" y="322"/>
                  <a:pt x="132" y="321"/>
                  <a:pt x="133" y="319"/>
                </a:cubicBezTo>
                <a:cubicBezTo>
                  <a:pt x="135" y="318"/>
                  <a:pt x="138" y="317"/>
                  <a:pt x="139" y="315"/>
                </a:cubicBezTo>
                <a:cubicBezTo>
                  <a:pt x="140" y="314"/>
                  <a:pt x="141" y="313"/>
                  <a:pt x="142" y="313"/>
                </a:cubicBezTo>
                <a:cubicBezTo>
                  <a:pt x="147" y="307"/>
                  <a:pt x="152" y="303"/>
                  <a:pt x="159" y="300"/>
                </a:cubicBezTo>
                <a:cubicBezTo>
                  <a:pt x="162" y="298"/>
                  <a:pt x="165" y="295"/>
                  <a:pt x="168" y="292"/>
                </a:cubicBezTo>
                <a:cubicBezTo>
                  <a:pt x="170" y="291"/>
                  <a:pt x="171" y="288"/>
                  <a:pt x="173" y="290"/>
                </a:cubicBezTo>
                <a:cubicBezTo>
                  <a:pt x="175" y="291"/>
                  <a:pt x="173" y="293"/>
                  <a:pt x="172" y="295"/>
                </a:cubicBezTo>
                <a:cubicBezTo>
                  <a:pt x="172" y="295"/>
                  <a:pt x="171" y="296"/>
                  <a:pt x="171" y="296"/>
                </a:cubicBezTo>
                <a:cubicBezTo>
                  <a:pt x="171" y="296"/>
                  <a:pt x="170" y="297"/>
                  <a:pt x="171" y="297"/>
                </a:cubicBezTo>
                <a:cubicBezTo>
                  <a:pt x="171" y="297"/>
                  <a:pt x="170" y="297"/>
                  <a:pt x="171" y="297"/>
                </a:cubicBezTo>
                <a:cubicBezTo>
                  <a:pt x="172" y="296"/>
                  <a:pt x="172" y="295"/>
                  <a:pt x="173" y="294"/>
                </a:cubicBezTo>
                <a:cubicBezTo>
                  <a:pt x="173" y="294"/>
                  <a:pt x="173" y="293"/>
                  <a:pt x="174" y="293"/>
                </a:cubicBezTo>
                <a:cubicBezTo>
                  <a:pt x="175" y="292"/>
                  <a:pt x="176" y="291"/>
                  <a:pt x="177" y="290"/>
                </a:cubicBezTo>
                <a:cubicBezTo>
                  <a:pt x="177" y="290"/>
                  <a:pt x="177" y="289"/>
                  <a:pt x="178" y="289"/>
                </a:cubicBezTo>
                <a:cubicBezTo>
                  <a:pt x="179" y="288"/>
                  <a:pt x="181" y="287"/>
                  <a:pt x="182" y="285"/>
                </a:cubicBezTo>
                <a:cubicBezTo>
                  <a:pt x="183" y="285"/>
                  <a:pt x="184" y="284"/>
                  <a:pt x="185" y="283"/>
                </a:cubicBezTo>
                <a:cubicBezTo>
                  <a:pt x="186" y="283"/>
                  <a:pt x="187" y="282"/>
                  <a:pt x="188" y="282"/>
                </a:cubicBezTo>
                <a:cubicBezTo>
                  <a:pt x="189" y="283"/>
                  <a:pt x="189" y="285"/>
                  <a:pt x="191" y="283"/>
                </a:cubicBezTo>
                <a:cubicBezTo>
                  <a:pt x="193" y="279"/>
                  <a:pt x="197" y="277"/>
                  <a:pt x="201" y="274"/>
                </a:cubicBezTo>
                <a:cubicBezTo>
                  <a:pt x="203" y="273"/>
                  <a:pt x="204" y="271"/>
                  <a:pt x="206" y="269"/>
                </a:cubicBezTo>
                <a:cubicBezTo>
                  <a:pt x="207" y="268"/>
                  <a:pt x="209" y="267"/>
                  <a:pt x="210" y="268"/>
                </a:cubicBezTo>
                <a:cubicBezTo>
                  <a:pt x="212" y="269"/>
                  <a:pt x="210" y="271"/>
                  <a:pt x="210" y="272"/>
                </a:cubicBezTo>
                <a:cubicBezTo>
                  <a:pt x="210" y="273"/>
                  <a:pt x="209" y="273"/>
                  <a:pt x="209" y="274"/>
                </a:cubicBezTo>
                <a:cubicBezTo>
                  <a:pt x="210" y="274"/>
                  <a:pt x="211" y="273"/>
                  <a:pt x="211" y="273"/>
                </a:cubicBezTo>
                <a:cubicBezTo>
                  <a:pt x="212" y="272"/>
                  <a:pt x="213" y="271"/>
                  <a:pt x="214" y="270"/>
                </a:cubicBezTo>
                <a:cubicBezTo>
                  <a:pt x="214" y="270"/>
                  <a:pt x="215" y="270"/>
                  <a:pt x="216" y="269"/>
                </a:cubicBezTo>
                <a:cubicBezTo>
                  <a:pt x="217" y="268"/>
                  <a:pt x="217" y="268"/>
                  <a:pt x="218" y="267"/>
                </a:cubicBezTo>
                <a:cubicBezTo>
                  <a:pt x="222" y="265"/>
                  <a:pt x="226" y="264"/>
                  <a:pt x="229" y="261"/>
                </a:cubicBezTo>
                <a:cubicBezTo>
                  <a:pt x="230" y="260"/>
                  <a:pt x="232" y="260"/>
                  <a:pt x="233" y="258"/>
                </a:cubicBezTo>
                <a:cubicBezTo>
                  <a:pt x="235" y="257"/>
                  <a:pt x="237" y="257"/>
                  <a:pt x="239" y="256"/>
                </a:cubicBezTo>
                <a:cubicBezTo>
                  <a:pt x="240" y="254"/>
                  <a:pt x="242" y="253"/>
                  <a:pt x="244" y="251"/>
                </a:cubicBezTo>
                <a:cubicBezTo>
                  <a:pt x="245" y="251"/>
                  <a:pt x="246" y="249"/>
                  <a:pt x="247" y="249"/>
                </a:cubicBezTo>
                <a:cubicBezTo>
                  <a:pt x="250" y="248"/>
                  <a:pt x="251" y="246"/>
                  <a:pt x="253" y="245"/>
                </a:cubicBezTo>
                <a:cubicBezTo>
                  <a:pt x="257" y="242"/>
                  <a:pt x="261" y="239"/>
                  <a:pt x="266" y="237"/>
                </a:cubicBezTo>
                <a:cubicBezTo>
                  <a:pt x="267" y="236"/>
                  <a:pt x="269" y="234"/>
                  <a:pt x="270" y="233"/>
                </a:cubicBezTo>
                <a:cubicBezTo>
                  <a:pt x="271" y="232"/>
                  <a:pt x="272" y="231"/>
                  <a:pt x="274" y="230"/>
                </a:cubicBezTo>
                <a:cubicBezTo>
                  <a:pt x="276" y="229"/>
                  <a:pt x="277" y="228"/>
                  <a:pt x="278" y="226"/>
                </a:cubicBezTo>
                <a:cubicBezTo>
                  <a:pt x="279" y="225"/>
                  <a:pt x="279" y="225"/>
                  <a:pt x="280" y="225"/>
                </a:cubicBezTo>
                <a:cubicBezTo>
                  <a:pt x="281" y="224"/>
                  <a:pt x="282" y="224"/>
                  <a:pt x="283" y="225"/>
                </a:cubicBezTo>
                <a:cubicBezTo>
                  <a:pt x="283" y="225"/>
                  <a:pt x="284" y="226"/>
                  <a:pt x="284" y="226"/>
                </a:cubicBezTo>
                <a:cubicBezTo>
                  <a:pt x="285" y="227"/>
                  <a:pt x="285" y="226"/>
                  <a:pt x="286" y="225"/>
                </a:cubicBezTo>
                <a:cubicBezTo>
                  <a:pt x="289" y="222"/>
                  <a:pt x="295" y="221"/>
                  <a:pt x="297" y="216"/>
                </a:cubicBezTo>
                <a:cubicBezTo>
                  <a:pt x="298" y="215"/>
                  <a:pt x="299" y="215"/>
                  <a:pt x="300" y="216"/>
                </a:cubicBezTo>
                <a:cubicBezTo>
                  <a:pt x="301" y="217"/>
                  <a:pt x="302" y="216"/>
                  <a:pt x="304" y="215"/>
                </a:cubicBezTo>
                <a:cubicBezTo>
                  <a:pt x="306" y="215"/>
                  <a:pt x="308" y="211"/>
                  <a:pt x="309" y="214"/>
                </a:cubicBezTo>
                <a:cubicBezTo>
                  <a:pt x="311" y="216"/>
                  <a:pt x="307" y="218"/>
                  <a:pt x="305" y="219"/>
                </a:cubicBezTo>
                <a:cubicBezTo>
                  <a:pt x="305" y="220"/>
                  <a:pt x="304" y="220"/>
                  <a:pt x="303" y="221"/>
                </a:cubicBezTo>
                <a:cubicBezTo>
                  <a:pt x="302" y="222"/>
                  <a:pt x="301" y="223"/>
                  <a:pt x="300" y="224"/>
                </a:cubicBezTo>
                <a:cubicBezTo>
                  <a:pt x="298" y="225"/>
                  <a:pt x="297" y="226"/>
                  <a:pt x="295" y="227"/>
                </a:cubicBezTo>
                <a:cubicBezTo>
                  <a:pt x="293" y="228"/>
                  <a:pt x="292" y="229"/>
                  <a:pt x="290" y="230"/>
                </a:cubicBezTo>
                <a:cubicBezTo>
                  <a:pt x="281" y="234"/>
                  <a:pt x="273" y="241"/>
                  <a:pt x="267" y="248"/>
                </a:cubicBezTo>
                <a:cubicBezTo>
                  <a:pt x="260" y="252"/>
                  <a:pt x="254" y="258"/>
                  <a:pt x="248" y="262"/>
                </a:cubicBezTo>
                <a:cubicBezTo>
                  <a:pt x="235" y="268"/>
                  <a:pt x="226" y="277"/>
                  <a:pt x="215" y="285"/>
                </a:cubicBezTo>
                <a:cubicBezTo>
                  <a:pt x="219" y="281"/>
                  <a:pt x="224" y="277"/>
                  <a:pt x="229" y="274"/>
                </a:cubicBezTo>
                <a:cubicBezTo>
                  <a:pt x="234" y="271"/>
                  <a:pt x="240" y="268"/>
                  <a:pt x="246" y="265"/>
                </a:cubicBezTo>
                <a:cubicBezTo>
                  <a:pt x="248" y="264"/>
                  <a:pt x="249" y="263"/>
                  <a:pt x="251" y="262"/>
                </a:cubicBezTo>
                <a:cubicBezTo>
                  <a:pt x="252" y="261"/>
                  <a:pt x="253" y="260"/>
                  <a:pt x="254" y="259"/>
                </a:cubicBezTo>
                <a:cubicBezTo>
                  <a:pt x="256" y="258"/>
                  <a:pt x="257" y="257"/>
                  <a:pt x="259" y="257"/>
                </a:cubicBezTo>
                <a:cubicBezTo>
                  <a:pt x="260" y="256"/>
                  <a:pt x="261" y="256"/>
                  <a:pt x="261" y="257"/>
                </a:cubicBezTo>
                <a:cubicBezTo>
                  <a:pt x="262" y="258"/>
                  <a:pt x="261" y="259"/>
                  <a:pt x="260" y="259"/>
                </a:cubicBezTo>
                <a:cubicBezTo>
                  <a:pt x="258" y="262"/>
                  <a:pt x="255" y="263"/>
                  <a:pt x="253" y="266"/>
                </a:cubicBezTo>
                <a:cubicBezTo>
                  <a:pt x="250" y="267"/>
                  <a:pt x="249" y="270"/>
                  <a:pt x="246" y="272"/>
                </a:cubicBezTo>
                <a:cubicBezTo>
                  <a:pt x="249" y="270"/>
                  <a:pt x="252" y="267"/>
                  <a:pt x="255" y="264"/>
                </a:cubicBezTo>
                <a:cubicBezTo>
                  <a:pt x="260" y="260"/>
                  <a:pt x="265" y="255"/>
                  <a:pt x="270" y="251"/>
                </a:cubicBezTo>
                <a:cubicBezTo>
                  <a:pt x="271" y="250"/>
                  <a:pt x="272" y="248"/>
                  <a:pt x="272" y="248"/>
                </a:cubicBezTo>
                <a:cubicBezTo>
                  <a:pt x="275" y="246"/>
                  <a:pt x="277" y="245"/>
                  <a:pt x="279" y="245"/>
                </a:cubicBezTo>
                <a:cubicBezTo>
                  <a:pt x="281" y="246"/>
                  <a:pt x="279" y="248"/>
                  <a:pt x="279" y="249"/>
                </a:cubicBezTo>
                <a:cubicBezTo>
                  <a:pt x="277" y="251"/>
                  <a:pt x="274" y="253"/>
                  <a:pt x="272" y="256"/>
                </a:cubicBezTo>
                <a:cubicBezTo>
                  <a:pt x="269" y="260"/>
                  <a:pt x="264" y="262"/>
                  <a:pt x="260" y="266"/>
                </a:cubicBezTo>
                <a:cubicBezTo>
                  <a:pt x="260" y="267"/>
                  <a:pt x="260" y="266"/>
                  <a:pt x="260" y="266"/>
                </a:cubicBezTo>
                <a:cubicBezTo>
                  <a:pt x="260" y="267"/>
                  <a:pt x="260" y="266"/>
                  <a:pt x="261" y="266"/>
                </a:cubicBezTo>
                <a:cubicBezTo>
                  <a:pt x="262" y="265"/>
                  <a:pt x="263" y="265"/>
                  <a:pt x="264" y="264"/>
                </a:cubicBezTo>
                <a:cubicBezTo>
                  <a:pt x="270" y="259"/>
                  <a:pt x="276" y="253"/>
                  <a:pt x="284" y="249"/>
                </a:cubicBezTo>
                <a:cubicBezTo>
                  <a:pt x="286" y="248"/>
                  <a:pt x="288" y="247"/>
                  <a:pt x="291" y="247"/>
                </a:cubicBezTo>
                <a:cubicBezTo>
                  <a:pt x="293" y="247"/>
                  <a:pt x="292" y="249"/>
                  <a:pt x="291" y="250"/>
                </a:cubicBezTo>
                <a:cubicBezTo>
                  <a:pt x="290" y="251"/>
                  <a:pt x="288" y="251"/>
                  <a:pt x="288" y="252"/>
                </a:cubicBezTo>
                <a:cubicBezTo>
                  <a:pt x="293" y="248"/>
                  <a:pt x="300" y="246"/>
                  <a:pt x="305" y="241"/>
                </a:cubicBezTo>
                <a:cubicBezTo>
                  <a:pt x="306" y="240"/>
                  <a:pt x="308" y="239"/>
                  <a:pt x="309" y="237"/>
                </a:cubicBezTo>
                <a:cubicBezTo>
                  <a:pt x="309" y="236"/>
                  <a:pt x="310" y="235"/>
                  <a:pt x="311" y="235"/>
                </a:cubicBezTo>
                <a:cubicBezTo>
                  <a:pt x="312" y="234"/>
                  <a:pt x="313" y="234"/>
                  <a:pt x="314" y="233"/>
                </a:cubicBezTo>
                <a:cubicBezTo>
                  <a:pt x="316" y="232"/>
                  <a:pt x="318" y="230"/>
                  <a:pt x="320" y="230"/>
                </a:cubicBezTo>
                <a:cubicBezTo>
                  <a:pt x="323" y="229"/>
                  <a:pt x="326" y="229"/>
                  <a:pt x="328" y="226"/>
                </a:cubicBezTo>
                <a:cubicBezTo>
                  <a:pt x="329" y="225"/>
                  <a:pt x="331" y="225"/>
                  <a:pt x="332" y="224"/>
                </a:cubicBezTo>
                <a:cubicBezTo>
                  <a:pt x="334" y="222"/>
                  <a:pt x="336" y="221"/>
                  <a:pt x="337" y="220"/>
                </a:cubicBezTo>
                <a:cubicBezTo>
                  <a:pt x="338" y="219"/>
                  <a:pt x="339" y="217"/>
                  <a:pt x="341" y="216"/>
                </a:cubicBezTo>
                <a:cubicBezTo>
                  <a:pt x="341" y="216"/>
                  <a:pt x="341" y="216"/>
                  <a:pt x="342" y="216"/>
                </a:cubicBezTo>
                <a:cubicBezTo>
                  <a:pt x="343" y="215"/>
                  <a:pt x="344" y="215"/>
                  <a:pt x="345" y="214"/>
                </a:cubicBezTo>
                <a:cubicBezTo>
                  <a:pt x="347" y="213"/>
                  <a:pt x="349" y="211"/>
                  <a:pt x="351" y="210"/>
                </a:cubicBezTo>
                <a:cubicBezTo>
                  <a:pt x="355" y="207"/>
                  <a:pt x="356" y="203"/>
                  <a:pt x="359" y="200"/>
                </a:cubicBezTo>
                <a:cubicBezTo>
                  <a:pt x="360" y="199"/>
                  <a:pt x="361" y="195"/>
                  <a:pt x="364" y="199"/>
                </a:cubicBezTo>
                <a:cubicBezTo>
                  <a:pt x="364" y="199"/>
                  <a:pt x="364" y="199"/>
                  <a:pt x="363" y="200"/>
                </a:cubicBezTo>
                <a:cubicBezTo>
                  <a:pt x="364" y="199"/>
                  <a:pt x="364" y="199"/>
                  <a:pt x="364" y="199"/>
                </a:cubicBezTo>
                <a:cubicBezTo>
                  <a:pt x="365" y="198"/>
                  <a:pt x="366" y="197"/>
                  <a:pt x="368" y="197"/>
                </a:cubicBezTo>
                <a:cubicBezTo>
                  <a:pt x="371" y="199"/>
                  <a:pt x="373" y="196"/>
                  <a:pt x="375" y="195"/>
                </a:cubicBezTo>
                <a:cubicBezTo>
                  <a:pt x="377" y="192"/>
                  <a:pt x="381" y="191"/>
                  <a:pt x="382" y="187"/>
                </a:cubicBezTo>
                <a:cubicBezTo>
                  <a:pt x="383" y="186"/>
                  <a:pt x="383" y="186"/>
                  <a:pt x="383" y="185"/>
                </a:cubicBezTo>
                <a:cubicBezTo>
                  <a:pt x="383" y="185"/>
                  <a:pt x="384" y="185"/>
                  <a:pt x="384" y="185"/>
                </a:cubicBezTo>
                <a:cubicBezTo>
                  <a:pt x="386" y="185"/>
                  <a:pt x="388" y="184"/>
                  <a:pt x="389" y="183"/>
                </a:cubicBezTo>
                <a:cubicBezTo>
                  <a:pt x="392" y="182"/>
                  <a:pt x="395" y="180"/>
                  <a:pt x="397" y="178"/>
                </a:cubicBezTo>
                <a:cubicBezTo>
                  <a:pt x="399" y="176"/>
                  <a:pt x="402" y="174"/>
                  <a:pt x="404" y="172"/>
                </a:cubicBezTo>
                <a:cubicBezTo>
                  <a:pt x="405" y="171"/>
                  <a:pt x="406" y="170"/>
                  <a:pt x="408" y="169"/>
                </a:cubicBezTo>
                <a:cubicBezTo>
                  <a:pt x="410" y="167"/>
                  <a:pt x="412" y="166"/>
                  <a:pt x="414" y="164"/>
                </a:cubicBezTo>
                <a:cubicBezTo>
                  <a:pt x="417" y="162"/>
                  <a:pt x="419" y="160"/>
                  <a:pt x="422" y="159"/>
                </a:cubicBezTo>
                <a:cubicBezTo>
                  <a:pt x="423" y="158"/>
                  <a:pt x="424" y="158"/>
                  <a:pt x="425" y="157"/>
                </a:cubicBezTo>
                <a:cubicBezTo>
                  <a:pt x="427" y="155"/>
                  <a:pt x="429" y="154"/>
                  <a:pt x="431" y="153"/>
                </a:cubicBezTo>
                <a:cubicBezTo>
                  <a:pt x="438" y="148"/>
                  <a:pt x="445" y="144"/>
                  <a:pt x="452" y="139"/>
                </a:cubicBezTo>
                <a:cubicBezTo>
                  <a:pt x="445" y="144"/>
                  <a:pt x="437" y="149"/>
                  <a:pt x="429" y="154"/>
                </a:cubicBezTo>
                <a:cubicBezTo>
                  <a:pt x="421" y="158"/>
                  <a:pt x="413" y="162"/>
                  <a:pt x="405" y="166"/>
                </a:cubicBezTo>
                <a:cubicBezTo>
                  <a:pt x="405" y="166"/>
                  <a:pt x="404" y="166"/>
                  <a:pt x="404" y="167"/>
                </a:cubicBezTo>
                <a:cubicBezTo>
                  <a:pt x="399" y="169"/>
                  <a:pt x="395" y="173"/>
                  <a:pt x="390" y="175"/>
                </a:cubicBezTo>
                <a:cubicBezTo>
                  <a:pt x="388" y="175"/>
                  <a:pt x="386" y="175"/>
                  <a:pt x="385" y="176"/>
                </a:cubicBezTo>
                <a:cubicBezTo>
                  <a:pt x="380" y="179"/>
                  <a:pt x="377" y="184"/>
                  <a:pt x="373" y="187"/>
                </a:cubicBezTo>
                <a:cubicBezTo>
                  <a:pt x="368" y="191"/>
                  <a:pt x="362" y="194"/>
                  <a:pt x="356" y="197"/>
                </a:cubicBezTo>
                <a:cubicBezTo>
                  <a:pt x="351" y="200"/>
                  <a:pt x="347" y="204"/>
                  <a:pt x="342" y="208"/>
                </a:cubicBezTo>
                <a:cubicBezTo>
                  <a:pt x="341" y="209"/>
                  <a:pt x="339" y="211"/>
                  <a:pt x="337" y="212"/>
                </a:cubicBezTo>
                <a:cubicBezTo>
                  <a:pt x="334" y="215"/>
                  <a:pt x="331" y="217"/>
                  <a:pt x="328" y="219"/>
                </a:cubicBezTo>
                <a:cubicBezTo>
                  <a:pt x="322" y="224"/>
                  <a:pt x="317" y="229"/>
                  <a:pt x="310" y="232"/>
                </a:cubicBezTo>
                <a:cubicBezTo>
                  <a:pt x="309" y="233"/>
                  <a:pt x="307" y="234"/>
                  <a:pt x="306" y="235"/>
                </a:cubicBezTo>
                <a:cubicBezTo>
                  <a:pt x="305" y="236"/>
                  <a:pt x="304" y="237"/>
                  <a:pt x="303" y="236"/>
                </a:cubicBezTo>
                <a:cubicBezTo>
                  <a:pt x="302" y="235"/>
                  <a:pt x="303" y="233"/>
                  <a:pt x="304" y="232"/>
                </a:cubicBezTo>
                <a:cubicBezTo>
                  <a:pt x="305" y="231"/>
                  <a:pt x="306" y="230"/>
                  <a:pt x="308" y="229"/>
                </a:cubicBezTo>
                <a:cubicBezTo>
                  <a:pt x="309" y="227"/>
                  <a:pt x="311" y="226"/>
                  <a:pt x="313" y="225"/>
                </a:cubicBezTo>
                <a:cubicBezTo>
                  <a:pt x="314" y="224"/>
                  <a:pt x="316" y="223"/>
                  <a:pt x="317" y="222"/>
                </a:cubicBezTo>
                <a:cubicBezTo>
                  <a:pt x="319" y="220"/>
                  <a:pt x="320" y="219"/>
                  <a:pt x="321" y="218"/>
                </a:cubicBezTo>
                <a:cubicBezTo>
                  <a:pt x="322" y="217"/>
                  <a:pt x="323" y="217"/>
                  <a:pt x="324" y="216"/>
                </a:cubicBezTo>
                <a:cubicBezTo>
                  <a:pt x="325" y="216"/>
                  <a:pt x="326" y="215"/>
                  <a:pt x="327" y="214"/>
                </a:cubicBezTo>
                <a:cubicBezTo>
                  <a:pt x="329" y="213"/>
                  <a:pt x="330" y="212"/>
                  <a:pt x="331" y="211"/>
                </a:cubicBezTo>
                <a:cubicBezTo>
                  <a:pt x="333" y="210"/>
                  <a:pt x="335" y="208"/>
                  <a:pt x="337" y="206"/>
                </a:cubicBezTo>
                <a:cubicBezTo>
                  <a:pt x="342" y="205"/>
                  <a:pt x="343" y="199"/>
                  <a:pt x="347" y="197"/>
                </a:cubicBezTo>
                <a:cubicBezTo>
                  <a:pt x="348" y="196"/>
                  <a:pt x="349" y="196"/>
                  <a:pt x="350" y="195"/>
                </a:cubicBezTo>
                <a:cubicBezTo>
                  <a:pt x="353" y="194"/>
                  <a:pt x="354" y="192"/>
                  <a:pt x="355" y="190"/>
                </a:cubicBezTo>
                <a:cubicBezTo>
                  <a:pt x="357" y="189"/>
                  <a:pt x="359" y="188"/>
                  <a:pt x="361" y="187"/>
                </a:cubicBezTo>
                <a:cubicBezTo>
                  <a:pt x="366" y="186"/>
                  <a:pt x="371" y="184"/>
                  <a:pt x="375" y="180"/>
                </a:cubicBezTo>
                <a:cubicBezTo>
                  <a:pt x="376" y="179"/>
                  <a:pt x="378" y="177"/>
                  <a:pt x="379" y="176"/>
                </a:cubicBezTo>
                <a:cubicBezTo>
                  <a:pt x="381" y="173"/>
                  <a:pt x="384" y="171"/>
                  <a:pt x="387" y="170"/>
                </a:cubicBezTo>
                <a:cubicBezTo>
                  <a:pt x="395" y="167"/>
                  <a:pt x="402" y="162"/>
                  <a:pt x="410" y="158"/>
                </a:cubicBezTo>
                <a:cubicBezTo>
                  <a:pt x="411" y="157"/>
                  <a:pt x="412" y="157"/>
                  <a:pt x="413" y="156"/>
                </a:cubicBezTo>
                <a:cubicBezTo>
                  <a:pt x="413" y="156"/>
                  <a:pt x="414" y="156"/>
                  <a:pt x="414" y="156"/>
                </a:cubicBezTo>
                <a:cubicBezTo>
                  <a:pt x="417" y="153"/>
                  <a:pt x="421" y="152"/>
                  <a:pt x="425" y="151"/>
                </a:cubicBezTo>
                <a:cubicBezTo>
                  <a:pt x="428" y="149"/>
                  <a:pt x="431" y="147"/>
                  <a:pt x="433" y="145"/>
                </a:cubicBezTo>
                <a:cubicBezTo>
                  <a:pt x="433" y="144"/>
                  <a:pt x="433" y="144"/>
                  <a:pt x="433" y="144"/>
                </a:cubicBezTo>
                <a:cubicBezTo>
                  <a:pt x="434" y="143"/>
                  <a:pt x="434" y="143"/>
                  <a:pt x="435" y="143"/>
                </a:cubicBezTo>
                <a:cubicBezTo>
                  <a:pt x="436" y="142"/>
                  <a:pt x="437" y="142"/>
                  <a:pt x="438" y="141"/>
                </a:cubicBezTo>
                <a:cubicBezTo>
                  <a:pt x="438" y="140"/>
                  <a:pt x="438" y="140"/>
                  <a:pt x="439" y="140"/>
                </a:cubicBezTo>
                <a:cubicBezTo>
                  <a:pt x="440" y="140"/>
                  <a:pt x="442" y="141"/>
                  <a:pt x="443" y="140"/>
                </a:cubicBezTo>
                <a:cubicBezTo>
                  <a:pt x="445" y="139"/>
                  <a:pt x="447" y="138"/>
                  <a:pt x="450" y="136"/>
                </a:cubicBezTo>
                <a:cubicBezTo>
                  <a:pt x="454" y="134"/>
                  <a:pt x="457" y="130"/>
                  <a:pt x="462" y="129"/>
                </a:cubicBezTo>
                <a:cubicBezTo>
                  <a:pt x="463" y="128"/>
                  <a:pt x="464" y="127"/>
                  <a:pt x="465" y="126"/>
                </a:cubicBezTo>
                <a:cubicBezTo>
                  <a:pt x="467" y="125"/>
                  <a:pt x="468" y="124"/>
                  <a:pt x="470" y="123"/>
                </a:cubicBezTo>
                <a:cubicBezTo>
                  <a:pt x="475" y="121"/>
                  <a:pt x="480" y="118"/>
                  <a:pt x="485" y="115"/>
                </a:cubicBezTo>
                <a:cubicBezTo>
                  <a:pt x="490" y="112"/>
                  <a:pt x="496" y="111"/>
                  <a:pt x="501" y="107"/>
                </a:cubicBezTo>
                <a:cubicBezTo>
                  <a:pt x="503" y="107"/>
                  <a:pt x="504" y="105"/>
                  <a:pt x="506" y="104"/>
                </a:cubicBezTo>
                <a:cubicBezTo>
                  <a:pt x="511" y="100"/>
                  <a:pt x="518" y="97"/>
                  <a:pt x="524" y="93"/>
                </a:cubicBezTo>
                <a:cubicBezTo>
                  <a:pt x="530" y="90"/>
                  <a:pt x="536" y="88"/>
                  <a:pt x="541" y="85"/>
                </a:cubicBezTo>
                <a:cubicBezTo>
                  <a:pt x="542" y="85"/>
                  <a:pt x="542" y="86"/>
                  <a:pt x="542" y="85"/>
                </a:cubicBezTo>
                <a:cubicBezTo>
                  <a:pt x="541" y="85"/>
                  <a:pt x="541" y="85"/>
                  <a:pt x="541" y="85"/>
                </a:cubicBezTo>
                <a:cubicBezTo>
                  <a:pt x="535" y="87"/>
                  <a:pt x="530" y="90"/>
                  <a:pt x="525" y="93"/>
                </a:cubicBezTo>
                <a:cubicBezTo>
                  <a:pt x="519" y="96"/>
                  <a:pt x="513" y="99"/>
                  <a:pt x="507" y="102"/>
                </a:cubicBezTo>
                <a:cubicBezTo>
                  <a:pt x="504" y="103"/>
                  <a:pt x="502" y="104"/>
                  <a:pt x="500" y="105"/>
                </a:cubicBezTo>
                <a:cubicBezTo>
                  <a:pt x="491" y="109"/>
                  <a:pt x="483" y="114"/>
                  <a:pt x="475" y="118"/>
                </a:cubicBezTo>
                <a:cubicBezTo>
                  <a:pt x="471" y="118"/>
                  <a:pt x="468" y="120"/>
                  <a:pt x="464" y="122"/>
                </a:cubicBezTo>
                <a:cubicBezTo>
                  <a:pt x="461" y="124"/>
                  <a:pt x="458" y="126"/>
                  <a:pt x="454" y="128"/>
                </a:cubicBezTo>
                <a:cubicBezTo>
                  <a:pt x="449" y="131"/>
                  <a:pt x="444" y="133"/>
                  <a:pt x="439" y="137"/>
                </a:cubicBezTo>
                <a:cubicBezTo>
                  <a:pt x="438" y="138"/>
                  <a:pt x="436" y="140"/>
                  <a:pt x="434" y="141"/>
                </a:cubicBezTo>
                <a:cubicBezTo>
                  <a:pt x="429" y="144"/>
                  <a:pt x="423" y="148"/>
                  <a:pt x="418" y="151"/>
                </a:cubicBezTo>
                <a:cubicBezTo>
                  <a:pt x="417" y="151"/>
                  <a:pt x="415" y="152"/>
                  <a:pt x="414" y="153"/>
                </a:cubicBezTo>
                <a:cubicBezTo>
                  <a:pt x="412" y="155"/>
                  <a:pt x="412" y="155"/>
                  <a:pt x="407" y="154"/>
                </a:cubicBezTo>
                <a:cubicBezTo>
                  <a:pt x="406" y="154"/>
                  <a:pt x="406" y="155"/>
                  <a:pt x="405" y="155"/>
                </a:cubicBezTo>
                <a:cubicBezTo>
                  <a:pt x="404" y="156"/>
                  <a:pt x="402" y="157"/>
                  <a:pt x="400" y="158"/>
                </a:cubicBezTo>
                <a:cubicBezTo>
                  <a:pt x="399" y="159"/>
                  <a:pt x="398" y="160"/>
                  <a:pt x="396" y="161"/>
                </a:cubicBezTo>
                <a:cubicBezTo>
                  <a:pt x="394" y="161"/>
                  <a:pt x="392" y="164"/>
                  <a:pt x="390" y="161"/>
                </a:cubicBezTo>
                <a:cubicBezTo>
                  <a:pt x="390" y="159"/>
                  <a:pt x="393" y="158"/>
                  <a:pt x="394" y="156"/>
                </a:cubicBezTo>
                <a:cubicBezTo>
                  <a:pt x="397" y="155"/>
                  <a:pt x="399" y="154"/>
                  <a:pt x="402" y="152"/>
                </a:cubicBezTo>
                <a:cubicBezTo>
                  <a:pt x="403" y="152"/>
                  <a:pt x="405" y="151"/>
                  <a:pt x="406" y="150"/>
                </a:cubicBezTo>
                <a:cubicBezTo>
                  <a:pt x="406" y="149"/>
                  <a:pt x="406" y="149"/>
                  <a:pt x="407" y="149"/>
                </a:cubicBezTo>
                <a:cubicBezTo>
                  <a:pt x="408" y="149"/>
                  <a:pt x="409" y="148"/>
                  <a:pt x="411" y="147"/>
                </a:cubicBezTo>
                <a:cubicBezTo>
                  <a:pt x="409" y="148"/>
                  <a:pt x="407" y="149"/>
                  <a:pt x="406" y="149"/>
                </a:cubicBezTo>
                <a:cubicBezTo>
                  <a:pt x="404" y="151"/>
                  <a:pt x="402" y="152"/>
                  <a:pt x="400" y="153"/>
                </a:cubicBezTo>
                <a:cubicBezTo>
                  <a:pt x="399" y="153"/>
                  <a:pt x="397" y="154"/>
                  <a:pt x="396" y="152"/>
                </a:cubicBezTo>
                <a:cubicBezTo>
                  <a:pt x="398" y="148"/>
                  <a:pt x="402" y="146"/>
                  <a:pt x="406" y="144"/>
                </a:cubicBezTo>
                <a:cubicBezTo>
                  <a:pt x="407" y="144"/>
                  <a:pt x="409" y="143"/>
                  <a:pt x="410" y="143"/>
                </a:cubicBezTo>
                <a:cubicBezTo>
                  <a:pt x="412" y="142"/>
                  <a:pt x="413" y="141"/>
                  <a:pt x="415" y="140"/>
                </a:cubicBezTo>
                <a:cubicBezTo>
                  <a:pt x="416" y="139"/>
                  <a:pt x="418" y="139"/>
                  <a:pt x="419" y="138"/>
                </a:cubicBezTo>
                <a:cubicBezTo>
                  <a:pt x="427" y="134"/>
                  <a:pt x="434" y="128"/>
                  <a:pt x="442" y="124"/>
                </a:cubicBezTo>
                <a:cubicBezTo>
                  <a:pt x="457" y="115"/>
                  <a:pt x="473" y="106"/>
                  <a:pt x="489" y="98"/>
                </a:cubicBezTo>
                <a:cubicBezTo>
                  <a:pt x="499" y="93"/>
                  <a:pt x="508" y="86"/>
                  <a:pt x="518" y="82"/>
                </a:cubicBezTo>
                <a:cubicBezTo>
                  <a:pt x="528" y="80"/>
                  <a:pt x="537" y="76"/>
                  <a:pt x="546" y="72"/>
                </a:cubicBezTo>
                <a:cubicBezTo>
                  <a:pt x="548" y="71"/>
                  <a:pt x="549" y="70"/>
                  <a:pt x="551" y="69"/>
                </a:cubicBezTo>
                <a:cubicBezTo>
                  <a:pt x="540" y="74"/>
                  <a:pt x="530" y="79"/>
                  <a:pt x="519" y="82"/>
                </a:cubicBezTo>
                <a:cubicBezTo>
                  <a:pt x="509" y="86"/>
                  <a:pt x="500" y="92"/>
                  <a:pt x="491" y="97"/>
                </a:cubicBezTo>
                <a:cubicBezTo>
                  <a:pt x="479" y="104"/>
                  <a:pt x="466" y="110"/>
                  <a:pt x="454" y="117"/>
                </a:cubicBezTo>
                <a:cubicBezTo>
                  <a:pt x="450" y="120"/>
                  <a:pt x="446" y="122"/>
                  <a:pt x="441" y="125"/>
                </a:cubicBezTo>
                <a:cubicBezTo>
                  <a:pt x="426" y="134"/>
                  <a:pt x="410" y="142"/>
                  <a:pt x="394" y="151"/>
                </a:cubicBezTo>
                <a:cubicBezTo>
                  <a:pt x="392" y="151"/>
                  <a:pt x="391" y="152"/>
                  <a:pt x="390" y="153"/>
                </a:cubicBezTo>
                <a:cubicBezTo>
                  <a:pt x="387" y="155"/>
                  <a:pt x="383" y="155"/>
                  <a:pt x="383" y="159"/>
                </a:cubicBezTo>
                <a:cubicBezTo>
                  <a:pt x="382" y="160"/>
                  <a:pt x="382" y="160"/>
                  <a:pt x="382" y="160"/>
                </a:cubicBezTo>
                <a:cubicBezTo>
                  <a:pt x="378" y="159"/>
                  <a:pt x="379" y="157"/>
                  <a:pt x="379" y="154"/>
                </a:cubicBezTo>
                <a:cubicBezTo>
                  <a:pt x="379" y="152"/>
                  <a:pt x="380" y="151"/>
                  <a:pt x="382" y="151"/>
                </a:cubicBezTo>
                <a:cubicBezTo>
                  <a:pt x="385" y="151"/>
                  <a:pt x="387" y="149"/>
                  <a:pt x="389" y="148"/>
                </a:cubicBezTo>
                <a:cubicBezTo>
                  <a:pt x="394" y="146"/>
                  <a:pt x="398" y="143"/>
                  <a:pt x="403" y="140"/>
                </a:cubicBezTo>
                <a:cubicBezTo>
                  <a:pt x="404" y="139"/>
                  <a:pt x="405" y="139"/>
                  <a:pt x="407" y="138"/>
                </a:cubicBezTo>
                <a:cubicBezTo>
                  <a:pt x="407" y="138"/>
                  <a:pt x="408" y="138"/>
                  <a:pt x="409" y="137"/>
                </a:cubicBezTo>
                <a:cubicBezTo>
                  <a:pt x="410" y="136"/>
                  <a:pt x="412" y="135"/>
                  <a:pt x="413" y="134"/>
                </a:cubicBezTo>
                <a:cubicBezTo>
                  <a:pt x="414" y="134"/>
                  <a:pt x="414" y="133"/>
                  <a:pt x="415" y="133"/>
                </a:cubicBezTo>
                <a:cubicBezTo>
                  <a:pt x="421" y="130"/>
                  <a:pt x="427" y="128"/>
                  <a:pt x="433" y="124"/>
                </a:cubicBezTo>
                <a:cubicBezTo>
                  <a:pt x="434" y="123"/>
                  <a:pt x="436" y="123"/>
                  <a:pt x="436" y="122"/>
                </a:cubicBezTo>
                <a:cubicBezTo>
                  <a:pt x="436" y="123"/>
                  <a:pt x="434" y="123"/>
                  <a:pt x="433" y="124"/>
                </a:cubicBezTo>
                <a:cubicBezTo>
                  <a:pt x="431" y="125"/>
                  <a:pt x="430" y="126"/>
                  <a:pt x="428" y="127"/>
                </a:cubicBezTo>
                <a:cubicBezTo>
                  <a:pt x="427" y="127"/>
                  <a:pt x="426" y="128"/>
                  <a:pt x="425" y="127"/>
                </a:cubicBezTo>
                <a:cubicBezTo>
                  <a:pt x="423" y="126"/>
                  <a:pt x="424" y="124"/>
                  <a:pt x="424" y="123"/>
                </a:cubicBezTo>
                <a:cubicBezTo>
                  <a:pt x="425" y="123"/>
                  <a:pt x="425" y="122"/>
                  <a:pt x="425" y="122"/>
                </a:cubicBezTo>
                <a:cubicBezTo>
                  <a:pt x="427" y="122"/>
                  <a:pt x="428" y="121"/>
                  <a:pt x="430" y="120"/>
                </a:cubicBezTo>
                <a:cubicBezTo>
                  <a:pt x="431" y="120"/>
                  <a:pt x="432" y="120"/>
                  <a:pt x="433" y="119"/>
                </a:cubicBezTo>
                <a:cubicBezTo>
                  <a:pt x="434" y="119"/>
                  <a:pt x="436" y="118"/>
                  <a:pt x="437" y="117"/>
                </a:cubicBezTo>
                <a:cubicBezTo>
                  <a:pt x="438" y="116"/>
                  <a:pt x="439" y="115"/>
                  <a:pt x="439" y="114"/>
                </a:cubicBezTo>
                <a:cubicBezTo>
                  <a:pt x="440" y="114"/>
                  <a:pt x="441" y="113"/>
                  <a:pt x="443" y="112"/>
                </a:cubicBezTo>
                <a:cubicBezTo>
                  <a:pt x="444" y="112"/>
                  <a:pt x="445" y="112"/>
                  <a:pt x="447" y="111"/>
                </a:cubicBezTo>
                <a:cubicBezTo>
                  <a:pt x="451" y="108"/>
                  <a:pt x="456" y="106"/>
                  <a:pt x="459" y="103"/>
                </a:cubicBezTo>
                <a:cubicBezTo>
                  <a:pt x="470" y="96"/>
                  <a:pt x="481" y="90"/>
                  <a:pt x="493" y="84"/>
                </a:cubicBezTo>
                <a:cubicBezTo>
                  <a:pt x="504" y="78"/>
                  <a:pt x="514" y="72"/>
                  <a:pt x="525" y="67"/>
                </a:cubicBezTo>
                <a:cubicBezTo>
                  <a:pt x="532" y="65"/>
                  <a:pt x="538" y="61"/>
                  <a:pt x="545" y="60"/>
                </a:cubicBezTo>
                <a:cubicBezTo>
                  <a:pt x="538" y="61"/>
                  <a:pt x="532" y="66"/>
                  <a:pt x="525" y="67"/>
                </a:cubicBezTo>
                <a:cubicBezTo>
                  <a:pt x="509" y="75"/>
                  <a:pt x="493" y="83"/>
                  <a:pt x="478" y="92"/>
                </a:cubicBezTo>
                <a:cubicBezTo>
                  <a:pt x="472" y="96"/>
                  <a:pt x="465" y="100"/>
                  <a:pt x="458" y="104"/>
                </a:cubicBezTo>
                <a:cubicBezTo>
                  <a:pt x="453" y="109"/>
                  <a:pt x="446" y="110"/>
                  <a:pt x="440" y="114"/>
                </a:cubicBezTo>
                <a:cubicBezTo>
                  <a:pt x="436" y="116"/>
                  <a:pt x="431" y="118"/>
                  <a:pt x="427" y="120"/>
                </a:cubicBezTo>
                <a:cubicBezTo>
                  <a:pt x="425" y="121"/>
                  <a:pt x="424" y="123"/>
                  <a:pt x="422" y="121"/>
                </a:cubicBezTo>
                <a:cubicBezTo>
                  <a:pt x="422" y="120"/>
                  <a:pt x="422" y="120"/>
                  <a:pt x="422" y="119"/>
                </a:cubicBezTo>
                <a:cubicBezTo>
                  <a:pt x="423" y="117"/>
                  <a:pt x="426" y="116"/>
                  <a:pt x="428" y="114"/>
                </a:cubicBezTo>
                <a:cubicBezTo>
                  <a:pt x="433" y="112"/>
                  <a:pt x="438" y="108"/>
                  <a:pt x="444" y="105"/>
                </a:cubicBezTo>
                <a:cubicBezTo>
                  <a:pt x="448" y="104"/>
                  <a:pt x="451" y="101"/>
                  <a:pt x="455" y="99"/>
                </a:cubicBezTo>
                <a:cubicBezTo>
                  <a:pt x="457" y="96"/>
                  <a:pt x="460" y="97"/>
                  <a:pt x="461" y="94"/>
                </a:cubicBezTo>
                <a:cubicBezTo>
                  <a:pt x="461" y="93"/>
                  <a:pt x="461" y="92"/>
                  <a:pt x="462" y="92"/>
                </a:cubicBezTo>
                <a:cubicBezTo>
                  <a:pt x="463" y="90"/>
                  <a:pt x="464" y="90"/>
                  <a:pt x="465" y="90"/>
                </a:cubicBezTo>
                <a:cubicBezTo>
                  <a:pt x="468" y="91"/>
                  <a:pt x="470" y="90"/>
                  <a:pt x="472" y="89"/>
                </a:cubicBezTo>
                <a:cubicBezTo>
                  <a:pt x="476" y="87"/>
                  <a:pt x="480" y="85"/>
                  <a:pt x="483" y="82"/>
                </a:cubicBezTo>
                <a:cubicBezTo>
                  <a:pt x="487" y="79"/>
                  <a:pt x="492" y="78"/>
                  <a:pt x="497" y="76"/>
                </a:cubicBezTo>
                <a:cubicBezTo>
                  <a:pt x="499" y="75"/>
                  <a:pt x="501" y="74"/>
                  <a:pt x="503" y="72"/>
                </a:cubicBezTo>
                <a:cubicBezTo>
                  <a:pt x="503" y="72"/>
                  <a:pt x="504" y="71"/>
                  <a:pt x="505" y="71"/>
                </a:cubicBezTo>
                <a:cubicBezTo>
                  <a:pt x="508" y="70"/>
                  <a:pt x="510" y="68"/>
                  <a:pt x="512" y="67"/>
                </a:cubicBezTo>
                <a:cubicBezTo>
                  <a:pt x="514" y="66"/>
                  <a:pt x="516" y="64"/>
                  <a:pt x="518" y="64"/>
                </a:cubicBezTo>
                <a:cubicBezTo>
                  <a:pt x="522" y="60"/>
                  <a:pt x="528" y="59"/>
                  <a:pt x="532" y="57"/>
                </a:cubicBezTo>
                <a:cubicBezTo>
                  <a:pt x="528" y="56"/>
                  <a:pt x="524" y="58"/>
                  <a:pt x="519" y="59"/>
                </a:cubicBezTo>
                <a:cubicBezTo>
                  <a:pt x="518" y="60"/>
                  <a:pt x="516" y="61"/>
                  <a:pt x="515" y="62"/>
                </a:cubicBezTo>
                <a:cubicBezTo>
                  <a:pt x="510" y="62"/>
                  <a:pt x="510" y="60"/>
                  <a:pt x="512" y="57"/>
                </a:cubicBezTo>
                <a:cubicBezTo>
                  <a:pt x="516" y="53"/>
                  <a:pt x="522" y="51"/>
                  <a:pt x="528" y="51"/>
                </a:cubicBezTo>
                <a:cubicBezTo>
                  <a:pt x="533" y="50"/>
                  <a:pt x="538" y="49"/>
                  <a:pt x="543" y="46"/>
                </a:cubicBezTo>
                <a:cubicBezTo>
                  <a:pt x="547" y="44"/>
                  <a:pt x="551" y="45"/>
                  <a:pt x="555" y="44"/>
                </a:cubicBezTo>
                <a:cubicBezTo>
                  <a:pt x="556" y="43"/>
                  <a:pt x="557" y="42"/>
                  <a:pt x="558" y="42"/>
                </a:cubicBezTo>
                <a:cubicBezTo>
                  <a:pt x="560" y="42"/>
                  <a:pt x="561" y="41"/>
                  <a:pt x="563" y="41"/>
                </a:cubicBezTo>
                <a:cubicBezTo>
                  <a:pt x="566" y="41"/>
                  <a:pt x="568" y="40"/>
                  <a:pt x="570" y="39"/>
                </a:cubicBezTo>
                <a:cubicBezTo>
                  <a:pt x="571" y="38"/>
                  <a:pt x="572" y="38"/>
                  <a:pt x="573" y="37"/>
                </a:cubicBezTo>
                <a:cubicBezTo>
                  <a:pt x="573" y="36"/>
                  <a:pt x="572" y="37"/>
                  <a:pt x="571" y="37"/>
                </a:cubicBezTo>
                <a:cubicBezTo>
                  <a:pt x="559" y="39"/>
                  <a:pt x="547" y="38"/>
                  <a:pt x="536" y="42"/>
                </a:cubicBezTo>
                <a:cubicBezTo>
                  <a:pt x="530" y="44"/>
                  <a:pt x="524" y="46"/>
                  <a:pt x="520" y="52"/>
                </a:cubicBezTo>
                <a:cubicBezTo>
                  <a:pt x="520" y="53"/>
                  <a:pt x="519" y="53"/>
                  <a:pt x="518" y="53"/>
                </a:cubicBezTo>
                <a:cubicBezTo>
                  <a:pt x="514" y="53"/>
                  <a:pt x="512" y="56"/>
                  <a:pt x="509" y="57"/>
                </a:cubicBezTo>
                <a:cubicBezTo>
                  <a:pt x="497" y="59"/>
                  <a:pt x="489" y="67"/>
                  <a:pt x="479" y="72"/>
                </a:cubicBezTo>
                <a:cubicBezTo>
                  <a:pt x="475" y="73"/>
                  <a:pt x="472" y="75"/>
                  <a:pt x="468" y="78"/>
                </a:cubicBezTo>
                <a:cubicBezTo>
                  <a:pt x="466" y="79"/>
                  <a:pt x="464" y="81"/>
                  <a:pt x="462" y="81"/>
                </a:cubicBezTo>
                <a:cubicBezTo>
                  <a:pt x="460" y="82"/>
                  <a:pt x="460" y="83"/>
                  <a:pt x="460" y="85"/>
                </a:cubicBezTo>
                <a:cubicBezTo>
                  <a:pt x="460" y="86"/>
                  <a:pt x="459" y="86"/>
                  <a:pt x="458" y="86"/>
                </a:cubicBezTo>
                <a:cubicBezTo>
                  <a:pt x="455" y="86"/>
                  <a:pt x="453" y="87"/>
                  <a:pt x="451" y="89"/>
                </a:cubicBezTo>
                <a:cubicBezTo>
                  <a:pt x="448" y="92"/>
                  <a:pt x="444" y="92"/>
                  <a:pt x="440" y="94"/>
                </a:cubicBezTo>
                <a:cubicBezTo>
                  <a:pt x="438" y="94"/>
                  <a:pt x="436" y="96"/>
                  <a:pt x="434" y="97"/>
                </a:cubicBezTo>
                <a:cubicBezTo>
                  <a:pt x="433" y="97"/>
                  <a:pt x="433" y="97"/>
                  <a:pt x="432" y="97"/>
                </a:cubicBezTo>
                <a:cubicBezTo>
                  <a:pt x="430" y="96"/>
                  <a:pt x="431" y="95"/>
                  <a:pt x="432" y="94"/>
                </a:cubicBezTo>
                <a:cubicBezTo>
                  <a:pt x="433" y="93"/>
                  <a:pt x="433" y="92"/>
                  <a:pt x="433" y="91"/>
                </a:cubicBezTo>
                <a:cubicBezTo>
                  <a:pt x="433" y="91"/>
                  <a:pt x="434" y="90"/>
                  <a:pt x="434" y="90"/>
                </a:cubicBezTo>
                <a:cubicBezTo>
                  <a:pt x="446" y="89"/>
                  <a:pt x="453" y="80"/>
                  <a:pt x="463" y="76"/>
                </a:cubicBezTo>
                <a:cubicBezTo>
                  <a:pt x="460" y="77"/>
                  <a:pt x="457" y="79"/>
                  <a:pt x="454" y="81"/>
                </a:cubicBezTo>
                <a:cubicBezTo>
                  <a:pt x="453" y="82"/>
                  <a:pt x="452" y="82"/>
                  <a:pt x="451" y="81"/>
                </a:cubicBezTo>
                <a:cubicBezTo>
                  <a:pt x="450" y="80"/>
                  <a:pt x="450" y="80"/>
                  <a:pt x="450" y="80"/>
                </a:cubicBezTo>
                <a:cubicBezTo>
                  <a:pt x="451" y="78"/>
                  <a:pt x="453" y="77"/>
                  <a:pt x="454" y="76"/>
                </a:cubicBezTo>
                <a:cubicBezTo>
                  <a:pt x="455" y="75"/>
                  <a:pt x="456" y="75"/>
                  <a:pt x="456" y="74"/>
                </a:cubicBezTo>
                <a:cubicBezTo>
                  <a:pt x="458" y="74"/>
                  <a:pt x="459" y="73"/>
                  <a:pt x="461" y="72"/>
                </a:cubicBezTo>
                <a:cubicBezTo>
                  <a:pt x="461" y="72"/>
                  <a:pt x="462" y="72"/>
                  <a:pt x="462" y="72"/>
                </a:cubicBezTo>
                <a:cubicBezTo>
                  <a:pt x="463" y="71"/>
                  <a:pt x="464" y="71"/>
                  <a:pt x="465" y="70"/>
                </a:cubicBezTo>
                <a:cubicBezTo>
                  <a:pt x="466" y="70"/>
                  <a:pt x="466" y="69"/>
                  <a:pt x="466" y="69"/>
                </a:cubicBezTo>
                <a:cubicBezTo>
                  <a:pt x="468" y="68"/>
                  <a:pt x="470" y="68"/>
                  <a:pt x="471" y="66"/>
                </a:cubicBezTo>
                <a:cubicBezTo>
                  <a:pt x="472" y="65"/>
                  <a:pt x="474" y="65"/>
                  <a:pt x="475" y="64"/>
                </a:cubicBezTo>
                <a:cubicBezTo>
                  <a:pt x="478" y="63"/>
                  <a:pt x="479" y="61"/>
                  <a:pt x="481" y="60"/>
                </a:cubicBezTo>
                <a:cubicBezTo>
                  <a:pt x="482" y="59"/>
                  <a:pt x="483" y="58"/>
                  <a:pt x="484" y="58"/>
                </a:cubicBezTo>
                <a:cubicBezTo>
                  <a:pt x="484" y="58"/>
                  <a:pt x="485" y="57"/>
                  <a:pt x="485" y="57"/>
                </a:cubicBezTo>
                <a:cubicBezTo>
                  <a:pt x="487" y="57"/>
                  <a:pt x="489" y="55"/>
                  <a:pt x="491" y="55"/>
                </a:cubicBezTo>
                <a:cubicBezTo>
                  <a:pt x="492" y="54"/>
                  <a:pt x="493" y="54"/>
                  <a:pt x="494" y="53"/>
                </a:cubicBezTo>
                <a:cubicBezTo>
                  <a:pt x="495" y="53"/>
                  <a:pt x="496" y="52"/>
                  <a:pt x="496" y="52"/>
                </a:cubicBezTo>
                <a:cubicBezTo>
                  <a:pt x="497" y="52"/>
                  <a:pt x="497" y="51"/>
                  <a:pt x="497" y="51"/>
                </a:cubicBezTo>
                <a:cubicBezTo>
                  <a:pt x="499" y="51"/>
                  <a:pt x="500" y="49"/>
                  <a:pt x="502" y="48"/>
                </a:cubicBezTo>
                <a:cubicBezTo>
                  <a:pt x="506" y="46"/>
                  <a:pt x="509" y="44"/>
                  <a:pt x="513" y="42"/>
                </a:cubicBezTo>
                <a:cubicBezTo>
                  <a:pt x="516" y="41"/>
                  <a:pt x="519" y="41"/>
                  <a:pt x="522" y="39"/>
                </a:cubicBezTo>
                <a:cubicBezTo>
                  <a:pt x="524" y="37"/>
                  <a:pt x="526" y="37"/>
                  <a:pt x="529" y="36"/>
                </a:cubicBezTo>
                <a:cubicBezTo>
                  <a:pt x="530" y="35"/>
                  <a:pt x="531" y="34"/>
                  <a:pt x="533" y="34"/>
                </a:cubicBezTo>
                <a:cubicBezTo>
                  <a:pt x="534" y="34"/>
                  <a:pt x="535" y="35"/>
                  <a:pt x="537" y="34"/>
                </a:cubicBezTo>
                <a:cubicBezTo>
                  <a:pt x="538" y="34"/>
                  <a:pt x="539" y="34"/>
                  <a:pt x="541" y="33"/>
                </a:cubicBezTo>
                <a:cubicBezTo>
                  <a:pt x="545" y="33"/>
                  <a:pt x="548" y="33"/>
                  <a:pt x="552" y="32"/>
                </a:cubicBezTo>
                <a:cubicBezTo>
                  <a:pt x="557" y="30"/>
                  <a:pt x="562" y="30"/>
                  <a:pt x="567" y="31"/>
                </a:cubicBezTo>
                <a:cubicBezTo>
                  <a:pt x="574" y="31"/>
                  <a:pt x="581" y="32"/>
                  <a:pt x="587" y="31"/>
                </a:cubicBezTo>
                <a:cubicBezTo>
                  <a:pt x="590" y="31"/>
                  <a:pt x="592" y="30"/>
                  <a:pt x="593" y="32"/>
                </a:cubicBezTo>
                <a:cubicBezTo>
                  <a:pt x="594" y="34"/>
                  <a:pt x="595" y="35"/>
                  <a:pt x="597" y="35"/>
                </a:cubicBezTo>
                <a:cubicBezTo>
                  <a:pt x="599" y="34"/>
                  <a:pt x="598" y="32"/>
                  <a:pt x="598" y="31"/>
                </a:cubicBezTo>
                <a:cubicBezTo>
                  <a:pt x="598" y="30"/>
                  <a:pt x="598" y="30"/>
                  <a:pt x="599" y="29"/>
                </a:cubicBezTo>
                <a:cubicBezTo>
                  <a:pt x="601" y="27"/>
                  <a:pt x="603" y="24"/>
                  <a:pt x="604" y="30"/>
                </a:cubicBezTo>
                <a:cubicBezTo>
                  <a:pt x="605" y="32"/>
                  <a:pt x="608" y="32"/>
                  <a:pt x="609" y="34"/>
                </a:cubicBezTo>
                <a:cubicBezTo>
                  <a:pt x="609" y="33"/>
                  <a:pt x="612" y="35"/>
                  <a:pt x="612" y="32"/>
                </a:cubicBezTo>
                <a:cubicBezTo>
                  <a:pt x="612" y="31"/>
                  <a:pt x="611" y="29"/>
                  <a:pt x="609" y="28"/>
                </a:cubicBezTo>
                <a:cubicBezTo>
                  <a:pt x="608" y="28"/>
                  <a:pt x="606" y="28"/>
                  <a:pt x="604" y="26"/>
                </a:cubicBezTo>
                <a:cubicBezTo>
                  <a:pt x="609" y="25"/>
                  <a:pt x="612" y="21"/>
                  <a:pt x="617" y="23"/>
                </a:cubicBezTo>
                <a:cubicBezTo>
                  <a:pt x="617" y="24"/>
                  <a:pt x="618" y="24"/>
                  <a:pt x="618" y="25"/>
                </a:cubicBezTo>
                <a:cubicBezTo>
                  <a:pt x="619" y="26"/>
                  <a:pt x="617" y="30"/>
                  <a:pt x="620" y="30"/>
                </a:cubicBezTo>
                <a:cubicBezTo>
                  <a:pt x="621" y="30"/>
                  <a:pt x="623" y="30"/>
                  <a:pt x="624" y="30"/>
                </a:cubicBezTo>
                <a:cubicBezTo>
                  <a:pt x="625" y="31"/>
                  <a:pt x="627" y="31"/>
                  <a:pt x="628" y="30"/>
                </a:cubicBezTo>
                <a:cubicBezTo>
                  <a:pt x="629" y="30"/>
                  <a:pt x="630" y="30"/>
                  <a:pt x="631" y="30"/>
                </a:cubicBezTo>
                <a:cubicBezTo>
                  <a:pt x="632" y="30"/>
                  <a:pt x="633" y="30"/>
                  <a:pt x="634" y="30"/>
                </a:cubicBezTo>
                <a:cubicBezTo>
                  <a:pt x="637" y="29"/>
                  <a:pt x="640" y="28"/>
                  <a:pt x="643" y="28"/>
                </a:cubicBezTo>
                <a:cubicBezTo>
                  <a:pt x="643" y="28"/>
                  <a:pt x="644" y="28"/>
                  <a:pt x="644" y="28"/>
                </a:cubicBezTo>
                <a:cubicBezTo>
                  <a:pt x="645" y="28"/>
                  <a:pt x="647" y="28"/>
                  <a:pt x="648" y="28"/>
                </a:cubicBezTo>
                <a:cubicBezTo>
                  <a:pt x="649" y="28"/>
                  <a:pt x="650" y="29"/>
                  <a:pt x="652" y="28"/>
                </a:cubicBezTo>
                <a:cubicBezTo>
                  <a:pt x="652" y="22"/>
                  <a:pt x="652" y="22"/>
                  <a:pt x="657" y="24"/>
                </a:cubicBezTo>
                <a:cubicBezTo>
                  <a:pt x="660" y="25"/>
                  <a:pt x="661" y="22"/>
                  <a:pt x="663" y="22"/>
                </a:cubicBezTo>
                <a:cubicBezTo>
                  <a:pt x="663" y="21"/>
                  <a:pt x="664" y="21"/>
                  <a:pt x="664" y="21"/>
                </a:cubicBezTo>
                <a:cubicBezTo>
                  <a:pt x="667" y="19"/>
                  <a:pt x="670" y="18"/>
                  <a:pt x="673" y="16"/>
                </a:cubicBezTo>
                <a:cubicBezTo>
                  <a:pt x="674" y="15"/>
                  <a:pt x="675" y="14"/>
                  <a:pt x="676" y="13"/>
                </a:cubicBezTo>
                <a:cubicBezTo>
                  <a:pt x="678" y="12"/>
                  <a:pt x="680" y="12"/>
                  <a:pt x="682" y="11"/>
                </a:cubicBezTo>
                <a:cubicBezTo>
                  <a:pt x="683" y="11"/>
                  <a:pt x="684" y="10"/>
                  <a:pt x="685" y="10"/>
                </a:cubicBezTo>
                <a:cubicBezTo>
                  <a:pt x="685" y="10"/>
                  <a:pt x="686" y="10"/>
                  <a:pt x="687" y="10"/>
                </a:cubicBezTo>
                <a:cubicBezTo>
                  <a:pt x="689" y="9"/>
                  <a:pt x="691" y="11"/>
                  <a:pt x="693" y="10"/>
                </a:cubicBezTo>
                <a:cubicBezTo>
                  <a:pt x="694" y="10"/>
                  <a:pt x="694" y="9"/>
                  <a:pt x="695" y="9"/>
                </a:cubicBezTo>
                <a:cubicBezTo>
                  <a:pt x="697" y="8"/>
                  <a:pt x="698" y="7"/>
                  <a:pt x="699" y="6"/>
                </a:cubicBezTo>
                <a:cubicBezTo>
                  <a:pt x="700" y="6"/>
                  <a:pt x="700" y="6"/>
                  <a:pt x="701" y="6"/>
                </a:cubicBezTo>
                <a:cubicBezTo>
                  <a:pt x="704" y="5"/>
                  <a:pt x="707" y="4"/>
                  <a:pt x="708" y="1"/>
                </a:cubicBezTo>
                <a:cubicBezTo>
                  <a:pt x="709" y="1"/>
                  <a:pt x="709" y="0"/>
                  <a:pt x="710" y="0"/>
                </a:cubicBezTo>
                <a:cubicBezTo>
                  <a:pt x="714" y="1"/>
                  <a:pt x="714" y="3"/>
                  <a:pt x="711" y="5"/>
                </a:cubicBezTo>
                <a:cubicBezTo>
                  <a:pt x="710" y="7"/>
                  <a:pt x="708" y="8"/>
                  <a:pt x="707" y="10"/>
                </a:cubicBezTo>
                <a:cubicBezTo>
                  <a:pt x="706" y="11"/>
                  <a:pt x="705" y="11"/>
                  <a:pt x="704" y="12"/>
                </a:cubicBezTo>
                <a:cubicBezTo>
                  <a:pt x="701" y="14"/>
                  <a:pt x="696" y="13"/>
                  <a:pt x="693" y="16"/>
                </a:cubicBezTo>
                <a:cubicBezTo>
                  <a:pt x="693" y="16"/>
                  <a:pt x="692" y="16"/>
                  <a:pt x="692" y="17"/>
                </a:cubicBezTo>
                <a:cubicBezTo>
                  <a:pt x="689" y="18"/>
                  <a:pt x="685" y="19"/>
                  <a:pt x="683" y="22"/>
                </a:cubicBezTo>
                <a:cubicBezTo>
                  <a:pt x="681" y="23"/>
                  <a:pt x="680" y="24"/>
                  <a:pt x="678" y="25"/>
                </a:cubicBezTo>
                <a:cubicBezTo>
                  <a:pt x="683" y="25"/>
                  <a:pt x="686" y="20"/>
                  <a:pt x="691" y="20"/>
                </a:cubicBezTo>
                <a:cubicBezTo>
                  <a:pt x="692" y="20"/>
                  <a:pt x="693" y="20"/>
                  <a:pt x="693" y="21"/>
                </a:cubicBezTo>
                <a:cubicBezTo>
                  <a:pt x="694" y="27"/>
                  <a:pt x="695" y="27"/>
                  <a:pt x="702" y="24"/>
                </a:cubicBezTo>
                <a:cubicBezTo>
                  <a:pt x="703" y="23"/>
                  <a:pt x="704" y="23"/>
                  <a:pt x="705" y="22"/>
                </a:cubicBezTo>
                <a:cubicBezTo>
                  <a:pt x="706" y="21"/>
                  <a:pt x="708" y="22"/>
                  <a:pt x="707" y="20"/>
                </a:cubicBezTo>
                <a:cubicBezTo>
                  <a:pt x="707" y="20"/>
                  <a:pt x="707" y="19"/>
                  <a:pt x="708" y="19"/>
                </a:cubicBezTo>
                <a:cubicBezTo>
                  <a:pt x="709" y="18"/>
                  <a:pt x="711" y="18"/>
                  <a:pt x="713" y="17"/>
                </a:cubicBezTo>
                <a:cubicBezTo>
                  <a:pt x="714" y="17"/>
                  <a:pt x="715" y="17"/>
                  <a:pt x="716" y="16"/>
                </a:cubicBezTo>
                <a:cubicBezTo>
                  <a:pt x="718" y="15"/>
                  <a:pt x="721" y="15"/>
                  <a:pt x="722" y="14"/>
                </a:cubicBezTo>
                <a:cubicBezTo>
                  <a:pt x="724" y="13"/>
                  <a:pt x="726" y="11"/>
                  <a:pt x="728" y="11"/>
                </a:cubicBezTo>
                <a:cubicBezTo>
                  <a:pt x="729" y="11"/>
                  <a:pt x="730" y="10"/>
                  <a:pt x="731" y="10"/>
                </a:cubicBezTo>
                <a:cubicBezTo>
                  <a:pt x="734" y="10"/>
                  <a:pt x="736" y="8"/>
                  <a:pt x="739" y="8"/>
                </a:cubicBezTo>
                <a:cubicBezTo>
                  <a:pt x="741" y="7"/>
                  <a:pt x="742" y="7"/>
                  <a:pt x="743" y="9"/>
                </a:cubicBezTo>
                <a:cubicBezTo>
                  <a:pt x="744" y="10"/>
                  <a:pt x="742" y="11"/>
                  <a:pt x="741" y="11"/>
                </a:cubicBezTo>
                <a:cubicBezTo>
                  <a:pt x="737" y="12"/>
                  <a:pt x="734" y="16"/>
                  <a:pt x="731" y="19"/>
                </a:cubicBezTo>
                <a:cubicBezTo>
                  <a:pt x="734" y="18"/>
                  <a:pt x="736" y="16"/>
                  <a:pt x="739" y="14"/>
                </a:cubicBezTo>
                <a:cubicBezTo>
                  <a:pt x="740" y="13"/>
                  <a:pt x="741" y="12"/>
                  <a:pt x="743" y="12"/>
                </a:cubicBezTo>
                <a:cubicBezTo>
                  <a:pt x="744" y="11"/>
                  <a:pt x="745" y="10"/>
                  <a:pt x="746" y="9"/>
                </a:cubicBezTo>
                <a:cubicBezTo>
                  <a:pt x="748" y="8"/>
                  <a:pt x="749" y="8"/>
                  <a:pt x="750" y="10"/>
                </a:cubicBezTo>
                <a:cubicBezTo>
                  <a:pt x="750" y="11"/>
                  <a:pt x="750" y="11"/>
                  <a:pt x="750" y="11"/>
                </a:cubicBezTo>
                <a:cubicBezTo>
                  <a:pt x="750" y="12"/>
                  <a:pt x="750" y="13"/>
                  <a:pt x="751" y="13"/>
                </a:cubicBezTo>
                <a:cubicBezTo>
                  <a:pt x="752" y="12"/>
                  <a:pt x="753" y="12"/>
                  <a:pt x="754" y="11"/>
                </a:cubicBezTo>
                <a:cubicBezTo>
                  <a:pt x="754" y="11"/>
                  <a:pt x="755" y="11"/>
                  <a:pt x="755" y="11"/>
                </a:cubicBezTo>
                <a:cubicBezTo>
                  <a:pt x="757" y="10"/>
                  <a:pt x="759" y="10"/>
                  <a:pt x="761" y="9"/>
                </a:cubicBezTo>
                <a:cubicBezTo>
                  <a:pt x="761" y="9"/>
                  <a:pt x="762" y="9"/>
                  <a:pt x="762" y="9"/>
                </a:cubicBezTo>
                <a:cubicBezTo>
                  <a:pt x="767" y="10"/>
                  <a:pt x="767" y="10"/>
                  <a:pt x="765" y="15"/>
                </a:cubicBezTo>
                <a:cubicBezTo>
                  <a:pt x="764" y="16"/>
                  <a:pt x="765" y="18"/>
                  <a:pt x="765" y="19"/>
                </a:cubicBezTo>
                <a:cubicBezTo>
                  <a:pt x="764" y="23"/>
                  <a:pt x="759" y="23"/>
                  <a:pt x="758" y="26"/>
                </a:cubicBezTo>
                <a:cubicBezTo>
                  <a:pt x="758" y="26"/>
                  <a:pt x="759" y="25"/>
                  <a:pt x="759" y="25"/>
                </a:cubicBezTo>
                <a:cubicBezTo>
                  <a:pt x="761" y="24"/>
                  <a:pt x="763" y="23"/>
                  <a:pt x="764" y="22"/>
                </a:cubicBezTo>
                <a:cubicBezTo>
                  <a:pt x="766" y="21"/>
                  <a:pt x="767" y="20"/>
                  <a:pt x="768" y="19"/>
                </a:cubicBezTo>
                <a:cubicBezTo>
                  <a:pt x="769" y="19"/>
                  <a:pt x="770" y="18"/>
                  <a:pt x="771" y="18"/>
                </a:cubicBezTo>
                <a:cubicBezTo>
                  <a:pt x="774" y="18"/>
                  <a:pt x="776" y="17"/>
                  <a:pt x="778" y="17"/>
                </a:cubicBezTo>
                <a:cubicBezTo>
                  <a:pt x="779" y="17"/>
                  <a:pt x="779" y="17"/>
                  <a:pt x="780" y="17"/>
                </a:cubicBezTo>
                <a:cubicBezTo>
                  <a:pt x="783" y="18"/>
                  <a:pt x="784" y="19"/>
                  <a:pt x="782" y="22"/>
                </a:cubicBezTo>
                <a:cubicBezTo>
                  <a:pt x="781" y="23"/>
                  <a:pt x="781" y="23"/>
                  <a:pt x="781" y="23"/>
                </a:cubicBezTo>
                <a:cubicBezTo>
                  <a:pt x="774" y="28"/>
                  <a:pt x="767" y="33"/>
                  <a:pt x="760" y="37"/>
                </a:cubicBezTo>
                <a:cubicBezTo>
                  <a:pt x="758" y="39"/>
                  <a:pt x="755" y="41"/>
                  <a:pt x="752" y="42"/>
                </a:cubicBezTo>
                <a:cubicBezTo>
                  <a:pt x="752" y="42"/>
                  <a:pt x="752" y="42"/>
                  <a:pt x="752" y="43"/>
                </a:cubicBezTo>
                <a:cubicBezTo>
                  <a:pt x="752" y="43"/>
                  <a:pt x="753" y="42"/>
                  <a:pt x="754" y="42"/>
                </a:cubicBezTo>
                <a:cubicBezTo>
                  <a:pt x="756" y="40"/>
                  <a:pt x="759" y="39"/>
                  <a:pt x="762" y="37"/>
                </a:cubicBezTo>
                <a:cubicBezTo>
                  <a:pt x="763" y="35"/>
                  <a:pt x="765" y="34"/>
                  <a:pt x="767" y="33"/>
                </a:cubicBezTo>
                <a:cubicBezTo>
                  <a:pt x="769" y="31"/>
                  <a:pt x="770" y="31"/>
                  <a:pt x="772" y="33"/>
                </a:cubicBezTo>
                <a:cubicBezTo>
                  <a:pt x="771" y="36"/>
                  <a:pt x="768" y="37"/>
                  <a:pt x="767" y="38"/>
                </a:cubicBezTo>
                <a:cubicBezTo>
                  <a:pt x="764" y="40"/>
                  <a:pt x="763" y="42"/>
                  <a:pt x="761" y="43"/>
                </a:cubicBezTo>
                <a:cubicBezTo>
                  <a:pt x="760" y="44"/>
                  <a:pt x="758" y="44"/>
                  <a:pt x="757" y="45"/>
                </a:cubicBezTo>
                <a:cubicBezTo>
                  <a:pt x="755" y="47"/>
                  <a:pt x="753" y="48"/>
                  <a:pt x="751" y="49"/>
                </a:cubicBezTo>
                <a:cubicBezTo>
                  <a:pt x="749" y="51"/>
                  <a:pt x="748" y="52"/>
                  <a:pt x="745" y="52"/>
                </a:cubicBezTo>
                <a:cubicBezTo>
                  <a:pt x="743" y="51"/>
                  <a:pt x="742" y="52"/>
                  <a:pt x="741" y="53"/>
                </a:cubicBezTo>
                <a:cubicBezTo>
                  <a:pt x="739" y="54"/>
                  <a:pt x="737" y="55"/>
                  <a:pt x="735" y="56"/>
                </a:cubicBezTo>
                <a:cubicBezTo>
                  <a:pt x="735" y="56"/>
                  <a:pt x="734" y="57"/>
                  <a:pt x="733" y="57"/>
                </a:cubicBezTo>
                <a:cubicBezTo>
                  <a:pt x="730" y="59"/>
                  <a:pt x="726" y="60"/>
                  <a:pt x="723" y="62"/>
                </a:cubicBezTo>
                <a:cubicBezTo>
                  <a:pt x="717" y="65"/>
                  <a:pt x="711" y="68"/>
                  <a:pt x="705" y="71"/>
                </a:cubicBezTo>
                <a:cubicBezTo>
                  <a:pt x="702" y="73"/>
                  <a:pt x="699" y="76"/>
                  <a:pt x="696" y="76"/>
                </a:cubicBezTo>
                <a:cubicBezTo>
                  <a:pt x="692" y="77"/>
                  <a:pt x="691" y="80"/>
                  <a:pt x="688" y="81"/>
                </a:cubicBezTo>
                <a:cubicBezTo>
                  <a:pt x="687" y="82"/>
                  <a:pt x="686" y="82"/>
                  <a:pt x="686" y="83"/>
                </a:cubicBezTo>
                <a:cubicBezTo>
                  <a:pt x="686" y="83"/>
                  <a:pt x="686" y="84"/>
                  <a:pt x="686" y="84"/>
                </a:cubicBezTo>
                <a:cubicBezTo>
                  <a:pt x="686" y="84"/>
                  <a:pt x="687" y="83"/>
                  <a:pt x="687" y="83"/>
                </a:cubicBezTo>
                <a:cubicBezTo>
                  <a:pt x="691" y="80"/>
                  <a:pt x="694" y="78"/>
                  <a:pt x="698" y="76"/>
                </a:cubicBezTo>
                <a:cubicBezTo>
                  <a:pt x="705" y="75"/>
                  <a:pt x="711" y="70"/>
                  <a:pt x="717" y="67"/>
                </a:cubicBezTo>
                <a:cubicBezTo>
                  <a:pt x="718" y="66"/>
                  <a:pt x="719" y="66"/>
                  <a:pt x="720" y="65"/>
                </a:cubicBezTo>
                <a:cubicBezTo>
                  <a:pt x="721" y="65"/>
                  <a:pt x="721" y="64"/>
                  <a:pt x="722" y="64"/>
                </a:cubicBezTo>
                <a:cubicBezTo>
                  <a:pt x="724" y="63"/>
                  <a:pt x="726" y="62"/>
                  <a:pt x="728" y="62"/>
                </a:cubicBezTo>
                <a:cubicBezTo>
                  <a:pt x="728" y="62"/>
                  <a:pt x="729" y="62"/>
                  <a:pt x="729" y="62"/>
                </a:cubicBezTo>
                <a:cubicBezTo>
                  <a:pt x="731" y="64"/>
                  <a:pt x="729" y="65"/>
                  <a:pt x="728" y="66"/>
                </a:cubicBezTo>
                <a:cubicBezTo>
                  <a:pt x="726" y="67"/>
                  <a:pt x="725" y="68"/>
                  <a:pt x="724" y="69"/>
                </a:cubicBezTo>
                <a:cubicBezTo>
                  <a:pt x="723" y="69"/>
                  <a:pt x="723" y="69"/>
                  <a:pt x="723" y="69"/>
                </a:cubicBezTo>
                <a:cubicBezTo>
                  <a:pt x="712" y="75"/>
                  <a:pt x="702" y="81"/>
                  <a:pt x="693" y="88"/>
                </a:cubicBezTo>
                <a:cubicBezTo>
                  <a:pt x="695" y="87"/>
                  <a:pt x="695" y="84"/>
                  <a:pt x="698" y="86"/>
                </a:cubicBezTo>
                <a:cubicBezTo>
                  <a:pt x="700" y="90"/>
                  <a:pt x="699" y="93"/>
                  <a:pt x="698" y="98"/>
                </a:cubicBezTo>
                <a:cubicBezTo>
                  <a:pt x="705" y="95"/>
                  <a:pt x="711" y="92"/>
                  <a:pt x="716" y="88"/>
                </a:cubicBezTo>
                <a:cubicBezTo>
                  <a:pt x="717" y="87"/>
                  <a:pt x="717" y="87"/>
                  <a:pt x="718" y="86"/>
                </a:cubicBezTo>
                <a:cubicBezTo>
                  <a:pt x="720" y="85"/>
                  <a:pt x="722" y="84"/>
                  <a:pt x="724" y="82"/>
                </a:cubicBezTo>
                <a:cubicBezTo>
                  <a:pt x="727" y="79"/>
                  <a:pt x="730" y="77"/>
                  <a:pt x="734" y="76"/>
                </a:cubicBezTo>
                <a:cubicBezTo>
                  <a:pt x="735" y="76"/>
                  <a:pt x="736" y="76"/>
                  <a:pt x="736" y="77"/>
                </a:cubicBezTo>
                <a:cubicBezTo>
                  <a:pt x="735" y="80"/>
                  <a:pt x="731" y="81"/>
                  <a:pt x="730" y="84"/>
                </a:cubicBezTo>
                <a:cubicBezTo>
                  <a:pt x="728" y="86"/>
                  <a:pt x="725" y="88"/>
                  <a:pt x="722" y="89"/>
                </a:cubicBezTo>
                <a:cubicBezTo>
                  <a:pt x="726" y="87"/>
                  <a:pt x="729" y="85"/>
                  <a:pt x="732" y="83"/>
                </a:cubicBezTo>
                <a:cubicBezTo>
                  <a:pt x="734" y="81"/>
                  <a:pt x="736" y="79"/>
                  <a:pt x="740" y="80"/>
                </a:cubicBezTo>
                <a:cubicBezTo>
                  <a:pt x="746" y="80"/>
                  <a:pt x="751" y="76"/>
                  <a:pt x="756" y="73"/>
                </a:cubicBezTo>
                <a:cubicBezTo>
                  <a:pt x="758" y="73"/>
                  <a:pt x="760" y="72"/>
                  <a:pt x="761" y="71"/>
                </a:cubicBezTo>
                <a:cubicBezTo>
                  <a:pt x="763" y="70"/>
                  <a:pt x="765" y="69"/>
                  <a:pt x="767" y="67"/>
                </a:cubicBezTo>
                <a:cubicBezTo>
                  <a:pt x="768" y="67"/>
                  <a:pt x="769" y="66"/>
                  <a:pt x="770" y="65"/>
                </a:cubicBezTo>
                <a:cubicBezTo>
                  <a:pt x="773" y="64"/>
                  <a:pt x="774" y="61"/>
                  <a:pt x="778" y="62"/>
                </a:cubicBezTo>
                <a:cubicBezTo>
                  <a:pt x="780" y="64"/>
                  <a:pt x="779" y="66"/>
                  <a:pt x="776" y="67"/>
                </a:cubicBezTo>
                <a:cubicBezTo>
                  <a:pt x="776" y="68"/>
                  <a:pt x="774" y="68"/>
                  <a:pt x="776" y="69"/>
                </a:cubicBezTo>
                <a:cubicBezTo>
                  <a:pt x="776" y="69"/>
                  <a:pt x="777" y="69"/>
                  <a:pt x="777" y="69"/>
                </a:cubicBezTo>
                <a:cubicBezTo>
                  <a:pt x="778" y="69"/>
                  <a:pt x="778" y="69"/>
                  <a:pt x="779" y="69"/>
                </a:cubicBezTo>
                <a:cubicBezTo>
                  <a:pt x="779" y="69"/>
                  <a:pt x="780" y="70"/>
                  <a:pt x="780" y="70"/>
                </a:cubicBezTo>
                <a:cubicBezTo>
                  <a:pt x="786" y="71"/>
                  <a:pt x="784" y="74"/>
                  <a:pt x="782" y="77"/>
                </a:cubicBezTo>
                <a:cubicBezTo>
                  <a:pt x="782" y="77"/>
                  <a:pt x="781" y="78"/>
                  <a:pt x="781" y="78"/>
                </a:cubicBezTo>
                <a:cubicBezTo>
                  <a:pt x="780" y="79"/>
                  <a:pt x="780" y="79"/>
                  <a:pt x="779" y="79"/>
                </a:cubicBezTo>
                <a:cubicBezTo>
                  <a:pt x="779" y="79"/>
                  <a:pt x="778" y="79"/>
                  <a:pt x="778" y="79"/>
                </a:cubicBezTo>
                <a:cubicBezTo>
                  <a:pt x="777" y="79"/>
                  <a:pt x="776" y="79"/>
                  <a:pt x="776" y="78"/>
                </a:cubicBezTo>
                <a:cubicBezTo>
                  <a:pt x="770" y="78"/>
                  <a:pt x="766" y="82"/>
                  <a:pt x="761" y="84"/>
                </a:cubicBezTo>
                <a:cubicBezTo>
                  <a:pt x="759" y="85"/>
                  <a:pt x="757" y="86"/>
                  <a:pt x="756" y="87"/>
                </a:cubicBezTo>
                <a:cubicBezTo>
                  <a:pt x="762" y="83"/>
                  <a:pt x="768" y="80"/>
                  <a:pt x="775" y="78"/>
                </a:cubicBezTo>
                <a:cubicBezTo>
                  <a:pt x="777" y="79"/>
                  <a:pt x="776" y="80"/>
                  <a:pt x="776" y="81"/>
                </a:cubicBezTo>
                <a:cubicBezTo>
                  <a:pt x="775" y="81"/>
                  <a:pt x="775" y="82"/>
                  <a:pt x="775" y="82"/>
                </a:cubicBezTo>
                <a:cubicBezTo>
                  <a:pt x="773" y="83"/>
                  <a:pt x="770" y="84"/>
                  <a:pt x="769" y="85"/>
                </a:cubicBezTo>
                <a:cubicBezTo>
                  <a:pt x="770" y="87"/>
                  <a:pt x="770" y="85"/>
                  <a:pt x="771" y="85"/>
                </a:cubicBezTo>
                <a:cubicBezTo>
                  <a:pt x="774" y="86"/>
                  <a:pt x="776" y="87"/>
                  <a:pt x="776" y="90"/>
                </a:cubicBezTo>
                <a:cubicBezTo>
                  <a:pt x="776" y="92"/>
                  <a:pt x="777" y="92"/>
                  <a:pt x="779" y="92"/>
                </a:cubicBezTo>
                <a:cubicBezTo>
                  <a:pt x="781" y="91"/>
                  <a:pt x="784" y="91"/>
                  <a:pt x="787" y="89"/>
                </a:cubicBezTo>
                <a:cubicBezTo>
                  <a:pt x="791" y="87"/>
                  <a:pt x="796" y="87"/>
                  <a:pt x="800" y="84"/>
                </a:cubicBezTo>
                <a:cubicBezTo>
                  <a:pt x="801" y="83"/>
                  <a:pt x="803" y="82"/>
                  <a:pt x="805" y="81"/>
                </a:cubicBezTo>
                <a:cubicBezTo>
                  <a:pt x="806" y="81"/>
                  <a:pt x="807" y="80"/>
                  <a:pt x="808" y="80"/>
                </a:cubicBezTo>
                <a:cubicBezTo>
                  <a:pt x="809" y="79"/>
                  <a:pt x="811" y="79"/>
                  <a:pt x="812" y="79"/>
                </a:cubicBezTo>
                <a:cubicBezTo>
                  <a:pt x="813" y="78"/>
                  <a:pt x="814" y="78"/>
                  <a:pt x="814" y="78"/>
                </a:cubicBezTo>
                <a:cubicBezTo>
                  <a:pt x="816" y="78"/>
                  <a:pt x="817" y="77"/>
                  <a:pt x="818" y="77"/>
                </a:cubicBezTo>
                <a:cubicBezTo>
                  <a:pt x="820" y="76"/>
                  <a:pt x="822" y="76"/>
                  <a:pt x="824" y="75"/>
                </a:cubicBezTo>
                <a:cubicBezTo>
                  <a:pt x="825" y="74"/>
                  <a:pt x="825" y="74"/>
                  <a:pt x="826" y="73"/>
                </a:cubicBezTo>
                <a:cubicBezTo>
                  <a:pt x="828" y="73"/>
                  <a:pt x="830" y="73"/>
                  <a:pt x="831" y="71"/>
                </a:cubicBezTo>
                <a:cubicBezTo>
                  <a:pt x="832" y="70"/>
                  <a:pt x="833" y="70"/>
                  <a:pt x="835" y="69"/>
                </a:cubicBezTo>
                <a:cubicBezTo>
                  <a:pt x="836" y="69"/>
                  <a:pt x="837" y="68"/>
                  <a:pt x="838" y="68"/>
                </a:cubicBezTo>
                <a:cubicBezTo>
                  <a:pt x="843" y="67"/>
                  <a:pt x="847" y="63"/>
                  <a:pt x="853" y="63"/>
                </a:cubicBezTo>
                <a:cubicBezTo>
                  <a:pt x="857" y="62"/>
                  <a:pt x="861" y="58"/>
                  <a:pt x="864" y="57"/>
                </a:cubicBezTo>
                <a:cubicBezTo>
                  <a:pt x="862" y="59"/>
                  <a:pt x="857" y="59"/>
                  <a:pt x="853" y="61"/>
                </a:cubicBezTo>
                <a:cubicBezTo>
                  <a:pt x="846" y="66"/>
                  <a:pt x="836" y="67"/>
                  <a:pt x="828" y="70"/>
                </a:cubicBezTo>
                <a:cubicBezTo>
                  <a:pt x="824" y="73"/>
                  <a:pt x="819" y="74"/>
                  <a:pt x="815" y="76"/>
                </a:cubicBezTo>
                <a:cubicBezTo>
                  <a:pt x="813" y="77"/>
                  <a:pt x="812" y="78"/>
                  <a:pt x="810" y="79"/>
                </a:cubicBezTo>
                <a:cubicBezTo>
                  <a:pt x="809" y="80"/>
                  <a:pt x="807" y="80"/>
                  <a:pt x="806" y="81"/>
                </a:cubicBezTo>
                <a:cubicBezTo>
                  <a:pt x="806" y="81"/>
                  <a:pt x="805" y="81"/>
                  <a:pt x="805" y="81"/>
                </a:cubicBezTo>
                <a:cubicBezTo>
                  <a:pt x="802" y="82"/>
                  <a:pt x="799" y="83"/>
                  <a:pt x="797" y="83"/>
                </a:cubicBezTo>
                <a:cubicBezTo>
                  <a:pt x="795" y="83"/>
                  <a:pt x="794" y="83"/>
                  <a:pt x="793" y="82"/>
                </a:cubicBezTo>
                <a:cubicBezTo>
                  <a:pt x="794" y="80"/>
                  <a:pt x="796" y="80"/>
                  <a:pt x="797" y="78"/>
                </a:cubicBezTo>
                <a:cubicBezTo>
                  <a:pt x="799" y="76"/>
                  <a:pt x="801" y="76"/>
                  <a:pt x="804" y="75"/>
                </a:cubicBezTo>
                <a:cubicBezTo>
                  <a:pt x="805" y="75"/>
                  <a:pt x="806" y="75"/>
                  <a:pt x="806" y="75"/>
                </a:cubicBezTo>
                <a:cubicBezTo>
                  <a:pt x="808" y="74"/>
                  <a:pt x="809" y="73"/>
                  <a:pt x="811" y="72"/>
                </a:cubicBezTo>
                <a:cubicBezTo>
                  <a:pt x="813" y="70"/>
                  <a:pt x="815" y="69"/>
                  <a:pt x="818" y="69"/>
                </a:cubicBezTo>
                <a:cubicBezTo>
                  <a:pt x="820" y="69"/>
                  <a:pt x="823" y="68"/>
                  <a:pt x="825" y="67"/>
                </a:cubicBezTo>
                <a:cubicBezTo>
                  <a:pt x="825" y="66"/>
                  <a:pt x="826" y="66"/>
                  <a:pt x="826" y="65"/>
                </a:cubicBezTo>
                <a:cubicBezTo>
                  <a:pt x="829" y="64"/>
                  <a:pt x="832" y="63"/>
                  <a:pt x="835" y="62"/>
                </a:cubicBezTo>
                <a:cubicBezTo>
                  <a:pt x="836" y="61"/>
                  <a:pt x="837" y="61"/>
                  <a:pt x="838" y="60"/>
                </a:cubicBezTo>
                <a:cubicBezTo>
                  <a:pt x="838" y="60"/>
                  <a:pt x="839" y="60"/>
                  <a:pt x="839" y="59"/>
                </a:cubicBezTo>
                <a:cubicBezTo>
                  <a:pt x="840" y="59"/>
                  <a:pt x="840" y="59"/>
                  <a:pt x="841" y="59"/>
                </a:cubicBezTo>
                <a:cubicBezTo>
                  <a:pt x="842" y="59"/>
                  <a:pt x="844" y="59"/>
                  <a:pt x="845" y="58"/>
                </a:cubicBezTo>
                <a:cubicBezTo>
                  <a:pt x="847" y="57"/>
                  <a:pt x="849" y="57"/>
                  <a:pt x="851" y="56"/>
                </a:cubicBezTo>
                <a:cubicBezTo>
                  <a:pt x="853" y="55"/>
                  <a:pt x="855" y="55"/>
                  <a:pt x="857" y="54"/>
                </a:cubicBezTo>
                <a:cubicBezTo>
                  <a:pt x="858" y="53"/>
                  <a:pt x="859" y="52"/>
                  <a:pt x="860" y="52"/>
                </a:cubicBezTo>
                <a:cubicBezTo>
                  <a:pt x="862" y="51"/>
                  <a:pt x="865" y="50"/>
                  <a:pt x="867" y="49"/>
                </a:cubicBezTo>
                <a:cubicBezTo>
                  <a:pt x="868" y="48"/>
                  <a:pt x="870" y="48"/>
                  <a:pt x="872" y="48"/>
                </a:cubicBezTo>
                <a:cubicBezTo>
                  <a:pt x="873" y="47"/>
                  <a:pt x="874" y="47"/>
                  <a:pt x="875" y="47"/>
                </a:cubicBezTo>
                <a:cubicBezTo>
                  <a:pt x="876" y="46"/>
                  <a:pt x="878" y="46"/>
                  <a:pt x="879" y="46"/>
                </a:cubicBezTo>
                <a:cubicBezTo>
                  <a:pt x="880" y="45"/>
                  <a:pt x="882" y="45"/>
                  <a:pt x="883" y="44"/>
                </a:cubicBezTo>
                <a:cubicBezTo>
                  <a:pt x="884" y="44"/>
                  <a:pt x="885" y="44"/>
                  <a:pt x="886" y="44"/>
                </a:cubicBezTo>
                <a:cubicBezTo>
                  <a:pt x="887" y="44"/>
                  <a:pt x="889" y="44"/>
                  <a:pt x="890" y="46"/>
                </a:cubicBezTo>
                <a:cubicBezTo>
                  <a:pt x="891" y="47"/>
                  <a:pt x="892" y="47"/>
                  <a:pt x="893" y="47"/>
                </a:cubicBezTo>
                <a:cubicBezTo>
                  <a:pt x="894" y="46"/>
                  <a:pt x="894" y="46"/>
                  <a:pt x="895" y="46"/>
                </a:cubicBezTo>
                <a:cubicBezTo>
                  <a:pt x="902" y="45"/>
                  <a:pt x="908" y="43"/>
                  <a:pt x="913" y="39"/>
                </a:cubicBezTo>
                <a:cubicBezTo>
                  <a:pt x="916" y="36"/>
                  <a:pt x="919" y="39"/>
                  <a:pt x="922" y="38"/>
                </a:cubicBezTo>
                <a:cubicBezTo>
                  <a:pt x="923" y="38"/>
                  <a:pt x="923" y="40"/>
                  <a:pt x="923" y="41"/>
                </a:cubicBezTo>
                <a:cubicBezTo>
                  <a:pt x="922" y="42"/>
                  <a:pt x="922" y="44"/>
                  <a:pt x="921" y="45"/>
                </a:cubicBezTo>
                <a:cubicBezTo>
                  <a:pt x="921" y="47"/>
                  <a:pt x="920" y="50"/>
                  <a:pt x="919" y="52"/>
                </a:cubicBezTo>
                <a:cubicBezTo>
                  <a:pt x="922" y="53"/>
                  <a:pt x="922" y="53"/>
                  <a:pt x="924" y="48"/>
                </a:cubicBezTo>
                <a:cubicBezTo>
                  <a:pt x="925" y="47"/>
                  <a:pt x="927" y="47"/>
                  <a:pt x="928" y="48"/>
                </a:cubicBezTo>
                <a:cubicBezTo>
                  <a:pt x="928" y="49"/>
                  <a:pt x="928" y="49"/>
                  <a:pt x="928" y="50"/>
                </a:cubicBezTo>
                <a:cubicBezTo>
                  <a:pt x="927" y="53"/>
                  <a:pt x="927" y="57"/>
                  <a:pt x="925" y="60"/>
                </a:cubicBezTo>
                <a:cubicBezTo>
                  <a:pt x="924" y="64"/>
                  <a:pt x="922" y="66"/>
                  <a:pt x="919" y="66"/>
                </a:cubicBezTo>
                <a:cubicBezTo>
                  <a:pt x="917" y="66"/>
                  <a:pt x="916" y="66"/>
                  <a:pt x="916" y="68"/>
                </a:cubicBezTo>
                <a:cubicBezTo>
                  <a:pt x="919" y="67"/>
                  <a:pt x="921" y="67"/>
                  <a:pt x="924" y="68"/>
                </a:cubicBezTo>
                <a:cubicBezTo>
                  <a:pt x="926" y="69"/>
                  <a:pt x="928" y="67"/>
                  <a:pt x="930" y="67"/>
                </a:cubicBezTo>
                <a:cubicBezTo>
                  <a:pt x="932" y="66"/>
                  <a:pt x="933" y="65"/>
                  <a:pt x="935" y="67"/>
                </a:cubicBezTo>
                <a:cubicBezTo>
                  <a:pt x="933" y="69"/>
                  <a:pt x="933" y="71"/>
                  <a:pt x="931" y="73"/>
                </a:cubicBezTo>
                <a:cubicBezTo>
                  <a:pt x="933" y="72"/>
                  <a:pt x="933" y="70"/>
                  <a:pt x="934" y="68"/>
                </a:cubicBezTo>
                <a:cubicBezTo>
                  <a:pt x="935" y="66"/>
                  <a:pt x="937" y="65"/>
                  <a:pt x="938" y="64"/>
                </a:cubicBezTo>
                <a:cubicBezTo>
                  <a:pt x="939" y="62"/>
                  <a:pt x="940" y="61"/>
                  <a:pt x="941" y="59"/>
                </a:cubicBezTo>
                <a:cubicBezTo>
                  <a:pt x="942" y="58"/>
                  <a:pt x="943" y="57"/>
                  <a:pt x="944" y="56"/>
                </a:cubicBezTo>
                <a:cubicBezTo>
                  <a:pt x="945" y="55"/>
                  <a:pt x="945" y="53"/>
                  <a:pt x="947" y="52"/>
                </a:cubicBezTo>
                <a:cubicBezTo>
                  <a:pt x="950" y="52"/>
                  <a:pt x="949" y="54"/>
                  <a:pt x="949" y="56"/>
                </a:cubicBezTo>
                <a:cubicBezTo>
                  <a:pt x="947" y="59"/>
                  <a:pt x="945" y="61"/>
                  <a:pt x="943" y="64"/>
                </a:cubicBezTo>
                <a:cubicBezTo>
                  <a:pt x="941" y="67"/>
                  <a:pt x="942" y="70"/>
                  <a:pt x="946" y="70"/>
                </a:cubicBezTo>
                <a:cubicBezTo>
                  <a:pt x="948" y="70"/>
                  <a:pt x="950" y="71"/>
                  <a:pt x="952" y="70"/>
                </a:cubicBezTo>
                <a:cubicBezTo>
                  <a:pt x="953" y="67"/>
                  <a:pt x="956" y="65"/>
                  <a:pt x="959" y="64"/>
                </a:cubicBezTo>
                <a:cubicBezTo>
                  <a:pt x="959" y="64"/>
                  <a:pt x="959" y="64"/>
                  <a:pt x="960" y="64"/>
                </a:cubicBezTo>
                <a:cubicBezTo>
                  <a:pt x="963" y="61"/>
                  <a:pt x="967" y="64"/>
                  <a:pt x="970" y="62"/>
                </a:cubicBezTo>
                <a:cubicBezTo>
                  <a:pt x="970" y="61"/>
                  <a:pt x="970" y="61"/>
                  <a:pt x="971" y="61"/>
                </a:cubicBezTo>
                <a:cubicBezTo>
                  <a:pt x="973" y="61"/>
                  <a:pt x="975" y="60"/>
                  <a:pt x="976" y="62"/>
                </a:cubicBezTo>
                <a:cubicBezTo>
                  <a:pt x="977" y="64"/>
                  <a:pt x="976" y="65"/>
                  <a:pt x="974" y="67"/>
                </a:cubicBezTo>
                <a:cubicBezTo>
                  <a:pt x="970" y="65"/>
                  <a:pt x="969" y="69"/>
                  <a:pt x="967" y="72"/>
                </a:cubicBezTo>
                <a:cubicBezTo>
                  <a:pt x="966" y="73"/>
                  <a:pt x="965" y="76"/>
                  <a:pt x="962" y="74"/>
                </a:cubicBezTo>
                <a:cubicBezTo>
                  <a:pt x="962" y="73"/>
                  <a:pt x="962" y="73"/>
                  <a:pt x="962" y="73"/>
                </a:cubicBezTo>
                <a:cubicBezTo>
                  <a:pt x="960" y="71"/>
                  <a:pt x="959" y="73"/>
                  <a:pt x="958" y="74"/>
                </a:cubicBezTo>
                <a:cubicBezTo>
                  <a:pt x="956" y="75"/>
                  <a:pt x="956" y="77"/>
                  <a:pt x="955" y="79"/>
                </a:cubicBezTo>
                <a:cubicBezTo>
                  <a:pt x="955" y="79"/>
                  <a:pt x="954" y="80"/>
                  <a:pt x="954" y="80"/>
                </a:cubicBezTo>
                <a:cubicBezTo>
                  <a:pt x="952" y="81"/>
                  <a:pt x="951" y="82"/>
                  <a:pt x="949" y="84"/>
                </a:cubicBezTo>
                <a:cubicBezTo>
                  <a:pt x="948" y="84"/>
                  <a:pt x="947" y="86"/>
                  <a:pt x="948" y="87"/>
                </a:cubicBezTo>
                <a:cubicBezTo>
                  <a:pt x="949" y="88"/>
                  <a:pt x="950" y="87"/>
                  <a:pt x="951" y="86"/>
                </a:cubicBezTo>
                <a:cubicBezTo>
                  <a:pt x="952" y="86"/>
                  <a:pt x="953" y="85"/>
                  <a:pt x="954" y="85"/>
                </a:cubicBezTo>
                <a:cubicBezTo>
                  <a:pt x="958" y="88"/>
                  <a:pt x="961" y="84"/>
                  <a:pt x="965" y="82"/>
                </a:cubicBezTo>
                <a:cubicBezTo>
                  <a:pt x="967" y="82"/>
                  <a:pt x="968" y="80"/>
                  <a:pt x="970" y="79"/>
                </a:cubicBezTo>
                <a:cubicBezTo>
                  <a:pt x="970" y="79"/>
                  <a:pt x="971" y="78"/>
                  <a:pt x="972" y="78"/>
                </a:cubicBezTo>
                <a:cubicBezTo>
                  <a:pt x="973" y="77"/>
                  <a:pt x="975" y="76"/>
                  <a:pt x="976" y="78"/>
                </a:cubicBezTo>
                <a:cubicBezTo>
                  <a:pt x="977" y="79"/>
                  <a:pt x="976" y="80"/>
                  <a:pt x="975" y="81"/>
                </a:cubicBezTo>
                <a:cubicBezTo>
                  <a:pt x="974" y="82"/>
                  <a:pt x="974" y="82"/>
                  <a:pt x="974" y="83"/>
                </a:cubicBezTo>
                <a:cubicBezTo>
                  <a:pt x="974" y="83"/>
                  <a:pt x="973" y="83"/>
                  <a:pt x="973" y="84"/>
                </a:cubicBezTo>
                <a:cubicBezTo>
                  <a:pt x="971" y="86"/>
                  <a:pt x="969" y="87"/>
                  <a:pt x="968" y="89"/>
                </a:cubicBezTo>
                <a:cubicBezTo>
                  <a:pt x="967" y="91"/>
                  <a:pt x="966" y="92"/>
                  <a:pt x="965" y="94"/>
                </a:cubicBezTo>
                <a:cubicBezTo>
                  <a:pt x="963" y="96"/>
                  <a:pt x="960" y="98"/>
                  <a:pt x="958" y="101"/>
                </a:cubicBezTo>
                <a:cubicBezTo>
                  <a:pt x="957" y="102"/>
                  <a:pt x="957" y="104"/>
                  <a:pt x="956" y="105"/>
                </a:cubicBezTo>
                <a:cubicBezTo>
                  <a:pt x="951" y="113"/>
                  <a:pt x="947" y="121"/>
                  <a:pt x="941" y="128"/>
                </a:cubicBezTo>
                <a:cubicBezTo>
                  <a:pt x="943" y="126"/>
                  <a:pt x="944" y="123"/>
                  <a:pt x="946" y="121"/>
                </a:cubicBezTo>
                <a:cubicBezTo>
                  <a:pt x="948" y="118"/>
                  <a:pt x="950" y="116"/>
                  <a:pt x="954" y="117"/>
                </a:cubicBezTo>
                <a:cubicBezTo>
                  <a:pt x="955" y="118"/>
                  <a:pt x="956" y="117"/>
                  <a:pt x="956" y="116"/>
                </a:cubicBezTo>
                <a:cubicBezTo>
                  <a:pt x="957" y="116"/>
                  <a:pt x="957" y="116"/>
                  <a:pt x="958" y="115"/>
                </a:cubicBezTo>
                <a:cubicBezTo>
                  <a:pt x="959" y="114"/>
                  <a:pt x="961" y="112"/>
                  <a:pt x="962" y="111"/>
                </a:cubicBezTo>
                <a:cubicBezTo>
                  <a:pt x="962" y="110"/>
                  <a:pt x="962" y="110"/>
                  <a:pt x="963" y="109"/>
                </a:cubicBezTo>
                <a:cubicBezTo>
                  <a:pt x="963" y="108"/>
                  <a:pt x="963" y="108"/>
                  <a:pt x="963" y="108"/>
                </a:cubicBezTo>
                <a:cubicBezTo>
                  <a:pt x="962" y="108"/>
                  <a:pt x="962" y="108"/>
                  <a:pt x="962" y="108"/>
                </a:cubicBezTo>
                <a:cubicBezTo>
                  <a:pt x="960" y="110"/>
                  <a:pt x="957" y="112"/>
                  <a:pt x="955" y="113"/>
                </a:cubicBezTo>
                <a:cubicBezTo>
                  <a:pt x="954" y="113"/>
                  <a:pt x="953" y="114"/>
                  <a:pt x="952" y="113"/>
                </a:cubicBezTo>
                <a:cubicBezTo>
                  <a:pt x="952" y="112"/>
                  <a:pt x="952" y="111"/>
                  <a:pt x="952" y="111"/>
                </a:cubicBezTo>
                <a:cubicBezTo>
                  <a:pt x="953" y="109"/>
                  <a:pt x="955" y="107"/>
                  <a:pt x="956" y="105"/>
                </a:cubicBezTo>
                <a:cubicBezTo>
                  <a:pt x="957" y="104"/>
                  <a:pt x="958" y="103"/>
                  <a:pt x="959" y="101"/>
                </a:cubicBezTo>
                <a:cubicBezTo>
                  <a:pt x="960" y="99"/>
                  <a:pt x="963" y="99"/>
                  <a:pt x="965" y="99"/>
                </a:cubicBezTo>
                <a:cubicBezTo>
                  <a:pt x="965" y="98"/>
                  <a:pt x="966" y="98"/>
                  <a:pt x="967" y="97"/>
                </a:cubicBezTo>
                <a:cubicBezTo>
                  <a:pt x="969" y="97"/>
                  <a:pt x="971" y="97"/>
                  <a:pt x="972" y="95"/>
                </a:cubicBezTo>
                <a:cubicBezTo>
                  <a:pt x="973" y="95"/>
                  <a:pt x="975" y="94"/>
                  <a:pt x="974" y="93"/>
                </a:cubicBezTo>
                <a:cubicBezTo>
                  <a:pt x="975" y="92"/>
                  <a:pt x="975" y="91"/>
                  <a:pt x="976" y="92"/>
                </a:cubicBezTo>
                <a:cubicBezTo>
                  <a:pt x="979" y="93"/>
                  <a:pt x="980" y="95"/>
                  <a:pt x="979" y="98"/>
                </a:cubicBezTo>
                <a:cubicBezTo>
                  <a:pt x="978" y="99"/>
                  <a:pt x="976" y="100"/>
                  <a:pt x="975" y="101"/>
                </a:cubicBezTo>
                <a:cubicBezTo>
                  <a:pt x="974" y="102"/>
                  <a:pt x="973" y="103"/>
                  <a:pt x="973" y="104"/>
                </a:cubicBezTo>
                <a:cubicBezTo>
                  <a:pt x="972" y="106"/>
                  <a:pt x="971" y="107"/>
                  <a:pt x="970" y="109"/>
                </a:cubicBezTo>
                <a:cubicBezTo>
                  <a:pt x="968" y="111"/>
                  <a:pt x="967" y="113"/>
                  <a:pt x="966" y="115"/>
                </a:cubicBezTo>
                <a:cubicBezTo>
                  <a:pt x="966" y="115"/>
                  <a:pt x="965" y="115"/>
                  <a:pt x="965" y="115"/>
                </a:cubicBezTo>
                <a:cubicBezTo>
                  <a:pt x="965" y="116"/>
                  <a:pt x="966" y="116"/>
                  <a:pt x="966" y="116"/>
                </a:cubicBezTo>
                <a:cubicBezTo>
                  <a:pt x="965" y="115"/>
                  <a:pt x="966" y="115"/>
                  <a:pt x="966" y="115"/>
                </a:cubicBezTo>
                <a:cubicBezTo>
                  <a:pt x="966" y="114"/>
                  <a:pt x="967" y="114"/>
                  <a:pt x="968" y="113"/>
                </a:cubicBezTo>
                <a:cubicBezTo>
                  <a:pt x="969" y="113"/>
                  <a:pt x="970" y="112"/>
                  <a:pt x="970" y="111"/>
                </a:cubicBezTo>
                <a:cubicBezTo>
                  <a:pt x="971" y="110"/>
                  <a:pt x="971" y="110"/>
                  <a:pt x="971" y="110"/>
                </a:cubicBezTo>
                <a:cubicBezTo>
                  <a:pt x="971" y="109"/>
                  <a:pt x="972" y="109"/>
                  <a:pt x="972" y="108"/>
                </a:cubicBezTo>
                <a:cubicBezTo>
                  <a:pt x="973" y="107"/>
                  <a:pt x="974" y="106"/>
                  <a:pt x="975" y="106"/>
                </a:cubicBezTo>
                <a:cubicBezTo>
                  <a:pt x="977" y="106"/>
                  <a:pt x="978" y="107"/>
                  <a:pt x="978" y="108"/>
                </a:cubicBezTo>
                <a:cubicBezTo>
                  <a:pt x="979" y="108"/>
                  <a:pt x="976" y="110"/>
                  <a:pt x="979" y="110"/>
                </a:cubicBezTo>
                <a:cubicBezTo>
                  <a:pt x="980" y="110"/>
                  <a:pt x="981" y="111"/>
                  <a:pt x="981" y="113"/>
                </a:cubicBezTo>
                <a:cubicBezTo>
                  <a:pt x="981" y="113"/>
                  <a:pt x="981" y="114"/>
                  <a:pt x="981" y="114"/>
                </a:cubicBezTo>
                <a:cubicBezTo>
                  <a:pt x="980" y="116"/>
                  <a:pt x="979" y="117"/>
                  <a:pt x="979" y="119"/>
                </a:cubicBezTo>
                <a:cubicBezTo>
                  <a:pt x="979" y="121"/>
                  <a:pt x="978" y="122"/>
                  <a:pt x="977" y="123"/>
                </a:cubicBezTo>
                <a:cubicBezTo>
                  <a:pt x="973" y="124"/>
                  <a:pt x="971" y="127"/>
                  <a:pt x="969" y="130"/>
                </a:cubicBezTo>
                <a:cubicBezTo>
                  <a:pt x="970" y="129"/>
                  <a:pt x="971" y="128"/>
                  <a:pt x="972" y="126"/>
                </a:cubicBezTo>
                <a:cubicBezTo>
                  <a:pt x="973" y="125"/>
                  <a:pt x="974" y="124"/>
                  <a:pt x="975" y="125"/>
                </a:cubicBezTo>
                <a:cubicBezTo>
                  <a:pt x="977" y="126"/>
                  <a:pt x="977" y="127"/>
                  <a:pt x="976" y="128"/>
                </a:cubicBezTo>
                <a:cubicBezTo>
                  <a:pt x="974" y="132"/>
                  <a:pt x="973" y="136"/>
                  <a:pt x="970" y="138"/>
                </a:cubicBezTo>
                <a:cubicBezTo>
                  <a:pt x="966" y="141"/>
                  <a:pt x="964" y="145"/>
                  <a:pt x="961" y="148"/>
                </a:cubicBezTo>
                <a:cubicBezTo>
                  <a:pt x="962" y="149"/>
                  <a:pt x="963" y="150"/>
                  <a:pt x="965" y="150"/>
                </a:cubicBezTo>
                <a:cubicBezTo>
                  <a:pt x="965" y="150"/>
                  <a:pt x="965" y="150"/>
                  <a:pt x="966" y="150"/>
                </a:cubicBezTo>
                <a:cubicBezTo>
                  <a:pt x="968" y="152"/>
                  <a:pt x="966" y="154"/>
                  <a:pt x="968" y="155"/>
                </a:cubicBezTo>
                <a:cubicBezTo>
                  <a:pt x="969" y="157"/>
                  <a:pt x="970" y="159"/>
                  <a:pt x="971" y="162"/>
                </a:cubicBezTo>
                <a:cubicBezTo>
                  <a:pt x="971" y="163"/>
                  <a:pt x="971" y="165"/>
                  <a:pt x="969" y="166"/>
                </a:cubicBezTo>
                <a:cubicBezTo>
                  <a:pt x="966" y="166"/>
                  <a:pt x="967" y="164"/>
                  <a:pt x="967" y="163"/>
                </a:cubicBezTo>
                <a:cubicBezTo>
                  <a:pt x="966" y="162"/>
                  <a:pt x="966" y="162"/>
                  <a:pt x="966" y="161"/>
                </a:cubicBezTo>
                <a:cubicBezTo>
                  <a:pt x="966" y="161"/>
                  <a:pt x="965" y="160"/>
                  <a:pt x="964" y="159"/>
                </a:cubicBezTo>
                <a:cubicBezTo>
                  <a:pt x="962" y="158"/>
                  <a:pt x="960" y="158"/>
                  <a:pt x="957" y="158"/>
                </a:cubicBezTo>
                <a:cubicBezTo>
                  <a:pt x="958" y="159"/>
                  <a:pt x="959" y="158"/>
                  <a:pt x="960" y="158"/>
                </a:cubicBezTo>
                <a:cubicBezTo>
                  <a:pt x="962" y="162"/>
                  <a:pt x="960" y="163"/>
                  <a:pt x="957" y="163"/>
                </a:cubicBezTo>
                <a:cubicBezTo>
                  <a:pt x="954" y="164"/>
                  <a:pt x="952" y="165"/>
                  <a:pt x="951" y="167"/>
                </a:cubicBezTo>
                <a:cubicBezTo>
                  <a:pt x="951" y="168"/>
                  <a:pt x="951" y="168"/>
                  <a:pt x="950" y="168"/>
                </a:cubicBezTo>
                <a:cubicBezTo>
                  <a:pt x="950" y="169"/>
                  <a:pt x="949" y="171"/>
                  <a:pt x="952" y="170"/>
                </a:cubicBezTo>
                <a:cubicBezTo>
                  <a:pt x="952" y="170"/>
                  <a:pt x="952" y="170"/>
                  <a:pt x="953" y="170"/>
                </a:cubicBezTo>
                <a:cubicBezTo>
                  <a:pt x="954" y="170"/>
                  <a:pt x="955" y="169"/>
                  <a:pt x="956" y="171"/>
                </a:cubicBezTo>
                <a:cubicBezTo>
                  <a:pt x="958" y="174"/>
                  <a:pt x="954" y="175"/>
                  <a:pt x="954" y="178"/>
                </a:cubicBezTo>
                <a:cubicBezTo>
                  <a:pt x="957" y="174"/>
                  <a:pt x="961" y="174"/>
                  <a:pt x="963" y="178"/>
                </a:cubicBezTo>
                <a:cubicBezTo>
                  <a:pt x="964" y="179"/>
                  <a:pt x="965" y="179"/>
                  <a:pt x="966" y="179"/>
                </a:cubicBezTo>
                <a:cubicBezTo>
                  <a:pt x="968" y="180"/>
                  <a:pt x="969" y="182"/>
                  <a:pt x="968" y="185"/>
                </a:cubicBezTo>
                <a:cubicBezTo>
                  <a:pt x="968" y="187"/>
                  <a:pt x="966" y="187"/>
                  <a:pt x="964" y="187"/>
                </a:cubicBezTo>
                <a:cubicBezTo>
                  <a:pt x="961" y="186"/>
                  <a:pt x="959" y="187"/>
                  <a:pt x="957" y="186"/>
                </a:cubicBezTo>
                <a:cubicBezTo>
                  <a:pt x="958" y="188"/>
                  <a:pt x="959" y="190"/>
                  <a:pt x="959" y="192"/>
                </a:cubicBezTo>
                <a:cubicBezTo>
                  <a:pt x="959" y="192"/>
                  <a:pt x="960" y="193"/>
                  <a:pt x="960" y="193"/>
                </a:cubicBezTo>
                <a:cubicBezTo>
                  <a:pt x="961" y="198"/>
                  <a:pt x="964" y="199"/>
                  <a:pt x="968" y="199"/>
                </a:cubicBezTo>
                <a:cubicBezTo>
                  <a:pt x="967" y="197"/>
                  <a:pt x="966" y="196"/>
                  <a:pt x="963" y="196"/>
                </a:cubicBezTo>
                <a:cubicBezTo>
                  <a:pt x="962" y="196"/>
                  <a:pt x="961" y="194"/>
                  <a:pt x="961" y="193"/>
                </a:cubicBezTo>
                <a:cubicBezTo>
                  <a:pt x="960" y="188"/>
                  <a:pt x="960" y="188"/>
                  <a:pt x="965" y="189"/>
                </a:cubicBezTo>
                <a:cubicBezTo>
                  <a:pt x="966" y="190"/>
                  <a:pt x="967" y="190"/>
                  <a:pt x="969" y="191"/>
                </a:cubicBezTo>
                <a:cubicBezTo>
                  <a:pt x="971" y="193"/>
                  <a:pt x="973" y="194"/>
                  <a:pt x="974" y="196"/>
                </a:cubicBezTo>
                <a:cubicBezTo>
                  <a:pt x="974" y="198"/>
                  <a:pt x="974" y="196"/>
                  <a:pt x="975" y="196"/>
                </a:cubicBezTo>
                <a:cubicBezTo>
                  <a:pt x="976" y="195"/>
                  <a:pt x="978" y="196"/>
                  <a:pt x="979" y="197"/>
                </a:cubicBezTo>
                <a:cubicBezTo>
                  <a:pt x="981" y="198"/>
                  <a:pt x="982" y="200"/>
                  <a:pt x="983" y="203"/>
                </a:cubicBezTo>
                <a:cubicBezTo>
                  <a:pt x="984" y="204"/>
                  <a:pt x="985" y="204"/>
                  <a:pt x="986" y="206"/>
                </a:cubicBezTo>
                <a:cubicBezTo>
                  <a:pt x="987" y="213"/>
                  <a:pt x="987" y="213"/>
                  <a:pt x="993" y="214"/>
                </a:cubicBezTo>
                <a:cubicBezTo>
                  <a:pt x="995" y="214"/>
                  <a:pt x="996" y="215"/>
                  <a:pt x="997" y="217"/>
                </a:cubicBezTo>
                <a:cubicBezTo>
                  <a:pt x="999" y="219"/>
                  <a:pt x="1001" y="216"/>
                  <a:pt x="1002" y="216"/>
                </a:cubicBezTo>
                <a:cubicBezTo>
                  <a:pt x="1003" y="216"/>
                  <a:pt x="1004" y="216"/>
                  <a:pt x="1005" y="216"/>
                </a:cubicBezTo>
                <a:cubicBezTo>
                  <a:pt x="1005" y="217"/>
                  <a:pt x="1007" y="218"/>
                  <a:pt x="1008" y="219"/>
                </a:cubicBezTo>
                <a:cubicBezTo>
                  <a:pt x="1008" y="219"/>
                  <a:pt x="1009" y="220"/>
                  <a:pt x="1009" y="220"/>
                </a:cubicBezTo>
                <a:cubicBezTo>
                  <a:pt x="1009" y="221"/>
                  <a:pt x="1007" y="222"/>
                  <a:pt x="1007" y="223"/>
                </a:cubicBezTo>
                <a:cubicBezTo>
                  <a:pt x="1008" y="226"/>
                  <a:pt x="1010" y="229"/>
                  <a:pt x="1007" y="232"/>
                </a:cubicBezTo>
                <a:cubicBezTo>
                  <a:pt x="1006" y="232"/>
                  <a:pt x="1003" y="233"/>
                  <a:pt x="1002" y="230"/>
                </a:cubicBezTo>
                <a:cubicBezTo>
                  <a:pt x="1002" y="230"/>
                  <a:pt x="1003" y="228"/>
                  <a:pt x="1001" y="228"/>
                </a:cubicBezTo>
                <a:cubicBezTo>
                  <a:pt x="999" y="229"/>
                  <a:pt x="999" y="230"/>
                  <a:pt x="1000" y="231"/>
                </a:cubicBezTo>
                <a:cubicBezTo>
                  <a:pt x="1000" y="232"/>
                  <a:pt x="1001" y="232"/>
                  <a:pt x="1001" y="233"/>
                </a:cubicBezTo>
                <a:cubicBezTo>
                  <a:pt x="1001" y="234"/>
                  <a:pt x="1001" y="234"/>
                  <a:pt x="1001" y="234"/>
                </a:cubicBezTo>
                <a:cubicBezTo>
                  <a:pt x="1001" y="237"/>
                  <a:pt x="998" y="237"/>
                  <a:pt x="996" y="238"/>
                </a:cubicBezTo>
                <a:cubicBezTo>
                  <a:pt x="999" y="242"/>
                  <a:pt x="1000" y="237"/>
                  <a:pt x="1003" y="238"/>
                </a:cubicBezTo>
                <a:cubicBezTo>
                  <a:pt x="1005" y="239"/>
                  <a:pt x="1007" y="239"/>
                  <a:pt x="1010" y="237"/>
                </a:cubicBezTo>
                <a:cubicBezTo>
                  <a:pt x="1011" y="236"/>
                  <a:pt x="1014" y="235"/>
                  <a:pt x="1014" y="233"/>
                </a:cubicBezTo>
                <a:cubicBezTo>
                  <a:pt x="1015" y="230"/>
                  <a:pt x="1017" y="231"/>
                  <a:pt x="1018" y="231"/>
                </a:cubicBezTo>
                <a:cubicBezTo>
                  <a:pt x="1019" y="231"/>
                  <a:pt x="1019" y="231"/>
                  <a:pt x="1019" y="231"/>
                </a:cubicBezTo>
                <a:cubicBezTo>
                  <a:pt x="1021" y="231"/>
                  <a:pt x="1022" y="231"/>
                  <a:pt x="1023" y="231"/>
                </a:cubicBezTo>
                <a:cubicBezTo>
                  <a:pt x="1023" y="232"/>
                  <a:pt x="1023" y="232"/>
                  <a:pt x="1024" y="232"/>
                </a:cubicBezTo>
                <a:cubicBezTo>
                  <a:pt x="1026" y="233"/>
                  <a:pt x="1025" y="235"/>
                  <a:pt x="1024" y="236"/>
                </a:cubicBezTo>
                <a:cubicBezTo>
                  <a:pt x="1023" y="237"/>
                  <a:pt x="1023" y="238"/>
                  <a:pt x="1024" y="239"/>
                </a:cubicBezTo>
                <a:cubicBezTo>
                  <a:pt x="1026" y="240"/>
                  <a:pt x="1028" y="238"/>
                  <a:pt x="1030" y="237"/>
                </a:cubicBezTo>
                <a:cubicBezTo>
                  <a:pt x="1031" y="236"/>
                  <a:pt x="1032" y="235"/>
                  <a:pt x="1033" y="234"/>
                </a:cubicBezTo>
                <a:cubicBezTo>
                  <a:pt x="1035" y="234"/>
                  <a:pt x="1036" y="234"/>
                  <a:pt x="1037" y="235"/>
                </a:cubicBezTo>
                <a:cubicBezTo>
                  <a:pt x="1038" y="237"/>
                  <a:pt x="1036" y="237"/>
                  <a:pt x="1035" y="238"/>
                </a:cubicBezTo>
                <a:cubicBezTo>
                  <a:pt x="1034" y="239"/>
                  <a:pt x="1034" y="240"/>
                  <a:pt x="1033" y="241"/>
                </a:cubicBezTo>
                <a:cubicBezTo>
                  <a:pt x="1029" y="244"/>
                  <a:pt x="1025" y="247"/>
                  <a:pt x="1020" y="251"/>
                </a:cubicBezTo>
                <a:cubicBezTo>
                  <a:pt x="1026" y="248"/>
                  <a:pt x="1030" y="243"/>
                  <a:pt x="1035" y="240"/>
                </a:cubicBezTo>
                <a:cubicBezTo>
                  <a:pt x="1037" y="239"/>
                  <a:pt x="1033" y="239"/>
                  <a:pt x="1035" y="238"/>
                </a:cubicBezTo>
                <a:cubicBezTo>
                  <a:pt x="1036" y="237"/>
                  <a:pt x="1038" y="237"/>
                  <a:pt x="1039" y="236"/>
                </a:cubicBezTo>
                <a:cubicBezTo>
                  <a:pt x="1039" y="235"/>
                  <a:pt x="1039" y="235"/>
                  <a:pt x="1040" y="235"/>
                </a:cubicBezTo>
                <a:cubicBezTo>
                  <a:pt x="1041" y="234"/>
                  <a:pt x="1042" y="233"/>
                  <a:pt x="1043" y="231"/>
                </a:cubicBezTo>
                <a:cubicBezTo>
                  <a:pt x="1045" y="230"/>
                  <a:pt x="1046" y="227"/>
                  <a:pt x="1049" y="227"/>
                </a:cubicBezTo>
                <a:cubicBezTo>
                  <a:pt x="1051" y="227"/>
                  <a:pt x="1053" y="227"/>
                  <a:pt x="1053" y="229"/>
                </a:cubicBezTo>
                <a:cubicBezTo>
                  <a:pt x="1054" y="231"/>
                  <a:pt x="1052" y="233"/>
                  <a:pt x="1050" y="234"/>
                </a:cubicBezTo>
                <a:cubicBezTo>
                  <a:pt x="1045" y="236"/>
                  <a:pt x="1042" y="239"/>
                  <a:pt x="1039" y="243"/>
                </a:cubicBezTo>
                <a:cubicBezTo>
                  <a:pt x="1040" y="242"/>
                  <a:pt x="1041" y="240"/>
                  <a:pt x="1043" y="239"/>
                </a:cubicBezTo>
                <a:cubicBezTo>
                  <a:pt x="1044" y="238"/>
                  <a:pt x="1046" y="237"/>
                  <a:pt x="1047" y="238"/>
                </a:cubicBezTo>
                <a:cubicBezTo>
                  <a:pt x="1048" y="239"/>
                  <a:pt x="1047" y="241"/>
                  <a:pt x="1046" y="242"/>
                </a:cubicBezTo>
                <a:cubicBezTo>
                  <a:pt x="1043" y="245"/>
                  <a:pt x="1040" y="250"/>
                  <a:pt x="1036" y="253"/>
                </a:cubicBezTo>
                <a:cubicBezTo>
                  <a:pt x="1039" y="251"/>
                  <a:pt x="1041" y="247"/>
                  <a:pt x="1045" y="244"/>
                </a:cubicBezTo>
                <a:cubicBezTo>
                  <a:pt x="1048" y="240"/>
                  <a:pt x="1054" y="238"/>
                  <a:pt x="1058" y="234"/>
                </a:cubicBezTo>
                <a:cubicBezTo>
                  <a:pt x="1058" y="234"/>
                  <a:pt x="1059" y="234"/>
                  <a:pt x="1060" y="233"/>
                </a:cubicBezTo>
                <a:cubicBezTo>
                  <a:pt x="1061" y="233"/>
                  <a:pt x="1062" y="232"/>
                  <a:pt x="1063" y="231"/>
                </a:cubicBezTo>
                <a:cubicBezTo>
                  <a:pt x="1063" y="231"/>
                  <a:pt x="1064" y="230"/>
                  <a:pt x="1065" y="230"/>
                </a:cubicBezTo>
                <a:cubicBezTo>
                  <a:pt x="1066" y="231"/>
                  <a:pt x="1066" y="232"/>
                  <a:pt x="1066" y="233"/>
                </a:cubicBezTo>
                <a:cubicBezTo>
                  <a:pt x="1064" y="235"/>
                  <a:pt x="1063" y="236"/>
                  <a:pt x="1061" y="238"/>
                </a:cubicBezTo>
                <a:cubicBezTo>
                  <a:pt x="1059" y="239"/>
                  <a:pt x="1057" y="240"/>
                  <a:pt x="1056" y="242"/>
                </a:cubicBezTo>
                <a:cubicBezTo>
                  <a:pt x="1053" y="243"/>
                  <a:pt x="1051" y="246"/>
                  <a:pt x="1049" y="247"/>
                </a:cubicBezTo>
                <a:cubicBezTo>
                  <a:pt x="1051" y="246"/>
                  <a:pt x="1052" y="244"/>
                  <a:pt x="1054" y="243"/>
                </a:cubicBezTo>
                <a:cubicBezTo>
                  <a:pt x="1055" y="242"/>
                  <a:pt x="1056" y="242"/>
                  <a:pt x="1056" y="242"/>
                </a:cubicBezTo>
                <a:cubicBezTo>
                  <a:pt x="1058" y="241"/>
                  <a:pt x="1059" y="240"/>
                  <a:pt x="1060" y="239"/>
                </a:cubicBezTo>
                <a:cubicBezTo>
                  <a:pt x="1061" y="238"/>
                  <a:pt x="1061" y="238"/>
                  <a:pt x="1062" y="237"/>
                </a:cubicBezTo>
                <a:cubicBezTo>
                  <a:pt x="1063" y="236"/>
                  <a:pt x="1065" y="237"/>
                  <a:pt x="1067" y="236"/>
                </a:cubicBezTo>
              </a:path>
            </a:pathLst>
          </a:custGeom>
          <a:blipFill>
            <a:blip r:embed="rId3" cstate="screen">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lstStyle/>
          <a:p>
            <a:endParaRPr lang="zh-CN" altLang="en-US" dirty="0">
              <a:cs typeface="+mn-ea"/>
              <a:sym typeface="+mn-lt"/>
            </a:endParaRPr>
          </a:p>
        </p:txBody>
      </p:sp>
      <p:sp>
        <p:nvSpPr>
          <p:cNvPr id="8" name="文本框 7"/>
          <p:cNvSpPr txBox="1"/>
          <p:nvPr/>
        </p:nvSpPr>
        <p:spPr>
          <a:xfrm>
            <a:off x="1352550" y="944954"/>
            <a:ext cx="1981200" cy="1862048"/>
          </a:xfrm>
          <a:prstGeom prst="rect">
            <a:avLst/>
          </a:prstGeom>
          <a:noFill/>
        </p:spPr>
        <p:txBody>
          <a:bodyPr wrap="square" rtlCol="0">
            <a:spAutoFit/>
          </a:bodyPr>
          <a:lstStyle/>
          <a:p>
            <a:r>
              <a:rPr lang="en-US" altLang="zh-CN" sz="11500" b="1" dirty="0">
                <a:cs typeface="+mn-ea"/>
                <a:sym typeface="+mn-lt"/>
              </a:rPr>
              <a:t>01</a:t>
            </a:r>
            <a:endParaRPr lang="zh-CN" altLang="en-US" sz="11500" b="1" dirty="0">
              <a:cs typeface="+mn-ea"/>
              <a:sym typeface="+mn-lt"/>
            </a:endParaRPr>
          </a:p>
        </p:txBody>
      </p:sp>
      <p:sp>
        <p:nvSpPr>
          <p:cNvPr id="9" name="矩形 8"/>
          <p:cNvSpPr/>
          <p:nvPr/>
        </p:nvSpPr>
        <p:spPr>
          <a:xfrm>
            <a:off x="1603721" y="2712480"/>
            <a:ext cx="533400" cy="95250"/>
          </a:xfrm>
          <a:prstGeom prst="rect">
            <a:avLst/>
          </a:prstGeom>
          <a:solidFill>
            <a:srgbClr val="1A7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1432271" y="3091694"/>
            <a:ext cx="3181350" cy="646331"/>
          </a:xfrm>
          <a:prstGeom prst="rect">
            <a:avLst/>
          </a:prstGeom>
          <a:noFill/>
        </p:spPr>
        <p:txBody>
          <a:bodyPr wrap="square" rtlCol="0">
            <a:spAutoFit/>
          </a:bodyPr>
          <a:lstStyle/>
          <a:p>
            <a:r>
              <a:rPr lang="en-US" altLang="zh-CN" sz="3600" dirty="0">
                <a:cs typeface="+mn-ea"/>
                <a:sym typeface="+mn-lt"/>
              </a:rPr>
              <a:t>PART  ONE</a:t>
            </a:r>
            <a:endParaRPr lang="zh-CN" altLang="en-US" sz="3600" dirty="0">
              <a:cs typeface="+mn-ea"/>
              <a:sym typeface="+mn-lt"/>
            </a:endParaRPr>
          </a:p>
        </p:txBody>
      </p:sp>
      <p:sp>
        <p:nvSpPr>
          <p:cNvPr id="11" name="文本框 10"/>
          <p:cNvSpPr txBox="1"/>
          <p:nvPr/>
        </p:nvSpPr>
        <p:spPr>
          <a:xfrm>
            <a:off x="1432271" y="3786635"/>
            <a:ext cx="3714750" cy="1477328"/>
          </a:xfrm>
          <a:prstGeom prst="rect">
            <a:avLst/>
          </a:prstGeom>
          <a:noFill/>
        </p:spPr>
        <p:txBody>
          <a:bodyPr wrap="square" rtlCol="0">
            <a:spAutoFit/>
          </a:bodyPr>
          <a:lstStyle/>
          <a:p>
            <a:r>
              <a:rPr lang="en-US" altLang="zh-CN" sz="5400" b="1" spc="500" dirty="0">
                <a:solidFill>
                  <a:schemeClr val="tx1">
                    <a:lumMod val="75000"/>
                    <a:lumOff val="25000"/>
                  </a:schemeClr>
                </a:solidFill>
                <a:effectLst>
                  <a:outerShdw blurRad="50800" dist="38100" dir="2700000" algn="tl" rotWithShape="0">
                    <a:prstClr val="black">
                      <a:alpha val="40000"/>
                    </a:prstClr>
                  </a:outerShdw>
                </a:effectLst>
                <a:cs typeface="+mn-ea"/>
                <a:sym typeface="+mn-lt"/>
              </a:rPr>
              <a:t>App</a:t>
            </a:r>
            <a:r>
              <a:rPr lang="zh-CN" altLang="en-US" sz="5400" b="1" spc="500" dirty="0">
                <a:solidFill>
                  <a:schemeClr val="tx1">
                    <a:lumMod val="75000"/>
                    <a:lumOff val="25000"/>
                  </a:schemeClr>
                </a:solidFill>
                <a:effectLst>
                  <a:outerShdw blurRad="50800" dist="38100" dir="2700000" algn="tl" rotWithShape="0">
                    <a:prstClr val="black">
                      <a:alpha val="40000"/>
                    </a:prstClr>
                  </a:outerShdw>
                </a:effectLst>
                <a:cs typeface="+mn-ea"/>
                <a:sym typeface="+mn-lt"/>
              </a:rPr>
              <a:t>开发</a:t>
            </a:r>
          </a:p>
          <a:p>
            <a:endParaRPr lang="zh-CN" altLang="en-US" b="1" dirty="0">
              <a:cs typeface="+mn-ea"/>
              <a:sym typeface="+mn-lt"/>
            </a:endParaRPr>
          </a:p>
          <a:p>
            <a:endParaRPr lang="zh-CN" altLang="en-US"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4748" y="827854"/>
            <a:ext cx="3151626" cy="1323439"/>
          </a:xfrm>
          <a:prstGeom prst="rect">
            <a:avLst/>
          </a:prstGeom>
          <a:noFill/>
        </p:spPr>
        <p:txBody>
          <a:bodyPr wrap="square" rtlCol="0">
            <a:spAutoFit/>
          </a:bodyPr>
          <a:lstStyle/>
          <a:p>
            <a:r>
              <a:rPr lang="zh-CN" altLang="en-US" sz="4000" b="1" dirty="0">
                <a:cs typeface="+mn-ea"/>
                <a:sym typeface="+mn-lt"/>
              </a:rPr>
              <a:t>前端</a:t>
            </a:r>
            <a:endParaRPr lang="en-US" altLang="zh-CN" sz="4000" b="1" dirty="0">
              <a:cs typeface="+mn-ea"/>
              <a:sym typeface="+mn-lt"/>
            </a:endParaRPr>
          </a:p>
          <a:p>
            <a:r>
              <a:rPr lang="en-US" altLang="zh-CN" sz="4000" b="1" dirty="0">
                <a:cs typeface="+mn-ea"/>
                <a:sym typeface="+mn-lt"/>
              </a:rPr>
              <a:t>     </a:t>
            </a:r>
            <a:r>
              <a:rPr lang="zh-CN" altLang="en-US" sz="4000" b="1" dirty="0">
                <a:cs typeface="+mn-ea"/>
                <a:sym typeface="+mn-lt"/>
              </a:rPr>
              <a:t>开发</a:t>
            </a:r>
          </a:p>
        </p:txBody>
      </p:sp>
      <p:sp>
        <p:nvSpPr>
          <p:cNvPr id="9" name="文本框 8"/>
          <p:cNvSpPr txBox="1"/>
          <p:nvPr/>
        </p:nvSpPr>
        <p:spPr>
          <a:xfrm>
            <a:off x="560287" y="2151293"/>
            <a:ext cx="3512733" cy="338554"/>
          </a:xfrm>
          <a:prstGeom prst="rect">
            <a:avLst/>
          </a:prstGeom>
          <a:noFill/>
        </p:spPr>
        <p:txBody>
          <a:bodyPr wrap="square" rtlCol="0">
            <a:spAutoFit/>
          </a:bodyPr>
          <a:lstStyle/>
          <a:p>
            <a:r>
              <a:rPr lang="zh-CN" altLang="en-US" sz="1600" b="1" dirty="0">
                <a:cs typeface="+mn-ea"/>
                <a:sym typeface="+mn-lt"/>
              </a:rPr>
              <a:t>用户注册与登陆系统</a:t>
            </a:r>
          </a:p>
        </p:txBody>
      </p:sp>
      <p:sp>
        <p:nvSpPr>
          <p:cNvPr id="11" name="文本框 10"/>
          <p:cNvSpPr txBox="1"/>
          <p:nvPr/>
        </p:nvSpPr>
        <p:spPr>
          <a:xfrm>
            <a:off x="560287" y="2489847"/>
            <a:ext cx="7061703" cy="3885936"/>
          </a:xfrm>
          <a:prstGeom prst="rect">
            <a:avLst/>
          </a:prstGeom>
          <a:noFill/>
        </p:spPr>
        <p:txBody>
          <a:bodyPr wrap="square" rtlCol="0">
            <a:spAutoFit/>
          </a:bodyPr>
          <a:lstStyle/>
          <a:p>
            <a:pPr>
              <a:lnSpc>
                <a:spcPct val="150000"/>
              </a:lnSpc>
            </a:pPr>
            <a:r>
              <a:rPr lang="en-US" altLang="zh-CN" dirty="0"/>
              <a:t>1.</a:t>
            </a:r>
            <a:r>
              <a:rPr lang="zh-CN" altLang="en-US" dirty="0"/>
              <a:t>用户名和密码验证：用户输入用户名和密码时，前端应用程序会将其提交到后端服务器以进行身份验证。如果用户名和密码正确，则用户成功登录；否则，用户需要重新输入凭据。</a:t>
            </a:r>
            <a:endParaRPr lang="en-US" altLang="zh-CN" dirty="0"/>
          </a:p>
          <a:p>
            <a:pPr>
              <a:lnSpc>
                <a:spcPct val="150000"/>
              </a:lnSpc>
            </a:pPr>
            <a:endParaRPr lang="en-US" altLang="zh-CN" dirty="0"/>
          </a:p>
          <a:p>
            <a:pPr>
              <a:lnSpc>
                <a:spcPct val="150000"/>
              </a:lnSpc>
            </a:pPr>
            <a:r>
              <a:rPr lang="en-US" altLang="zh-CN" dirty="0"/>
              <a:t>2.</a:t>
            </a:r>
            <a:r>
              <a:rPr lang="zh-CN" altLang="en-US" dirty="0"/>
              <a:t>注册新用户：对于没有帐户的新用户，前端应用程序可能提供一个注册表单，其中包含必填的个人信息，例如电子邮件地址、用户名、密码等。</a:t>
            </a:r>
            <a:endParaRPr lang="en-US" altLang="zh-CN" dirty="0"/>
          </a:p>
          <a:p>
            <a:br>
              <a:rPr lang="zh-CN" altLang="en-US" dirty="0"/>
            </a:br>
            <a:endParaRPr lang="zh-CN" altLang="en-US" dirty="0"/>
          </a:p>
          <a:p>
            <a:pPr>
              <a:lnSpc>
                <a:spcPct val="150000"/>
              </a:lnSpc>
            </a:pPr>
            <a:endParaRPr lang="zh-CN" altLang="en-US" sz="1600" dirty="0">
              <a:cs typeface="+mn-ea"/>
              <a:sym typeface="+mn-lt"/>
            </a:endParaRPr>
          </a:p>
        </p:txBody>
      </p:sp>
      <p:sp>
        <p:nvSpPr>
          <p:cNvPr id="4" name="文本框 3">
            <a:extLst>
              <a:ext uri="{FF2B5EF4-FFF2-40B4-BE49-F238E27FC236}">
                <a16:creationId xmlns:a16="http://schemas.microsoft.com/office/drawing/2014/main" id="{B5F57DAD-31B5-A1BA-08D7-98403F6D5BC2}"/>
              </a:ext>
            </a:extLst>
          </p:cNvPr>
          <p:cNvSpPr txBox="1"/>
          <p:nvPr/>
        </p:nvSpPr>
        <p:spPr>
          <a:xfrm>
            <a:off x="565736" y="273324"/>
            <a:ext cx="1960054" cy="523220"/>
          </a:xfrm>
          <a:prstGeom prst="rect">
            <a:avLst/>
          </a:prstGeom>
          <a:solidFill>
            <a:srgbClr val="1A76B2"/>
          </a:solidFill>
        </p:spPr>
        <p:txBody>
          <a:bodyPr wrap="square" rtlCol="0">
            <a:spAutoFit/>
          </a:bodyPr>
          <a:lstStyle/>
          <a:p>
            <a:r>
              <a:rPr lang="en-US" altLang="zh-CN" sz="2800" b="1" dirty="0">
                <a:solidFill>
                  <a:schemeClr val="bg1"/>
                </a:solidFill>
                <a:cs typeface="+mn-ea"/>
                <a:sym typeface="+mn-lt"/>
              </a:rPr>
              <a:t>01 App</a:t>
            </a:r>
            <a:r>
              <a:rPr lang="zh-CN" altLang="en-US" sz="2800" b="1" dirty="0">
                <a:solidFill>
                  <a:schemeClr val="bg1"/>
                </a:solidFill>
                <a:cs typeface="+mn-ea"/>
                <a:sym typeface="+mn-lt"/>
              </a:rPr>
              <a:t>开发</a:t>
            </a:r>
          </a:p>
        </p:txBody>
      </p:sp>
      <p:pic>
        <p:nvPicPr>
          <p:cNvPr id="13" name="图片 12">
            <a:extLst>
              <a:ext uri="{FF2B5EF4-FFF2-40B4-BE49-F238E27FC236}">
                <a16:creationId xmlns:a16="http://schemas.microsoft.com/office/drawing/2014/main" id="{58D997FD-88F1-FD48-BA06-88976D0C9F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7423" y="1230954"/>
            <a:ext cx="2359572" cy="4866619"/>
          </a:xfrm>
          <a:prstGeom prst="rect">
            <a:avLst/>
          </a:prstGeom>
        </p:spPr>
      </p:pic>
      <p:pic>
        <p:nvPicPr>
          <p:cNvPr id="17" name="图片 16">
            <a:extLst>
              <a:ext uri="{FF2B5EF4-FFF2-40B4-BE49-F238E27FC236}">
                <a16:creationId xmlns:a16="http://schemas.microsoft.com/office/drawing/2014/main" id="{AF03390A-63EA-2C38-FAF2-F5D3FDB4FE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2428" y="1230954"/>
            <a:ext cx="2359572" cy="48666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661891" y="2638459"/>
            <a:ext cx="6041625" cy="1923604"/>
          </a:xfrm>
          <a:prstGeom prst="rect">
            <a:avLst/>
          </a:prstGeom>
          <a:noFill/>
        </p:spPr>
        <p:txBody>
          <a:bodyPr wrap="square" rtlCol="0">
            <a:spAutoFit/>
          </a:bodyPr>
          <a:lstStyle/>
          <a:p>
            <a:pPr>
              <a:lnSpc>
                <a:spcPct val="150000"/>
              </a:lnSpc>
            </a:pPr>
            <a:r>
              <a:rPr lang="en-US" altLang="zh-CN" dirty="0"/>
              <a:t>3.</a:t>
            </a:r>
            <a:r>
              <a:rPr lang="zh-CN" altLang="en-US" dirty="0"/>
              <a:t>记住我：在用户成功登录后，前端应用程序可以显示一</a:t>
            </a:r>
            <a:endParaRPr lang="en-US" altLang="zh-CN" dirty="0"/>
          </a:p>
          <a:p>
            <a:pPr>
              <a:lnSpc>
                <a:spcPct val="150000"/>
              </a:lnSpc>
            </a:pPr>
            <a:r>
              <a:rPr lang="zh-CN" altLang="en-US" dirty="0"/>
              <a:t>个</a:t>
            </a:r>
            <a:r>
              <a:rPr lang="en-US" altLang="zh-CN" dirty="0"/>
              <a:t>"</a:t>
            </a:r>
            <a:r>
              <a:rPr lang="zh-CN" altLang="en-US" dirty="0"/>
              <a:t>记住我</a:t>
            </a:r>
            <a:r>
              <a:rPr lang="en-US" altLang="zh-CN" dirty="0"/>
              <a:t>"</a:t>
            </a:r>
            <a:r>
              <a:rPr lang="zh-CN" altLang="en-US" dirty="0"/>
              <a:t>的选项，这使得用户不必每次都重新输入凭据，</a:t>
            </a:r>
            <a:endParaRPr lang="en-US" altLang="zh-CN" dirty="0"/>
          </a:p>
          <a:p>
            <a:pPr>
              <a:lnSpc>
                <a:spcPct val="150000"/>
              </a:lnSpc>
            </a:pPr>
            <a:r>
              <a:rPr lang="zh-CN" altLang="en-US" dirty="0"/>
              <a:t>而是可以在下一次访问时自动登录。</a:t>
            </a:r>
          </a:p>
          <a:p>
            <a:br>
              <a:rPr lang="zh-CN" altLang="en-US" sz="2000" dirty="0"/>
            </a:br>
            <a:endParaRPr lang="zh-CN" altLang="en-US" dirty="0">
              <a:cs typeface="+mn-ea"/>
              <a:sym typeface="+mn-lt"/>
            </a:endParaRPr>
          </a:p>
        </p:txBody>
      </p:sp>
      <p:sp>
        <p:nvSpPr>
          <p:cNvPr id="2" name="文本框 1">
            <a:extLst>
              <a:ext uri="{FF2B5EF4-FFF2-40B4-BE49-F238E27FC236}">
                <a16:creationId xmlns:a16="http://schemas.microsoft.com/office/drawing/2014/main" id="{47E9D681-75E9-4129-7BB2-BFF55AB89CD7}"/>
              </a:ext>
            </a:extLst>
          </p:cNvPr>
          <p:cNvSpPr txBox="1"/>
          <p:nvPr/>
        </p:nvSpPr>
        <p:spPr>
          <a:xfrm>
            <a:off x="565736" y="273324"/>
            <a:ext cx="1960054" cy="523220"/>
          </a:xfrm>
          <a:prstGeom prst="rect">
            <a:avLst/>
          </a:prstGeom>
          <a:solidFill>
            <a:srgbClr val="1A76B2"/>
          </a:solidFill>
        </p:spPr>
        <p:txBody>
          <a:bodyPr wrap="square" rtlCol="0">
            <a:spAutoFit/>
          </a:bodyPr>
          <a:lstStyle/>
          <a:p>
            <a:r>
              <a:rPr lang="en-US" altLang="zh-CN" sz="2800" b="1" dirty="0">
                <a:solidFill>
                  <a:schemeClr val="bg1"/>
                </a:solidFill>
                <a:cs typeface="+mn-ea"/>
                <a:sym typeface="+mn-lt"/>
              </a:rPr>
              <a:t>01 App</a:t>
            </a:r>
            <a:r>
              <a:rPr lang="zh-CN" altLang="en-US" sz="2800" b="1" dirty="0">
                <a:solidFill>
                  <a:schemeClr val="bg1"/>
                </a:solidFill>
                <a:cs typeface="+mn-ea"/>
                <a:sym typeface="+mn-lt"/>
              </a:rPr>
              <a:t>开发</a:t>
            </a:r>
          </a:p>
        </p:txBody>
      </p:sp>
      <p:pic>
        <p:nvPicPr>
          <p:cNvPr id="5" name="图片 4">
            <a:extLst>
              <a:ext uri="{FF2B5EF4-FFF2-40B4-BE49-F238E27FC236}">
                <a16:creationId xmlns:a16="http://schemas.microsoft.com/office/drawing/2014/main" id="{34BB2142-FC0E-D1F7-2F49-FD07937B5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225" y="1269150"/>
            <a:ext cx="2577225" cy="5315527"/>
          </a:xfrm>
          <a:prstGeom prst="rect">
            <a:avLst/>
          </a:prstGeom>
        </p:spPr>
      </p:pic>
      <p:pic>
        <p:nvPicPr>
          <p:cNvPr id="13" name="图片 12">
            <a:extLst>
              <a:ext uri="{FF2B5EF4-FFF2-40B4-BE49-F238E27FC236}">
                <a16:creationId xmlns:a16="http://schemas.microsoft.com/office/drawing/2014/main" id="{4C60179A-EC23-77E8-3A9E-C28C5AA9B2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69150"/>
            <a:ext cx="2577225" cy="53155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4748" y="827854"/>
            <a:ext cx="3151626" cy="1323439"/>
          </a:xfrm>
          <a:prstGeom prst="rect">
            <a:avLst/>
          </a:prstGeom>
          <a:noFill/>
        </p:spPr>
        <p:txBody>
          <a:bodyPr wrap="square" rtlCol="0">
            <a:spAutoFit/>
          </a:bodyPr>
          <a:lstStyle/>
          <a:p>
            <a:r>
              <a:rPr lang="zh-CN" altLang="en-US" sz="4000" b="1" dirty="0">
                <a:cs typeface="+mn-ea"/>
                <a:sym typeface="+mn-lt"/>
              </a:rPr>
              <a:t>后端</a:t>
            </a:r>
            <a:endParaRPr lang="en-US" altLang="zh-CN" sz="4000" b="1" dirty="0">
              <a:cs typeface="+mn-ea"/>
              <a:sym typeface="+mn-lt"/>
            </a:endParaRPr>
          </a:p>
          <a:p>
            <a:r>
              <a:rPr lang="en-US" altLang="zh-CN" sz="4000" b="1" dirty="0">
                <a:cs typeface="+mn-ea"/>
                <a:sym typeface="+mn-lt"/>
              </a:rPr>
              <a:t>     </a:t>
            </a:r>
            <a:r>
              <a:rPr lang="zh-CN" altLang="en-US" sz="4000" b="1" dirty="0">
                <a:cs typeface="+mn-ea"/>
                <a:sym typeface="+mn-lt"/>
              </a:rPr>
              <a:t>开发</a:t>
            </a:r>
          </a:p>
        </p:txBody>
      </p:sp>
      <p:sp>
        <p:nvSpPr>
          <p:cNvPr id="11" name="文本框 10"/>
          <p:cNvSpPr txBox="1"/>
          <p:nvPr/>
        </p:nvSpPr>
        <p:spPr>
          <a:xfrm>
            <a:off x="225309" y="2662403"/>
            <a:ext cx="7061703" cy="3331938"/>
          </a:xfrm>
          <a:prstGeom prst="rect">
            <a:avLst/>
          </a:prstGeom>
          <a:noFill/>
        </p:spPr>
        <p:txBody>
          <a:bodyPr wrap="square" rtlCol="0">
            <a:spAutoFit/>
          </a:bodyPr>
          <a:lstStyle/>
          <a:p>
            <a:pPr>
              <a:lnSpc>
                <a:spcPct val="150000"/>
              </a:lnSpc>
            </a:pPr>
            <a:r>
              <a:rPr lang="zh-CN" altLang="en-US" b="0" i="0" dirty="0">
                <a:solidFill>
                  <a:srgbClr val="24292F"/>
                </a:solidFill>
                <a:effectLst/>
                <a:latin typeface="-apple-system"/>
              </a:rPr>
              <a:t>实现图片上传功能时，小组成员创建一个文件上传接口，通过该接口将本地的图片文件上传至服务器。并在服务器端对上传的图片进行检查、验证和处理，确保其符合格式、大小等限制要求，并将其保存到指定路径下，同时记录相关信息如上传者、上传时间等。</a:t>
            </a:r>
            <a:br>
              <a:rPr lang="zh-CN" altLang="en-US" dirty="0"/>
            </a:br>
            <a:endParaRPr lang="en-US" altLang="zh-CN" dirty="0"/>
          </a:p>
          <a:p>
            <a:pPr>
              <a:lnSpc>
                <a:spcPct val="150000"/>
              </a:lnSpc>
            </a:pPr>
            <a:r>
              <a:rPr lang="zh-CN" altLang="en-US" b="0" i="0" dirty="0">
                <a:solidFill>
                  <a:srgbClr val="24292F"/>
                </a:solidFill>
                <a:effectLst/>
                <a:latin typeface="-apple-system"/>
              </a:rPr>
              <a:t>除此之外，小组成员考虑到图片资源的管理和维护问题，例如图片重命名、删除、备份等操作，以及缩略图生成、格式转换等需求。</a:t>
            </a:r>
            <a:endParaRPr lang="zh-CN" altLang="en-US" dirty="0"/>
          </a:p>
          <a:p>
            <a:pPr>
              <a:lnSpc>
                <a:spcPct val="150000"/>
              </a:lnSpc>
            </a:pPr>
            <a:endParaRPr lang="zh-CN" altLang="en-US" sz="1600" dirty="0">
              <a:cs typeface="+mn-ea"/>
              <a:sym typeface="+mn-lt"/>
            </a:endParaRPr>
          </a:p>
        </p:txBody>
      </p:sp>
      <p:sp>
        <p:nvSpPr>
          <p:cNvPr id="4" name="文本框 3">
            <a:extLst>
              <a:ext uri="{FF2B5EF4-FFF2-40B4-BE49-F238E27FC236}">
                <a16:creationId xmlns:a16="http://schemas.microsoft.com/office/drawing/2014/main" id="{B5F57DAD-31B5-A1BA-08D7-98403F6D5BC2}"/>
              </a:ext>
            </a:extLst>
          </p:cNvPr>
          <p:cNvSpPr txBox="1"/>
          <p:nvPr/>
        </p:nvSpPr>
        <p:spPr>
          <a:xfrm>
            <a:off x="565736" y="273324"/>
            <a:ext cx="1960054" cy="523220"/>
          </a:xfrm>
          <a:prstGeom prst="rect">
            <a:avLst/>
          </a:prstGeom>
          <a:solidFill>
            <a:srgbClr val="1A76B2"/>
          </a:solidFill>
        </p:spPr>
        <p:txBody>
          <a:bodyPr wrap="square" rtlCol="0">
            <a:spAutoFit/>
          </a:bodyPr>
          <a:lstStyle/>
          <a:p>
            <a:r>
              <a:rPr lang="en-US" altLang="zh-CN" sz="2800" b="1" dirty="0">
                <a:solidFill>
                  <a:schemeClr val="bg1"/>
                </a:solidFill>
                <a:cs typeface="+mn-ea"/>
                <a:sym typeface="+mn-lt"/>
              </a:rPr>
              <a:t>01 App</a:t>
            </a:r>
            <a:r>
              <a:rPr lang="zh-CN" altLang="en-US" sz="2800" b="1" dirty="0">
                <a:solidFill>
                  <a:schemeClr val="bg1"/>
                </a:solidFill>
                <a:cs typeface="+mn-ea"/>
                <a:sym typeface="+mn-lt"/>
              </a:rPr>
              <a:t>开发</a:t>
            </a:r>
          </a:p>
        </p:txBody>
      </p:sp>
      <p:sp>
        <p:nvSpPr>
          <p:cNvPr id="2" name="文本框 1">
            <a:extLst>
              <a:ext uri="{FF2B5EF4-FFF2-40B4-BE49-F238E27FC236}">
                <a16:creationId xmlns:a16="http://schemas.microsoft.com/office/drawing/2014/main" id="{5F79AD85-460B-CA7C-87EC-2EBA4424FBD4}"/>
              </a:ext>
            </a:extLst>
          </p:cNvPr>
          <p:cNvSpPr txBox="1"/>
          <p:nvPr/>
        </p:nvSpPr>
        <p:spPr>
          <a:xfrm>
            <a:off x="560287" y="2151293"/>
            <a:ext cx="3512733" cy="338554"/>
          </a:xfrm>
          <a:prstGeom prst="rect">
            <a:avLst/>
          </a:prstGeom>
          <a:noFill/>
        </p:spPr>
        <p:txBody>
          <a:bodyPr wrap="square" rtlCol="0">
            <a:spAutoFit/>
          </a:bodyPr>
          <a:lstStyle/>
          <a:p>
            <a:r>
              <a:rPr lang="zh-CN" altLang="en-US" sz="1600" b="1" dirty="0">
                <a:cs typeface="+mn-ea"/>
                <a:sym typeface="+mn-lt"/>
              </a:rPr>
              <a:t>图片上传与存储功能的实现</a:t>
            </a:r>
          </a:p>
        </p:txBody>
      </p:sp>
      <p:pic>
        <p:nvPicPr>
          <p:cNvPr id="5" name="图片 4">
            <a:extLst>
              <a:ext uri="{FF2B5EF4-FFF2-40B4-BE49-F238E27FC236}">
                <a16:creationId xmlns:a16="http://schemas.microsoft.com/office/drawing/2014/main" id="{E42FA5A3-D3AC-4C4A-268C-C61F7560D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5050" y="588475"/>
            <a:ext cx="3841214" cy="6255937"/>
          </a:xfrm>
          <a:prstGeom prst="rect">
            <a:avLst/>
          </a:prstGeom>
        </p:spPr>
      </p:pic>
    </p:spTree>
    <p:extLst>
      <p:ext uri="{BB962C8B-B14F-4D97-AF65-F5344CB8AC3E}">
        <p14:creationId xmlns:p14="http://schemas.microsoft.com/office/powerpoint/2010/main" val="273607031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4683109" y="1015874"/>
            <a:ext cx="6955024" cy="4826252"/>
          </a:xfrm>
          <a:custGeom>
            <a:avLst/>
            <a:gdLst>
              <a:gd name="T0" fmla="*/ 956 w 1075"/>
              <a:gd name="T1" fmla="*/ 312 h 747"/>
              <a:gd name="T2" fmla="*/ 955 w 1075"/>
              <a:gd name="T3" fmla="*/ 330 h 747"/>
              <a:gd name="T4" fmla="*/ 1059 w 1075"/>
              <a:gd name="T5" fmla="*/ 282 h 747"/>
              <a:gd name="T6" fmla="*/ 1009 w 1075"/>
              <a:gd name="T7" fmla="*/ 341 h 747"/>
              <a:gd name="T8" fmla="*/ 801 w 1075"/>
              <a:gd name="T9" fmla="*/ 460 h 747"/>
              <a:gd name="T10" fmla="*/ 536 w 1075"/>
              <a:gd name="T11" fmla="*/ 644 h 747"/>
              <a:gd name="T12" fmla="*/ 423 w 1075"/>
              <a:gd name="T13" fmla="*/ 720 h 747"/>
              <a:gd name="T14" fmla="*/ 470 w 1075"/>
              <a:gd name="T15" fmla="*/ 668 h 747"/>
              <a:gd name="T16" fmla="*/ 535 w 1075"/>
              <a:gd name="T17" fmla="*/ 625 h 747"/>
              <a:gd name="T18" fmla="*/ 395 w 1075"/>
              <a:gd name="T19" fmla="*/ 679 h 747"/>
              <a:gd name="T20" fmla="*/ 384 w 1075"/>
              <a:gd name="T21" fmla="*/ 671 h 747"/>
              <a:gd name="T22" fmla="*/ 287 w 1075"/>
              <a:gd name="T23" fmla="*/ 689 h 747"/>
              <a:gd name="T24" fmla="*/ 415 w 1075"/>
              <a:gd name="T25" fmla="*/ 569 h 747"/>
              <a:gd name="T26" fmla="*/ 467 w 1075"/>
              <a:gd name="T27" fmla="*/ 537 h 747"/>
              <a:gd name="T28" fmla="*/ 585 w 1075"/>
              <a:gd name="T29" fmla="*/ 480 h 747"/>
              <a:gd name="T30" fmla="*/ 663 w 1075"/>
              <a:gd name="T31" fmla="*/ 422 h 747"/>
              <a:gd name="T32" fmla="*/ 792 w 1075"/>
              <a:gd name="T33" fmla="*/ 336 h 747"/>
              <a:gd name="T34" fmla="*/ 847 w 1075"/>
              <a:gd name="T35" fmla="*/ 302 h 747"/>
              <a:gd name="T36" fmla="*/ 694 w 1075"/>
              <a:gd name="T37" fmla="*/ 382 h 747"/>
              <a:gd name="T38" fmla="*/ 451 w 1075"/>
              <a:gd name="T39" fmla="*/ 542 h 747"/>
              <a:gd name="T40" fmla="*/ 181 w 1075"/>
              <a:gd name="T41" fmla="*/ 721 h 747"/>
              <a:gd name="T42" fmla="*/ 195 w 1075"/>
              <a:gd name="T43" fmla="*/ 683 h 747"/>
              <a:gd name="T44" fmla="*/ 277 w 1075"/>
              <a:gd name="T45" fmla="*/ 588 h 747"/>
              <a:gd name="T46" fmla="*/ 192 w 1075"/>
              <a:gd name="T47" fmla="*/ 647 h 747"/>
              <a:gd name="T48" fmla="*/ 201 w 1075"/>
              <a:gd name="T49" fmla="*/ 607 h 747"/>
              <a:gd name="T50" fmla="*/ 247 w 1075"/>
              <a:gd name="T51" fmla="*/ 560 h 747"/>
              <a:gd name="T52" fmla="*/ 197 w 1075"/>
              <a:gd name="T53" fmla="*/ 561 h 747"/>
              <a:gd name="T54" fmla="*/ 386 w 1075"/>
              <a:gd name="T55" fmla="*/ 396 h 747"/>
              <a:gd name="T56" fmla="*/ 316 w 1075"/>
              <a:gd name="T57" fmla="*/ 442 h 747"/>
              <a:gd name="T58" fmla="*/ 43 w 1075"/>
              <a:gd name="T59" fmla="*/ 646 h 747"/>
              <a:gd name="T60" fmla="*/ 141 w 1075"/>
              <a:gd name="T61" fmla="*/ 540 h 747"/>
              <a:gd name="T62" fmla="*/ 268 w 1075"/>
              <a:gd name="T63" fmla="*/ 423 h 747"/>
              <a:gd name="T64" fmla="*/ 101 w 1075"/>
              <a:gd name="T65" fmla="*/ 557 h 747"/>
              <a:gd name="T66" fmla="*/ 42 w 1075"/>
              <a:gd name="T67" fmla="*/ 585 h 747"/>
              <a:gd name="T68" fmla="*/ 59 w 1075"/>
              <a:gd name="T69" fmla="*/ 556 h 747"/>
              <a:gd name="T70" fmla="*/ 45 w 1075"/>
              <a:gd name="T71" fmla="*/ 547 h 747"/>
              <a:gd name="T72" fmla="*/ 129 w 1075"/>
              <a:gd name="T73" fmla="*/ 454 h 747"/>
              <a:gd name="T74" fmla="*/ 205 w 1075"/>
              <a:gd name="T75" fmla="*/ 369 h 747"/>
              <a:gd name="T76" fmla="*/ 151 w 1075"/>
              <a:gd name="T77" fmla="*/ 397 h 747"/>
              <a:gd name="T78" fmla="*/ 171 w 1075"/>
              <a:gd name="T79" fmla="*/ 352 h 747"/>
              <a:gd name="T80" fmla="*/ 153 w 1075"/>
              <a:gd name="T81" fmla="*/ 333 h 747"/>
              <a:gd name="T82" fmla="*/ 121 w 1075"/>
              <a:gd name="T83" fmla="*/ 341 h 747"/>
              <a:gd name="T84" fmla="*/ 216 w 1075"/>
              <a:gd name="T85" fmla="*/ 269 h 747"/>
              <a:gd name="T86" fmla="*/ 259 w 1075"/>
              <a:gd name="T87" fmla="*/ 257 h 747"/>
              <a:gd name="T88" fmla="*/ 364 w 1075"/>
              <a:gd name="T89" fmla="*/ 199 h 747"/>
              <a:gd name="T90" fmla="*/ 313 w 1075"/>
              <a:gd name="T91" fmla="*/ 225 h 747"/>
              <a:gd name="T92" fmla="*/ 541 w 1075"/>
              <a:gd name="T93" fmla="*/ 85 h 747"/>
              <a:gd name="T94" fmla="*/ 518 w 1075"/>
              <a:gd name="T95" fmla="*/ 82 h 747"/>
              <a:gd name="T96" fmla="*/ 459 w 1075"/>
              <a:gd name="T97" fmla="*/ 103 h 747"/>
              <a:gd name="T98" fmla="*/ 563 w 1075"/>
              <a:gd name="T99" fmla="*/ 41 h 747"/>
              <a:gd name="T100" fmla="*/ 481 w 1075"/>
              <a:gd name="T101" fmla="*/ 60 h 747"/>
              <a:gd name="T102" fmla="*/ 634 w 1075"/>
              <a:gd name="T103" fmla="*/ 30 h 747"/>
              <a:gd name="T104" fmla="*/ 713 w 1075"/>
              <a:gd name="T105" fmla="*/ 17 h 747"/>
              <a:gd name="T106" fmla="*/ 752 w 1075"/>
              <a:gd name="T107" fmla="*/ 43 h 747"/>
              <a:gd name="T108" fmla="*/ 716 w 1075"/>
              <a:gd name="T109" fmla="*/ 88 h 747"/>
              <a:gd name="T110" fmla="*/ 779 w 1075"/>
              <a:gd name="T111" fmla="*/ 92 h 747"/>
              <a:gd name="T112" fmla="*/ 839 w 1075"/>
              <a:gd name="T113" fmla="*/ 59 h 747"/>
              <a:gd name="T114" fmla="*/ 941 w 1075"/>
              <a:gd name="T115" fmla="*/ 59 h 747"/>
              <a:gd name="T116" fmla="*/ 958 w 1075"/>
              <a:gd name="T117" fmla="*/ 101 h 747"/>
              <a:gd name="T118" fmla="*/ 972 w 1075"/>
              <a:gd name="T119" fmla="*/ 108 h 747"/>
              <a:gd name="T120" fmla="*/ 966 w 1075"/>
              <a:gd name="T121" fmla="*/ 179 h 747"/>
              <a:gd name="T122" fmla="*/ 1014 w 1075"/>
              <a:gd name="T123" fmla="*/ 233 h 747"/>
              <a:gd name="T124" fmla="*/ 1061 w 1075"/>
              <a:gd name="T125" fmla="*/ 238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5" h="747">
                <a:moveTo>
                  <a:pt x="1067" y="236"/>
                </a:moveTo>
                <a:cubicBezTo>
                  <a:pt x="1067" y="236"/>
                  <a:pt x="1068" y="236"/>
                  <a:pt x="1069" y="235"/>
                </a:cubicBezTo>
                <a:cubicBezTo>
                  <a:pt x="1071" y="234"/>
                  <a:pt x="1072" y="236"/>
                  <a:pt x="1071" y="238"/>
                </a:cubicBezTo>
                <a:cubicBezTo>
                  <a:pt x="1071" y="239"/>
                  <a:pt x="1070" y="240"/>
                  <a:pt x="1069" y="241"/>
                </a:cubicBezTo>
                <a:cubicBezTo>
                  <a:pt x="1066" y="243"/>
                  <a:pt x="1062" y="244"/>
                  <a:pt x="1061" y="249"/>
                </a:cubicBezTo>
                <a:cubicBezTo>
                  <a:pt x="1060" y="252"/>
                  <a:pt x="1056" y="253"/>
                  <a:pt x="1053" y="255"/>
                </a:cubicBezTo>
                <a:cubicBezTo>
                  <a:pt x="1050" y="257"/>
                  <a:pt x="1046" y="258"/>
                  <a:pt x="1044" y="260"/>
                </a:cubicBezTo>
                <a:cubicBezTo>
                  <a:pt x="1040" y="262"/>
                  <a:pt x="1037" y="264"/>
                  <a:pt x="1033" y="267"/>
                </a:cubicBezTo>
                <a:cubicBezTo>
                  <a:pt x="1032" y="268"/>
                  <a:pt x="1030" y="268"/>
                  <a:pt x="1028" y="270"/>
                </a:cubicBezTo>
                <a:cubicBezTo>
                  <a:pt x="1030" y="268"/>
                  <a:pt x="1032" y="267"/>
                  <a:pt x="1034" y="267"/>
                </a:cubicBezTo>
                <a:cubicBezTo>
                  <a:pt x="1036" y="265"/>
                  <a:pt x="1038" y="263"/>
                  <a:pt x="1040" y="264"/>
                </a:cubicBezTo>
                <a:cubicBezTo>
                  <a:pt x="1043" y="265"/>
                  <a:pt x="1041" y="266"/>
                  <a:pt x="1040" y="267"/>
                </a:cubicBezTo>
                <a:cubicBezTo>
                  <a:pt x="1038" y="269"/>
                  <a:pt x="1036" y="270"/>
                  <a:pt x="1034" y="272"/>
                </a:cubicBezTo>
                <a:cubicBezTo>
                  <a:pt x="1028" y="277"/>
                  <a:pt x="1021" y="280"/>
                  <a:pt x="1013" y="284"/>
                </a:cubicBezTo>
                <a:cubicBezTo>
                  <a:pt x="1008" y="287"/>
                  <a:pt x="1003" y="290"/>
                  <a:pt x="998" y="293"/>
                </a:cubicBezTo>
                <a:cubicBezTo>
                  <a:pt x="995" y="295"/>
                  <a:pt x="991" y="296"/>
                  <a:pt x="988" y="297"/>
                </a:cubicBezTo>
                <a:cubicBezTo>
                  <a:pt x="984" y="299"/>
                  <a:pt x="981" y="301"/>
                  <a:pt x="978" y="303"/>
                </a:cubicBezTo>
                <a:cubicBezTo>
                  <a:pt x="969" y="305"/>
                  <a:pt x="963" y="310"/>
                  <a:pt x="955" y="312"/>
                </a:cubicBezTo>
                <a:cubicBezTo>
                  <a:pt x="953" y="314"/>
                  <a:pt x="950" y="314"/>
                  <a:pt x="948" y="316"/>
                </a:cubicBezTo>
                <a:cubicBezTo>
                  <a:pt x="941" y="320"/>
                  <a:pt x="934" y="324"/>
                  <a:pt x="927" y="327"/>
                </a:cubicBezTo>
                <a:cubicBezTo>
                  <a:pt x="921" y="331"/>
                  <a:pt x="915" y="334"/>
                  <a:pt x="909" y="338"/>
                </a:cubicBezTo>
                <a:cubicBezTo>
                  <a:pt x="902" y="342"/>
                  <a:pt x="896" y="345"/>
                  <a:pt x="889" y="349"/>
                </a:cubicBezTo>
                <a:cubicBezTo>
                  <a:pt x="876" y="354"/>
                  <a:pt x="864" y="360"/>
                  <a:pt x="852" y="368"/>
                </a:cubicBezTo>
                <a:cubicBezTo>
                  <a:pt x="850" y="368"/>
                  <a:pt x="848" y="370"/>
                  <a:pt x="846" y="370"/>
                </a:cubicBezTo>
                <a:cubicBezTo>
                  <a:pt x="848" y="370"/>
                  <a:pt x="850" y="368"/>
                  <a:pt x="852" y="368"/>
                </a:cubicBezTo>
                <a:cubicBezTo>
                  <a:pt x="861" y="362"/>
                  <a:pt x="872" y="357"/>
                  <a:pt x="883" y="353"/>
                </a:cubicBezTo>
                <a:cubicBezTo>
                  <a:pt x="887" y="351"/>
                  <a:pt x="890" y="349"/>
                  <a:pt x="894" y="347"/>
                </a:cubicBezTo>
                <a:cubicBezTo>
                  <a:pt x="900" y="343"/>
                  <a:pt x="907" y="340"/>
                  <a:pt x="913" y="336"/>
                </a:cubicBezTo>
                <a:cubicBezTo>
                  <a:pt x="915" y="335"/>
                  <a:pt x="918" y="334"/>
                  <a:pt x="921" y="333"/>
                </a:cubicBezTo>
                <a:cubicBezTo>
                  <a:pt x="923" y="332"/>
                  <a:pt x="926" y="330"/>
                  <a:pt x="927" y="327"/>
                </a:cubicBezTo>
                <a:cubicBezTo>
                  <a:pt x="934" y="324"/>
                  <a:pt x="940" y="320"/>
                  <a:pt x="947" y="317"/>
                </a:cubicBezTo>
                <a:cubicBezTo>
                  <a:pt x="950" y="316"/>
                  <a:pt x="953" y="314"/>
                  <a:pt x="956" y="312"/>
                </a:cubicBezTo>
                <a:cubicBezTo>
                  <a:pt x="964" y="310"/>
                  <a:pt x="971" y="304"/>
                  <a:pt x="980" y="302"/>
                </a:cubicBezTo>
                <a:cubicBezTo>
                  <a:pt x="983" y="302"/>
                  <a:pt x="985" y="300"/>
                  <a:pt x="987" y="298"/>
                </a:cubicBezTo>
                <a:cubicBezTo>
                  <a:pt x="989" y="297"/>
                  <a:pt x="990" y="297"/>
                  <a:pt x="992" y="295"/>
                </a:cubicBezTo>
                <a:cubicBezTo>
                  <a:pt x="993" y="294"/>
                  <a:pt x="995" y="294"/>
                  <a:pt x="996" y="295"/>
                </a:cubicBezTo>
                <a:cubicBezTo>
                  <a:pt x="998" y="297"/>
                  <a:pt x="996" y="299"/>
                  <a:pt x="995" y="300"/>
                </a:cubicBezTo>
                <a:cubicBezTo>
                  <a:pt x="993" y="302"/>
                  <a:pt x="990" y="303"/>
                  <a:pt x="988" y="304"/>
                </a:cubicBezTo>
                <a:cubicBezTo>
                  <a:pt x="985" y="306"/>
                  <a:pt x="982" y="308"/>
                  <a:pt x="979" y="310"/>
                </a:cubicBezTo>
                <a:cubicBezTo>
                  <a:pt x="972" y="314"/>
                  <a:pt x="965" y="318"/>
                  <a:pt x="958" y="321"/>
                </a:cubicBezTo>
                <a:cubicBezTo>
                  <a:pt x="952" y="323"/>
                  <a:pt x="946" y="326"/>
                  <a:pt x="941" y="330"/>
                </a:cubicBezTo>
                <a:cubicBezTo>
                  <a:pt x="939" y="331"/>
                  <a:pt x="936" y="332"/>
                  <a:pt x="934" y="333"/>
                </a:cubicBezTo>
                <a:cubicBezTo>
                  <a:pt x="928" y="335"/>
                  <a:pt x="923" y="337"/>
                  <a:pt x="918" y="340"/>
                </a:cubicBezTo>
                <a:cubicBezTo>
                  <a:pt x="914" y="341"/>
                  <a:pt x="910" y="344"/>
                  <a:pt x="906" y="347"/>
                </a:cubicBezTo>
                <a:cubicBezTo>
                  <a:pt x="884" y="360"/>
                  <a:pt x="859" y="370"/>
                  <a:pt x="837" y="383"/>
                </a:cubicBezTo>
                <a:cubicBezTo>
                  <a:pt x="835" y="384"/>
                  <a:pt x="833" y="385"/>
                  <a:pt x="831" y="386"/>
                </a:cubicBezTo>
                <a:cubicBezTo>
                  <a:pt x="830" y="387"/>
                  <a:pt x="830" y="387"/>
                  <a:pt x="831" y="388"/>
                </a:cubicBezTo>
                <a:cubicBezTo>
                  <a:pt x="831" y="389"/>
                  <a:pt x="831" y="388"/>
                  <a:pt x="832" y="388"/>
                </a:cubicBezTo>
                <a:cubicBezTo>
                  <a:pt x="834" y="387"/>
                  <a:pt x="835" y="385"/>
                  <a:pt x="837" y="383"/>
                </a:cubicBezTo>
                <a:cubicBezTo>
                  <a:pt x="860" y="370"/>
                  <a:pt x="885" y="360"/>
                  <a:pt x="907" y="346"/>
                </a:cubicBezTo>
                <a:cubicBezTo>
                  <a:pt x="910" y="344"/>
                  <a:pt x="913" y="342"/>
                  <a:pt x="917" y="341"/>
                </a:cubicBezTo>
                <a:cubicBezTo>
                  <a:pt x="922" y="337"/>
                  <a:pt x="929" y="335"/>
                  <a:pt x="935" y="333"/>
                </a:cubicBezTo>
                <a:cubicBezTo>
                  <a:pt x="936" y="332"/>
                  <a:pt x="938" y="332"/>
                  <a:pt x="939" y="332"/>
                </a:cubicBezTo>
                <a:cubicBezTo>
                  <a:pt x="940" y="336"/>
                  <a:pt x="937" y="336"/>
                  <a:pt x="936" y="337"/>
                </a:cubicBezTo>
                <a:cubicBezTo>
                  <a:pt x="928" y="341"/>
                  <a:pt x="921" y="344"/>
                  <a:pt x="913" y="348"/>
                </a:cubicBezTo>
                <a:cubicBezTo>
                  <a:pt x="923" y="343"/>
                  <a:pt x="934" y="339"/>
                  <a:pt x="944" y="332"/>
                </a:cubicBezTo>
                <a:cubicBezTo>
                  <a:pt x="945" y="331"/>
                  <a:pt x="946" y="330"/>
                  <a:pt x="947" y="329"/>
                </a:cubicBezTo>
                <a:cubicBezTo>
                  <a:pt x="955" y="323"/>
                  <a:pt x="965" y="320"/>
                  <a:pt x="973" y="315"/>
                </a:cubicBezTo>
                <a:cubicBezTo>
                  <a:pt x="974" y="314"/>
                  <a:pt x="976" y="313"/>
                  <a:pt x="977" y="312"/>
                </a:cubicBezTo>
                <a:cubicBezTo>
                  <a:pt x="978" y="311"/>
                  <a:pt x="979" y="311"/>
                  <a:pt x="981" y="311"/>
                </a:cubicBezTo>
                <a:cubicBezTo>
                  <a:pt x="985" y="313"/>
                  <a:pt x="985" y="314"/>
                  <a:pt x="980" y="317"/>
                </a:cubicBezTo>
                <a:cubicBezTo>
                  <a:pt x="978" y="319"/>
                  <a:pt x="975" y="321"/>
                  <a:pt x="972" y="323"/>
                </a:cubicBezTo>
                <a:cubicBezTo>
                  <a:pt x="969" y="323"/>
                  <a:pt x="967" y="324"/>
                  <a:pt x="964" y="325"/>
                </a:cubicBezTo>
                <a:cubicBezTo>
                  <a:pt x="961" y="327"/>
                  <a:pt x="958" y="329"/>
                  <a:pt x="955" y="330"/>
                </a:cubicBezTo>
                <a:cubicBezTo>
                  <a:pt x="953" y="331"/>
                  <a:pt x="953" y="333"/>
                  <a:pt x="952" y="334"/>
                </a:cubicBezTo>
                <a:cubicBezTo>
                  <a:pt x="949" y="336"/>
                  <a:pt x="945" y="337"/>
                  <a:pt x="942" y="341"/>
                </a:cubicBezTo>
                <a:cubicBezTo>
                  <a:pt x="946" y="341"/>
                  <a:pt x="948" y="339"/>
                  <a:pt x="950" y="338"/>
                </a:cubicBezTo>
                <a:cubicBezTo>
                  <a:pt x="951" y="337"/>
                  <a:pt x="952" y="337"/>
                  <a:pt x="953" y="336"/>
                </a:cubicBezTo>
                <a:cubicBezTo>
                  <a:pt x="958" y="335"/>
                  <a:pt x="962" y="332"/>
                  <a:pt x="967" y="330"/>
                </a:cubicBezTo>
                <a:cubicBezTo>
                  <a:pt x="969" y="327"/>
                  <a:pt x="973" y="326"/>
                  <a:pt x="976" y="324"/>
                </a:cubicBezTo>
                <a:cubicBezTo>
                  <a:pt x="977" y="324"/>
                  <a:pt x="977" y="323"/>
                  <a:pt x="977" y="323"/>
                </a:cubicBezTo>
                <a:cubicBezTo>
                  <a:pt x="979" y="322"/>
                  <a:pt x="980" y="322"/>
                  <a:pt x="982" y="321"/>
                </a:cubicBezTo>
                <a:cubicBezTo>
                  <a:pt x="983" y="321"/>
                  <a:pt x="985" y="319"/>
                  <a:pt x="986" y="319"/>
                </a:cubicBezTo>
                <a:cubicBezTo>
                  <a:pt x="996" y="313"/>
                  <a:pt x="1005" y="307"/>
                  <a:pt x="1013" y="298"/>
                </a:cubicBezTo>
                <a:cubicBezTo>
                  <a:pt x="1014" y="297"/>
                  <a:pt x="1015" y="296"/>
                  <a:pt x="1016" y="296"/>
                </a:cubicBezTo>
                <a:cubicBezTo>
                  <a:pt x="1019" y="295"/>
                  <a:pt x="1020" y="296"/>
                  <a:pt x="1020" y="299"/>
                </a:cubicBezTo>
                <a:cubicBezTo>
                  <a:pt x="1016" y="304"/>
                  <a:pt x="1010" y="307"/>
                  <a:pt x="1005" y="311"/>
                </a:cubicBezTo>
                <a:cubicBezTo>
                  <a:pt x="1005" y="312"/>
                  <a:pt x="1004" y="312"/>
                  <a:pt x="1004" y="313"/>
                </a:cubicBezTo>
                <a:cubicBezTo>
                  <a:pt x="1005" y="313"/>
                  <a:pt x="1005" y="312"/>
                  <a:pt x="1006" y="312"/>
                </a:cubicBezTo>
                <a:cubicBezTo>
                  <a:pt x="1008" y="309"/>
                  <a:pt x="1012" y="307"/>
                  <a:pt x="1015" y="305"/>
                </a:cubicBezTo>
                <a:cubicBezTo>
                  <a:pt x="1015" y="305"/>
                  <a:pt x="1016" y="305"/>
                  <a:pt x="1016" y="305"/>
                </a:cubicBezTo>
                <a:cubicBezTo>
                  <a:pt x="1020" y="304"/>
                  <a:pt x="1022" y="301"/>
                  <a:pt x="1026" y="300"/>
                </a:cubicBezTo>
                <a:cubicBezTo>
                  <a:pt x="1028" y="299"/>
                  <a:pt x="1030" y="297"/>
                  <a:pt x="1032" y="300"/>
                </a:cubicBezTo>
                <a:cubicBezTo>
                  <a:pt x="1033" y="303"/>
                  <a:pt x="1031" y="303"/>
                  <a:pt x="1029" y="305"/>
                </a:cubicBezTo>
                <a:cubicBezTo>
                  <a:pt x="1028" y="305"/>
                  <a:pt x="1028" y="305"/>
                  <a:pt x="1027" y="306"/>
                </a:cubicBezTo>
                <a:cubicBezTo>
                  <a:pt x="1024" y="308"/>
                  <a:pt x="1021" y="310"/>
                  <a:pt x="1017" y="313"/>
                </a:cubicBezTo>
                <a:cubicBezTo>
                  <a:pt x="1020" y="311"/>
                  <a:pt x="1024" y="308"/>
                  <a:pt x="1027" y="306"/>
                </a:cubicBezTo>
                <a:cubicBezTo>
                  <a:pt x="1030" y="304"/>
                  <a:pt x="1033" y="302"/>
                  <a:pt x="1036" y="300"/>
                </a:cubicBezTo>
                <a:cubicBezTo>
                  <a:pt x="1036" y="300"/>
                  <a:pt x="1037" y="300"/>
                  <a:pt x="1037" y="300"/>
                </a:cubicBezTo>
                <a:cubicBezTo>
                  <a:pt x="1039" y="299"/>
                  <a:pt x="1041" y="298"/>
                  <a:pt x="1042" y="297"/>
                </a:cubicBezTo>
                <a:cubicBezTo>
                  <a:pt x="1043" y="296"/>
                  <a:pt x="1043" y="296"/>
                  <a:pt x="1044" y="295"/>
                </a:cubicBezTo>
                <a:cubicBezTo>
                  <a:pt x="1045" y="294"/>
                  <a:pt x="1045" y="294"/>
                  <a:pt x="1046" y="293"/>
                </a:cubicBezTo>
                <a:cubicBezTo>
                  <a:pt x="1048" y="292"/>
                  <a:pt x="1050" y="290"/>
                  <a:pt x="1052" y="288"/>
                </a:cubicBezTo>
                <a:cubicBezTo>
                  <a:pt x="1053" y="287"/>
                  <a:pt x="1053" y="287"/>
                  <a:pt x="1054" y="286"/>
                </a:cubicBezTo>
                <a:cubicBezTo>
                  <a:pt x="1055" y="286"/>
                  <a:pt x="1055" y="285"/>
                  <a:pt x="1056" y="285"/>
                </a:cubicBezTo>
                <a:cubicBezTo>
                  <a:pt x="1057" y="284"/>
                  <a:pt x="1058" y="283"/>
                  <a:pt x="1059" y="282"/>
                </a:cubicBezTo>
                <a:cubicBezTo>
                  <a:pt x="1059" y="281"/>
                  <a:pt x="1059" y="281"/>
                  <a:pt x="1059" y="281"/>
                </a:cubicBezTo>
                <a:cubicBezTo>
                  <a:pt x="1060" y="280"/>
                  <a:pt x="1060" y="280"/>
                  <a:pt x="1061" y="279"/>
                </a:cubicBezTo>
                <a:cubicBezTo>
                  <a:pt x="1061" y="279"/>
                  <a:pt x="1062" y="278"/>
                  <a:pt x="1063" y="278"/>
                </a:cubicBezTo>
                <a:cubicBezTo>
                  <a:pt x="1064" y="277"/>
                  <a:pt x="1065" y="277"/>
                  <a:pt x="1066" y="277"/>
                </a:cubicBezTo>
                <a:cubicBezTo>
                  <a:pt x="1068" y="279"/>
                  <a:pt x="1066" y="280"/>
                  <a:pt x="1066" y="281"/>
                </a:cubicBezTo>
                <a:cubicBezTo>
                  <a:pt x="1064" y="283"/>
                  <a:pt x="1062" y="285"/>
                  <a:pt x="1060" y="287"/>
                </a:cubicBezTo>
                <a:cubicBezTo>
                  <a:pt x="1061" y="288"/>
                  <a:pt x="1062" y="287"/>
                  <a:pt x="1062" y="287"/>
                </a:cubicBezTo>
                <a:cubicBezTo>
                  <a:pt x="1064" y="286"/>
                  <a:pt x="1065" y="284"/>
                  <a:pt x="1067" y="284"/>
                </a:cubicBezTo>
                <a:cubicBezTo>
                  <a:pt x="1068" y="283"/>
                  <a:pt x="1070" y="282"/>
                  <a:pt x="1071" y="281"/>
                </a:cubicBezTo>
                <a:cubicBezTo>
                  <a:pt x="1073" y="280"/>
                  <a:pt x="1075" y="281"/>
                  <a:pt x="1075" y="283"/>
                </a:cubicBezTo>
                <a:cubicBezTo>
                  <a:pt x="1075" y="285"/>
                  <a:pt x="1075" y="286"/>
                  <a:pt x="1074" y="286"/>
                </a:cubicBezTo>
                <a:cubicBezTo>
                  <a:pt x="1072" y="285"/>
                  <a:pt x="1071" y="287"/>
                  <a:pt x="1070" y="288"/>
                </a:cubicBezTo>
                <a:cubicBezTo>
                  <a:pt x="1068" y="289"/>
                  <a:pt x="1070" y="290"/>
                  <a:pt x="1070" y="291"/>
                </a:cubicBezTo>
                <a:cubicBezTo>
                  <a:pt x="1070" y="292"/>
                  <a:pt x="1070" y="292"/>
                  <a:pt x="1070" y="293"/>
                </a:cubicBezTo>
                <a:cubicBezTo>
                  <a:pt x="1070" y="294"/>
                  <a:pt x="1070" y="294"/>
                  <a:pt x="1069" y="295"/>
                </a:cubicBezTo>
                <a:cubicBezTo>
                  <a:pt x="1068" y="296"/>
                  <a:pt x="1066" y="297"/>
                  <a:pt x="1065" y="298"/>
                </a:cubicBezTo>
                <a:cubicBezTo>
                  <a:pt x="1064" y="299"/>
                  <a:pt x="1063" y="300"/>
                  <a:pt x="1062" y="301"/>
                </a:cubicBezTo>
                <a:cubicBezTo>
                  <a:pt x="1058" y="302"/>
                  <a:pt x="1058" y="306"/>
                  <a:pt x="1055" y="308"/>
                </a:cubicBezTo>
                <a:cubicBezTo>
                  <a:pt x="1054" y="308"/>
                  <a:pt x="1056" y="308"/>
                  <a:pt x="1056" y="308"/>
                </a:cubicBezTo>
                <a:cubicBezTo>
                  <a:pt x="1057" y="308"/>
                  <a:pt x="1057" y="309"/>
                  <a:pt x="1057" y="311"/>
                </a:cubicBezTo>
                <a:cubicBezTo>
                  <a:pt x="1056" y="312"/>
                  <a:pt x="1055" y="313"/>
                  <a:pt x="1055" y="315"/>
                </a:cubicBezTo>
                <a:cubicBezTo>
                  <a:pt x="1055" y="315"/>
                  <a:pt x="1054" y="316"/>
                  <a:pt x="1054" y="316"/>
                </a:cubicBezTo>
                <a:cubicBezTo>
                  <a:pt x="1053" y="316"/>
                  <a:pt x="1053" y="316"/>
                  <a:pt x="1053" y="316"/>
                </a:cubicBezTo>
                <a:cubicBezTo>
                  <a:pt x="1048" y="316"/>
                  <a:pt x="1045" y="319"/>
                  <a:pt x="1041" y="321"/>
                </a:cubicBezTo>
                <a:cubicBezTo>
                  <a:pt x="1039" y="321"/>
                  <a:pt x="1037" y="323"/>
                  <a:pt x="1035" y="323"/>
                </a:cubicBezTo>
                <a:cubicBezTo>
                  <a:pt x="1034" y="320"/>
                  <a:pt x="1036" y="318"/>
                  <a:pt x="1038" y="317"/>
                </a:cubicBezTo>
                <a:cubicBezTo>
                  <a:pt x="1039" y="316"/>
                  <a:pt x="1041" y="315"/>
                  <a:pt x="1043" y="313"/>
                </a:cubicBezTo>
                <a:cubicBezTo>
                  <a:pt x="1039" y="315"/>
                  <a:pt x="1036" y="318"/>
                  <a:pt x="1033" y="321"/>
                </a:cubicBezTo>
                <a:cubicBezTo>
                  <a:pt x="1029" y="325"/>
                  <a:pt x="1025" y="327"/>
                  <a:pt x="1020" y="331"/>
                </a:cubicBezTo>
                <a:cubicBezTo>
                  <a:pt x="1015" y="333"/>
                  <a:pt x="1010" y="335"/>
                  <a:pt x="1005" y="339"/>
                </a:cubicBezTo>
                <a:cubicBezTo>
                  <a:pt x="1007" y="337"/>
                  <a:pt x="1009" y="335"/>
                  <a:pt x="1011" y="338"/>
                </a:cubicBezTo>
                <a:cubicBezTo>
                  <a:pt x="1012" y="339"/>
                  <a:pt x="1010" y="340"/>
                  <a:pt x="1009" y="341"/>
                </a:cubicBezTo>
                <a:cubicBezTo>
                  <a:pt x="999" y="347"/>
                  <a:pt x="989" y="353"/>
                  <a:pt x="979" y="360"/>
                </a:cubicBezTo>
                <a:cubicBezTo>
                  <a:pt x="975" y="361"/>
                  <a:pt x="972" y="364"/>
                  <a:pt x="968" y="366"/>
                </a:cubicBezTo>
                <a:cubicBezTo>
                  <a:pt x="958" y="371"/>
                  <a:pt x="948" y="376"/>
                  <a:pt x="938" y="382"/>
                </a:cubicBezTo>
                <a:cubicBezTo>
                  <a:pt x="937" y="382"/>
                  <a:pt x="935" y="383"/>
                  <a:pt x="933" y="384"/>
                </a:cubicBezTo>
                <a:cubicBezTo>
                  <a:pt x="933" y="384"/>
                  <a:pt x="932" y="384"/>
                  <a:pt x="932" y="384"/>
                </a:cubicBezTo>
                <a:cubicBezTo>
                  <a:pt x="923" y="389"/>
                  <a:pt x="914" y="394"/>
                  <a:pt x="905" y="399"/>
                </a:cubicBezTo>
                <a:cubicBezTo>
                  <a:pt x="900" y="401"/>
                  <a:pt x="896" y="405"/>
                  <a:pt x="891" y="406"/>
                </a:cubicBezTo>
                <a:cubicBezTo>
                  <a:pt x="888" y="404"/>
                  <a:pt x="889" y="403"/>
                  <a:pt x="890" y="401"/>
                </a:cubicBezTo>
                <a:cubicBezTo>
                  <a:pt x="895" y="397"/>
                  <a:pt x="901" y="395"/>
                  <a:pt x="907" y="391"/>
                </a:cubicBezTo>
                <a:cubicBezTo>
                  <a:pt x="910" y="390"/>
                  <a:pt x="914" y="388"/>
                  <a:pt x="918" y="386"/>
                </a:cubicBezTo>
                <a:cubicBezTo>
                  <a:pt x="920" y="385"/>
                  <a:pt x="922" y="383"/>
                  <a:pt x="923" y="381"/>
                </a:cubicBezTo>
                <a:cubicBezTo>
                  <a:pt x="926" y="377"/>
                  <a:pt x="931" y="376"/>
                  <a:pt x="935" y="374"/>
                </a:cubicBezTo>
                <a:cubicBezTo>
                  <a:pt x="936" y="373"/>
                  <a:pt x="937" y="372"/>
                  <a:pt x="938" y="372"/>
                </a:cubicBezTo>
                <a:cubicBezTo>
                  <a:pt x="942" y="372"/>
                  <a:pt x="945" y="371"/>
                  <a:pt x="948" y="369"/>
                </a:cubicBezTo>
                <a:cubicBezTo>
                  <a:pt x="953" y="366"/>
                  <a:pt x="959" y="364"/>
                  <a:pt x="964" y="361"/>
                </a:cubicBezTo>
                <a:cubicBezTo>
                  <a:pt x="967" y="360"/>
                  <a:pt x="968" y="356"/>
                  <a:pt x="971" y="355"/>
                </a:cubicBezTo>
                <a:cubicBezTo>
                  <a:pt x="977" y="353"/>
                  <a:pt x="980" y="347"/>
                  <a:pt x="986" y="345"/>
                </a:cubicBezTo>
                <a:cubicBezTo>
                  <a:pt x="988" y="343"/>
                  <a:pt x="991" y="346"/>
                  <a:pt x="993" y="343"/>
                </a:cubicBezTo>
                <a:cubicBezTo>
                  <a:pt x="991" y="344"/>
                  <a:pt x="989" y="345"/>
                  <a:pt x="988" y="343"/>
                </a:cubicBezTo>
                <a:cubicBezTo>
                  <a:pt x="987" y="341"/>
                  <a:pt x="989" y="340"/>
                  <a:pt x="991" y="339"/>
                </a:cubicBezTo>
                <a:cubicBezTo>
                  <a:pt x="992" y="338"/>
                  <a:pt x="993" y="337"/>
                  <a:pt x="994" y="337"/>
                </a:cubicBezTo>
                <a:cubicBezTo>
                  <a:pt x="990" y="338"/>
                  <a:pt x="988" y="342"/>
                  <a:pt x="985" y="344"/>
                </a:cubicBezTo>
                <a:cubicBezTo>
                  <a:pt x="977" y="350"/>
                  <a:pt x="967" y="353"/>
                  <a:pt x="960" y="359"/>
                </a:cubicBezTo>
                <a:cubicBezTo>
                  <a:pt x="958" y="360"/>
                  <a:pt x="957" y="361"/>
                  <a:pt x="955" y="362"/>
                </a:cubicBezTo>
                <a:cubicBezTo>
                  <a:pt x="948" y="367"/>
                  <a:pt x="941" y="370"/>
                  <a:pt x="934" y="374"/>
                </a:cubicBezTo>
                <a:cubicBezTo>
                  <a:pt x="925" y="379"/>
                  <a:pt x="916" y="384"/>
                  <a:pt x="908" y="389"/>
                </a:cubicBezTo>
                <a:cubicBezTo>
                  <a:pt x="901" y="392"/>
                  <a:pt x="897" y="398"/>
                  <a:pt x="890" y="401"/>
                </a:cubicBezTo>
                <a:cubicBezTo>
                  <a:pt x="885" y="405"/>
                  <a:pt x="879" y="407"/>
                  <a:pt x="875" y="412"/>
                </a:cubicBezTo>
                <a:cubicBezTo>
                  <a:pt x="867" y="417"/>
                  <a:pt x="859" y="423"/>
                  <a:pt x="851" y="427"/>
                </a:cubicBezTo>
                <a:cubicBezTo>
                  <a:pt x="842" y="431"/>
                  <a:pt x="835" y="437"/>
                  <a:pt x="827" y="442"/>
                </a:cubicBezTo>
                <a:cubicBezTo>
                  <a:pt x="825" y="443"/>
                  <a:pt x="824" y="445"/>
                  <a:pt x="822" y="446"/>
                </a:cubicBezTo>
                <a:cubicBezTo>
                  <a:pt x="814" y="449"/>
                  <a:pt x="809" y="456"/>
                  <a:pt x="801" y="460"/>
                </a:cubicBezTo>
                <a:cubicBezTo>
                  <a:pt x="798" y="461"/>
                  <a:pt x="797" y="465"/>
                  <a:pt x="794" y="467"/>
                </a:cubicBezTo>
                <a:cubicBezTo>
                  <a:pt x="791" y="471"/>
                  <a:pt x="787" y="472"/>
                  <a:pt x="784" y="475"/>
                </a:cubicBezTo>
                <a:cubicBezTo>
                  <a:pt x="782" y="477"/>
                  <a:pt x="781" y="477"/>
                  <a:pt x="779" y="478"/>
                </a:cubicBezTo>
                <a:cubicBezTo>
                  <a:pt x="772" y="482"/>
                  <a:pt x="765" y="486"/>
                  <a:pt x="758" y="490"/>
                </a:cubicBezTo>
                <a:cubicBezTo>
                  <a:pt x="754" y="492"/>
                  <a:pt x="750" y="494"/>
                  <a:pt x="746" y="496"/>
                </a:cubicBezTo>
                <a:cubicBezTo>
                  <a:pt x="740" y="500"/>
                  <a:pt x="734" y="504"/>
                  <a:pt x="727" y="507"/>
                </a:cubicBezTo>
                <a:cubicBezTo>
                  <a:pt x="724" y="508"/>
                  <a:pt x="723" y="511"/>
                  <a:pt x="720" y="513"/>
                </a:cubicBezTo>
                <a:cubicBezTo>
                  <a:pt x="715" y="517"/>
                  <a:pt x="709" y="519"/>
                  <a:pt x="704" y="523"/>
                </a:cubicBezTo>
                <a:cubicBezTo>
                  <a:pt x="696" y="529"/>
                  <a:pt x="688" y="535"/>
                  <a:pt x="679" y="539"/>
                </a:cubicBezTo>
                <a:cubicBezTo>
                  <a:pt x="677" y="540"/>
                  <a:pt x="676" y="541"/>
                  <a:pt x="674" y="543"/>
                </a:cubicBezTo>
                <a:cubicBezTo>
                  <a:pt x="669" y="546"/>
                  <a:pt x="665" y="550"/>
                  <a:pt x="660" y="552"/>
                </a:cubicBezTo>
                <a:cubicBezTo>
                  <a:pt x="650" y="558"/>
                  <a:pt x="640" y="563"/>
                  <a:pt x="632" y="571"/>
                </a:cubicBezTo>
                <a:cubicBezTo>
                  <a:pt x="631" y="571"/>
                  <a:pt x="630" y="572"/>
                  <a:pt x="629" y="572"/>
                </a:cubicBezTo>
                <a:cubicBezTo>
                  <a:pt x="628" y="573"/>
                  <a:pt x="628" y="570"/>
                  <a:pt x="626" y="572"/>
                </a:cubicBezTo>
                <a:cubicBezTo>
                  <a:pt x="622" y="578"/>
                  <a:pt x="616" y="582"/>
                  <a:pt x="612" y="588"/>
                </a:cubicBezTo>
                <a:cubicBezTo>
                  <a:pt x="610" y="590"/>
                  <a:pt x="608" y="592"/>
                  <a:pt x="605" y="594"/>
                </a:cubicBezTo>
                <a:cubicBezTo>
                  <a:pt x="603" y="594"/>
                  <a:pt x="601" y="595"/>
                  <a:pt x="599" y="593"/>
                </a:cubicBezTo>
                <a:cubicBezTo>
                  <a:pt x="599" y="591"/>
                  <a:pt x="600" y="590"/>
                  <a:pt x="601" y="588"/>
                </a:cubicBezTo>
                <a:cubicBezTo>
                  <a:pt x="603" y="587"/>
                  <a:pt x="604" y="585"/>
                  <a:pt x="606" y="584"/>
                </a:cubicBezTo>
                <a:cubicBezTo>
                  <a:pt x="613" y="579"/>
                  <a:pt x="617" y="571"/>
                  <a:pt x="622" y="567"/>
                </a:cubicBezTo>
                <a:cubicBezTo>
                  <a:pt x="617" y="573"/>
                  <a:pt x="609" y="579"/>
                  <a:pt x="602" y="586"/>
                </a:cubicBezTo>
                <a:cubicBezTo>
                  <a:pt x="598" y="593"/>
                  <a:pt x="591" y="597"/>
                  <a:pt x="585" y="603"/>
                </a:cubicBezTo>
                <a:cubicBezTo>
                  <a:pt x="582" y="608"/>
                  <a:pt x="579" y="612"/>
                  <a:pt x="575" y="615"/>
                </a:cubicBezTo>
                <a:cubicBezTo>
                  <a:pt x="573" y="617"/>
                  <a:pt x="572" y="618"/>
                  <a:pt x="570" y="618"/>
                </a:cubicBezTo>
                <a:cubicBezTo>
                  <a:pt x="567" y="617"/>
                  <a:pt x="569" y="615"/>
                  <a:pt x="570" y="613"/>
                </a:cubicBezTo>
                <a:cubicBezTo>
                  <a:pt x="572" y="611"/>
                  <a:pt x="574" y="609"/>
                  <a:pt x="576" y="608"/>
                </a:cubicBezTo>
                <a:cubicBezTo>
                  <a:pt x="577" y="607"/>
                  <a:pt x="576" y="607"/>
                  <a:pt x="577" y="607"/>
                </a:cubicBezTo>
                <a:cubicBezTo>
                  <a:pt x="574" y="609"/>
                  <a:pt x="571" y="611"/>
                  <a:pt x="569" y="613"/>
                </a:cubicBezTo>
                <a:cubicBezTo>
                  <a:pt x="568" y="615"/>
                  <a:pt x="568" y="618"/>
                  <a:pt x="566" y="619"/>
                </a:cubicBezTo>
                <a:cubicBezTo>
                  <a:pt x="565" y="621"/>
                  <a:pt x="563" y="621"/>
                  <a:pt x="561" y="623"/>
                </a:cubicBezTo>
                <a:cubicBezTo>
                  <a:pt x="556" y="626"/>
                  <a:pt x="552" y="631"/>
                  <a:pt x="548" y="636"/>
                </a:cubicBezTo>
                <a:cubicBezTo>
                  <a:pt x="546" y="641"/>
                  <a:pt x="540" y="642"/>
                  <a:pt x="536" y="644"/>
                </a:cubicBezTo>
                <a:cubicBezTo>
                  <a:pt x="533" y="646"/>
                  <a:pt x="531" y="647"/>
                  <a:pt x="529" y="649"/>
                </a:cubicBezTo>
                <a:cubicBezTo>
                  <a:pt x="526" y="651"/>
                  <a:pt x="524" y="652"/>
                  <a:pt x="521" y="654"/>
                </a:cubicBezTo>
                <a:cubicBezTo>
                  <a:pt x="520" y="654"/>
                  <a:pt x="520" y="655"/>
                  <a:pt x="519" y="655"/>
                </a:cubicBezTo>
                <a:cubicBezTo>
                  <a:pt x="520" y="655"/>
                  <a:pt x="520" y="654"/>
                  <a:pt x="521" y="654"/>
                </a:cubicBezTo>
                <a:cubicBezTo>
                  <a:pt x="524" y="652"/>
                  <a:pt x="527" y="651"/>
                  <a:pt x="529" y="649"/>
                </a:cubicBezTo>
                <a:cubicBezTo>
                  <a:pt x="531" y="647"/>
                  <a:pt x="534" y="644"/>
                  <a:pt x="536" y="646"/>
                </a:cubicBezTo>
                <a:cubicBezTo>
                  <a:pt x="538" y="648"/>
                  <a:pt x="534" y="649"/>
                  <a:pt x="533" y="651"/>
                </a:cubicBezTo>
                <a:cubicBezTo>
                  <a:pt x="532" y="653"/>
                  <a:pt x="530" y="654"/>
                  <a:pt x="529" y="656"/>
                </a:cubicBezTo>
                <a:cubicBezTo>
                  <a:pt x="526" y="659"/>
                  <a:pt x="523" y="662"/>
                  <a:pt x="519" y="665"/>
                </a:cubicBezTo>
                <a:cubicBezTo>
                  <a:pt x="516" y="668"/>
                  <a:pt x="512" y="670"/>
                  <a:pt x="509" y="673"/>
                </a:cubicBezTo>
                <a:cubicBezTo>
                  <a:pt x="509" y="674"/>
                  <a:pt x="509" y="674"/>
                  <a:pt x="509" y="674"/>
                </a:cubicBezTo>
                <a:cubicBezTo>
                  <a:pt x="507" y="677"/>
                  <a:pt x="504" y="678"/>
                  <a:pt x="502" y="680"/>
                </a:cubicBezTo>
                <a:cubicBezTo>
                  <a:pt x="497" y="685"/>
                  <a:pt x="491" y="690"/>
                  <a:pt x="486" y="695"/>
                </a:cubicBezTo>
                <a:cubicBezTo>
                  <a:pt x="483" y="698"/>
                  <a:pt x="481" y="701"/>
                  <a:pt x="480" y="704"/>
                </a:cubicBezTo>
                <a:cubicBezTo>
                  <a:pt x="479" y="705"/>
                  <a:pt x="479" y="706"/>
                  <a:pt x="478" y="707"/>
                </a:cubicBezTo>
                <a:cubicBezTo>
                  <a:pt x="476" y="711"/>
                  <a:pt x="472" y="711"/>
                  <a:pt x="469" y="713"/>
                </a:cubicBezTo>
                <a:cubicBezTo>
                  <a:pt x="467" y="715"/>
                  <a:pt x="465" y="718"/>
                  <a:pt x="462" y="719"/>
                </a:cubicBezTo>
                <a:cubicBezTo>
                  <a:pt x="454" y="722"/>
                  <a:pt x="448" y="727"/>
                  <a:pt x="441" y="731"/>
                </a:cubicBezTo>
                <a:cubicBezTo>
                  <a:pt x="437" y="733"/>
                  <a:pt x="432" y="734"/>
                  <a:pt x="429" y="738"/>
                </a:cubicBezTo>
                <a:cubicBezTo>
                  <a:pt x="427" y="740"/>
                  <a:pt x="426" y="742"/>
                  <a:pt x="425" y="743"/>
                </a:cubicBezTo>
                <a:cubicBezTo>
                  <a:pt x="424" y="745"/>
                  <a:pt x="422" y="747"/>
                  <a:pt x="420" y="746"/>
                </a:cubicBezTo>
                <a:cubicBezTo>
                  <a:pt x="418" y="744"/>
                  <a:pt x="420" y="743"/>
                  <a:pt x="421" y="741"/>
                </a:cubicBezTo>
                <a:cubicBezTo>
                  <a:pt x="423" y="740"/>
                  <a:pt x="420" y="740"/>
                  <a:pt x="421" y="739"/>
                </a:cubicBezTo>
                <a:cubicBezTo>
                  <a:pt x="421" y="738"/>
                  <a:pt x="422" y="737"/>
                  <a:pt x="423" y="736"/>
                </a:cubicBezTo>
                <a:cubicBezTo>
                  <a:pt x="423" y="736"/>
                  <a:pt x="424" y="736"/>
                  <a:pt x="424" y="735"/>
                </a:cubicBezTo>
                <a:cubicBezTo>
                  <a:pt x="425" y="731"/>
                  <a:pt x="429" y="728"/>
                  <a:pt x="431" y="725"/>
                </a:cubicBezTo>
                <a:cubicBezTo>
                  <a:pt x="432" y="721"/>
                  <a:pt x="434" y="719"/>
                  <a:pt x="438" y="717"/>
                </a:cubicBezTo>
                <a:cubicBezTo>
                  <a:pt x="441" y="715"/>
                  <a:pt x="444" y="712"/>
                  <a:pt x="447" y="708"/>
                </a:cubicBezTo>
                <a:cubicBezTo>
                  <a:pt x="440" y="710"/>
                  <a:pt x="434" y="714"/>
                  <a:pt x="429" y="719"/>
                </a:cubicBezTo>
                <a:cubicBezTo>
                  <a:pt x="428" y="720"/>
                  <a:pt x="427" y="721"/>
                  <a:pt x="426" y="722"/>
                </a:cubicBezTo>
                <a:cubicBezTo>
                  <a:pt x="425" y="723"/>
                  <a:pt x="424" y="724"/>
                  <a:pt x="422" y="723"/>
                </a:cubicBezTo>
                <a:cubicBezTo>
                  <a:pt x="421" y="722"/>
                  <a:pt x="423" y="720"/>
                  <a:pt x="423" y="720"/>
                </a:cubicBezTo>
                <a:cubicBezTo>
                  <a:pt x="424" y="718"/>
                  <a:pt x="425" y="717"/>
                  <a:pt x="425" y="715"/>
                </a:cubicBezTo>
                <a:cubicBezTo>
                  <a:pt x="426" y="714"/>
                  <a:pt x="427" y="713"/>
                  <a:pt x="428" y="713"/>
                </a:cubicBezTo>
                <a:cubicBezTo>
                  <a:pt x="431" y="709"/>
                  <a:pt x="437" y="707"/>
                  <a:pt x="439" y="702"/>
                </a:cubicBezTo>
                <a:cubicBezTo>
                  <a:pt x="436" y="704"/>
                  <a:pt x="433" y="705"/>
                  <a:pt x="432" y="700"/>
                </a:cubicBezTo>
                <a:cubicBezTo>
                  <a:pt x="433" y="697"/>
                  <a:pt x="435" y="695"/>
                  <a:pt x="437" y="693"/>
                </a:cubicBezTo>
                <a:cubicBezTo>
                  <a:pt x="437" y="693"/>
                  <a:pt x="437" y="692"/>
                  <a:pt x="438" y="692"/>
                </a:cubicBezTo>
                <a:cubicBezTo>
                  <a:pt x="439" y="691"/>
                  <a:pt x="440" y="690"/>
                  <a:pt x="440" y="689"/>
                </a:cubicBezTo>
                <a:cubicBezTo>
                  <a:pt x="441" y="688"/>
                  <a:pt x="442" y="687"/>
                  <a:pt x="443" y="687"/>
                </a:cubicBezTo>
                <a:cubicBezTo>
                  <a:pt x="444" y="687"/>
                  <a:pt x="446" y="685"/>
                  <a:pt x="447" y="687"/>
                </a:cubicBezTo>
                <a:cubicBezTo>
                  <a:pt x="448" y="689"/>
                  <a:pt x="446" y="690"/>
                  <a:pt x="445" y="691"/>
                </a:cubicBezTo>
                <a:cubicBezTo>
                  <a:pt x="444" y="692"/>
                  <a:pt x="443" y="693"/>
                  <a:pt x="442" y="694"/>
                </a:cubicBezTo>
                <a:cubicBezTo>
                  <a:pt x="442" y="694"/>
                  <a:pt x="442" y="695"/>
                  <a:pt x="443" y="694"/>
                </a:cubicBezTo>
                <a:cubicBezTo>
                  <a:pt x="443" y="694"/>
                  <a:pt x="443" y="693"/>
                  <a:pt x="443" y="693"/>
                </a:cubicBezTo>
                <a:cubicBezTo>
                  <a:pt x="445" y="692"/>
                  <a:pt x="446" y="692"/>
                  <a:pt x="447" y="691"/>
                </a:cubicBezTo>
                <a:cubicBezTo>
                  <a:pt x="447" y="690"/>
                  <a:pt x="447" y="690"/>
                  <a:pt x="448" y="690"/>
                </a:cubicBezTo>
                <a:cubicBezTo>
                  <a:pt x="449" y="689"/>
                  <a:pt x="450" y="688"/>
                  <a:pt x="451" y="688"/>
                </a:cubicBezTo>
                <a:cubicBezTo>
                  <a:pt x="451" y="687"/>
                  <a:pt x="452" y="687"/>
                  <a:pt x="453" y="686"/>
                </a:cubicBezTo>
                <a:cubicBezTo>
                  <a:pt x="455" y="685"/>
                  <a:pt x="457" y="682"/>
                  <a:pt x="460" y="680"/>
                </a:cubicBezTo>
                <a:cubicBezTo>
                  <a:pt x="460" y="680"/>
                  <a:pt x="460" y="680"/>
                  <a:pt x="461" y="680"/>
                </a:cubicBezTo>
                <a:cubicBezTo>
                  <a:pt x="461" y="680"/>
                  <a:pt x="461" y="679"/>
                  <a:pt x="460" y="679"/>
                </a:cubicBezTo>
                <a:cubicBezTo>
                  <a:pt x="458" y="679"/>
                  <a:pt x="456" y="681"/>
                  <a:pt x="455" y="682"/>
                </a:cubicBezTo>
                <a:cubicBezTo>
                  <a:pt x="452" y="684"/>
                  <a:pt x="450" y="687"/>
                  <a:pt x="447" y="684"/>
                </a:cubicBezTo>
                <a:cubicBezTo>
                  <a:pt x="445" y="684"/>
                  <a:pt x="444" y="685"/>
                  <a:pt x="443" y="686"/>
                </a:cubicBezTo>
                <a:cubicBezTo>
                  <a:pt x="442" y="686"/>
                  <a:pt x="440" y="688"/>
                  <a:pt x="439" y="685"/>
                </a:cubicBezTo>
                <a:cubicBezTo>
                  <a:pt x="439" y="684"/>
                  <a:pt x="440" y="683"/>
                  <a:pt x="440" y="683"/>
                </a:cubicBezTo>
                <a:cubicBezTo>
                  <a:pt x="441" y="681"/>
                  <a:pt x="442" y="679"/>
                  <a:pt x="444" y="678"/>
                </a:cubicBezTo>
                <a:cubicBezTo>
                  <a:pt x="445" y="677"/>
                  <a:pt x="447" y="677"/>
                  <a:pt x="450" y="677"/>
                </a:cubicBezTo>
                <a:cubicBezTo>
                  <a:pt x="451" y="678"/>
                  <a:pt x="452" y="677"/>
                  <a:pt x="453" y="676"/>
                </a:cubicBezTo>
                <a:cubicBezTo>
                  <a:pt x="454" y="674"/>
                  <a:pt x="456" y="673"/>
                  <a:pt x="457" y="672"/>
                </a:cubicBezTo>
                <a:cubicBezTo>
                  <a:pt x="459" y="672"/>
                  <a:pt x="461" y="672"/>
                  <a:pt x="462" y="671"/>
                </a:cubicBezTo>
                <a:cubicBezTo>
                  <a:pt x="463" y="671"/>
                  <a:pt x="463" y="671"/>
                  <a:pt x="464" y="671"/>
                </a:cubicBezTo>
                <a:cubicBezTo>
                  <a:pt x="467" y="671"/>
                  <a:pt x="469" y="669"/>
                  <a:pt x="470" y="668"/>
                </a:cubicBezTo>
                <a:cubicBezTo>
                  <a:pt x="473" y="666"/>
                  <a:pt x="476" y="664"/>
                  <a:pt x="478" y="663"/>
                </a:cubicBezTo>
                <a:cubicBezTo>
                  <a:pt x="484" y="661"/>
                  <a:pt x="491" y="661"/>
                  <a:pt x="495" y="656"/>
                </a:cubicBezTo>
                <a:cubicBezTo>
                  <a:pt x="497" y="655"/>
                  <a:pt x="498" y="651"/>
                  <a:pt x="501" y="655"/>
                </a:cubicBezTo>
                <a:cubicBezTo>
                  <a:pt x="502" y="655"/>
                  <a:pt x="502" y="654"/>
                  <a:pt x="503" y="654"/>
                </a:cubicBezTo>
                <a:cubicBezTo>
                  <a:pt x="510" y="647"/>
                  <a:pt x="521" y="645"/>
                  <a:pt x="527" y="639"/>
                </a:cubicBezTo>
                <a:cubicBezTo>
                  <a:pt x="524" y="640"/>
                  <a:pt x="521" y="643"/>
                  <a:pt x="518" y="645"/>
                </a:cubicBezTo>
                <a:cubicBezTo>
                  <a:pt x="515" y="646"/>
                  <a:pt x="512" y="649"/>
                  <a:pt x="508" y="647"/>
                </a:cubicBezTo>
                <a:cubicBezTo>
                  <a:pt x="506" y="647"/>
                  <a:pt x="504" y="649"/>
                  <a:pt x="502" y="651"/>
                </a:cubicBezTo>
                <a:cubicBezTo>
                  <a:pt x="501" y="651"/>
                  <a:pt x="500" y="653"/>
                  <a:pt x="499" y="651"/>
                </a:cubicBezTo>
                <a:cubicBezTo>
                  <a:pt x="498" y="650"/>
                  <a:pt x="499" y="649"/>
                  <a:pt x="499" y="648"/>
                </a:cubicBezTo>
                <a:cubicBezTo>
                  <a:pt x="502" y="644"/>
                  <a:pt x="506" y="643"/>
                  <a:pt x="510" y="642"/>
                </a:cubicBezTo>
                <a:cubicBezTo>
                  <a:pt x="514" y="640"/>
                  <a:pt x="516" y="637"/>
                  <a:pt x="520" y="635"/>
                </a:cubicBezTo>
                <a:cubicBezTo>
                  <a:pt x="526" y="632"/>
                  <a:pt x="532" y="631"/>
                  <a:pt x="535" y="625"/>
                </a:cubicBezTo>
                <a:cubicBezTo>
                  <a:pt x="536" y="624"/>
                  <a:pt x="537" y="623"/>
                  <a:pt x="539" y="622"/>
                </a:cubicBezTo>
                <a:cubicBezTo>
                  <a:pt x="543" y="621"/>
                  <a:pt x="545" y="619"/>
                  <a:pt x="548" y="617"/>
                </a:cubicBezTo>
                <a:cubicBezTo>
                  <a:pt x="549" y="617"/>
                  <a:pt x="550" y="616"/>
                  <a:pt x="551" y="617"/>
                </a:cubicBezTo>
                <a:cubicBezTo>
                  <a:pt x="552" y="618"/>
                  <a:pt x="551" y="619"/>
                  <a:pt x="551" y="620"/>
                </a:cubicBezTo>
                <a:cubicBezTo>
                  <a:pt x="549" y="623"/>
                  <a:pt x="547" y="625"/>
                  <a:pt x="544" y="627"/>
                </a:cubicBezTo>
                <a:cubicBezTo>
                  <a:pt x="542" y="629"/>
                  <a:pt x="540" y="630"/>
                  <a:pt x="537" y="633"/>
                </a:cubicBezTo>
                <a:cubicBezTo>
                  <a:pt x="543" y="629"/>
                  <a:pt x="548" y="624"/>
                  <a:pt x="554" y="621"/>
                </a:cubicBezTo>
                <a:cubicBezTo>
                  <a:pt x="556" y="620"/>
                  <a:pt x="553" y="621"/>
                  <a:pt x="553" y="621"/>
                </a:cubicBezTo>
                <a:cubicBezTo>
                  <a:pt x="552" y="619"/>
                  <a:pt x="553" y="618"/>
                  <a:pt x="554" y="617"/>
                </a:cubicBezTo>
                <a:cubicBezTo>
                  <a:pt x="561" y="612"/>
                  <a:pt x="568" y="608"/>
                  <a:pt x="575" y="602"/>
                </a:cubicBezTo>
                <a:cubicBezTo>
                  <a:pt x="576" y="602"/>
                  <a:pt x="576" y="602"/>
                  <a:pt x="577" y="602"/>
                </a:cubicBezTo>
                <a:cubicBezTo>
                  <a:pt x="578" y="601"/>
                  <a:pt x="580" y="600"/>
                  <a:pt x="582" y="599"/>
                </a:cubicBezTo>
                <a:cubicBezTo>
                  <a:pt x="586" y="596"/>
                  <a:pt x="589" y="592"/>
                  <a:pt x="593" y="589"/>
                </a:cubicBezTo>
                <a:cubicBezTo>
                  <a:pt x="600" y="583"/>
                  <a:pt x="607" y="576"/>
                  <a:pt x="613" y="569"/>
                </a:cubicBezTo>
                <a:cubicBezTo>
                  <a:pt x="606" y="575"/>
                  <a:pt x="600" y="584"/>
                  <a:pt x="593" y="590"/>
                </a:cubicBezTo>
                <a:cubicBezTo>
                  <a:pt x="588" y="594"/>
                  <a:pt x="582" y="597"/>
                  <a:pt x="577" y="600"/>
                </a:cubicBezTo>
                <a:cubicBezTo>
                  <a:pt x="573" y="603"/>
                  <a:pt x="568" y="605"/>
                  <a:pt x="563" y="607"/>
                </a:cubicBezTo>
                <a:cubicBezTo>
                  <a:pt x="556" y="610"/>
                  <a:pt x="551" y="615"/>
                  <a:pt x="544" y="617"/>
                </a:cubicBezTo>
                <a:cubicBezTo>
                  <a:pt x="540" y="619"/>
                  <a:pt x="538" y="623"/>
                  <a:pt x="535" y="625"/>
                </a:cubicBezTo>
                <a:cubicBezTo>
                  <a:pt x="531" y="626"/>
                  <a:pt x="527" y="627"/>
                  <a:pt x="524" y="629"/>
                </a:cubicBezTo>
                <a:cubicBezTo>
                  <a:pt x="523" y="630"/>
                  <a:pt x="522" y="631"/>
                  <a:pt x="520" y="631"/>
                </a:cubicBezTo>
                <a:cubicBezTo>
                  <a:pt x="514" y="635"/>
                  <a:pt x="507" y="640"/>
                  <a:pt x="500" y="644"/>
                </a:cubicBezTo>
                <a:cubicBezTo>
                  <a:pt x="499" y="645"/>
                  <a:pt x="498" y="645"/>
                  <a:pt x="497" y="646"/>
                </a:cubicBezTo>
                <a:cubicBezTo>
                  <a:pt x="487" y="650"/>
                  <a:pt x="480" y="657"/>
                  <a:pt x="473" y="663"/>
                </a:cubicBezTo>
                <a:cubicBezTo>
                  <a:pt x="469" y="666"/>
                  <a:pt x="465" y="669"/>
                  <a:pt x="460" y="671"/>
                </a:cubicBezTo>
                <a:cubicBezTo>
                  <a:pt x="458" y="672"/>
                  <a:pt x="457" y="673"/>
                  <a:pt x="455" y="673"/>
                </a:cubicBezTo>
                <a:cubicBezTo>
                  <a:pt x="452" y="672"/>
                  <a:pt x="449" y="674"/>
                  <a:pt x="447" y="675"/>
                </a:cubicBezTo>
                <a:cubicBezTo>
                  <a:pt x="442" y="677"/>
                  <a:pt x="437" y="677"/>
                  <a:pt x="435" y="682"/>
                </a:cubicBezTo>
                <a:cubicBezTo>
                  <a:pt x="431" y="684"/>
                  <a:pt x="429" y="688"/>
                  <a:pt x="426" y="692"/>
                </a:cubicBezTo>
                <a:cubicBezTo>
                  <a:pt x="426" y="692"/>
                  <a:pt x="425" y="692"/>
                  <a:pt x="425" y="693"/>
                </a:cubicBezTo>
                <a:cubicBezTo>
                  <a:pt x="422" y="694"/>
                  <a:pt x="421" y="697"/>
                  <a:pt x="418" y="699"/>
                </a:cubicBezTo>
                <a:cubicBezTo>
                  <a:pt x="415" y="701"/>
                  <a:pt x="413" y="701"/>
                  <a:pt x="413" y="697"/>
                </a:cubicBezTo>
                <a:cubicBezTo>
                  <a:pt x="413" y="696"/>
                  <a:pt x="413" y="696"/>
                  <a:pt x="413" y="695"/>
                </a:cubicBezTo>
                <a:cubicBezTo>
                  <a:pt x="414" y="694"/>
                  <a:pt x="414" y="694"/>
                  <a:pt x="415" y="693"/>
                </a:cubicBezTo>
                <a:cubicBezTo>
                  <a:pt x="418" y="692"/>
                  <a:pt x="422" y="690"/>
                  <a:pt x="422" y="685"/>
                </a:cubicBezTo>
                <a:cubicBezTo>
                  <a:pt x="423" y="682"/>
                  <a:pt x="426" y="681"/>
                  <a:pt x="427" y="678"/>
                </a:cubicBezTo>
                <a:cubicBezTo>
                  <a:pt x="429" y="675"/>
                  <a:pt x="431" y="672"/>
                  <a:pt x="435" y="670"/>
                </a:cubicBezTo>
                <a:cubicBezTo>
                  <a:pt x="432" y="669"/>
                  <a:pt x="430" y="669"/>
                  <a:pt x="428" y="669"/>
                </a:cubicBezTo>
                <a:cubicBezTo>
                  <a:pt x="426" y="668"/>
                  <a:pt x="425" y="668"/>
                  <a:pt x="425" y="667"/>
                </a:cubicBezTo>
                <a:cubicBezTo>
                  <a:pt x="425" y="666"/>
                  <a:pt x="425" y="666"/>
                  <a:pt x="425" y="666"/>
                </a:cubicBezTo>
                <a:cubicBezTo>
                  <a:pt x="424" y="668"/>
                  <a:pt x="422" y="669"/>
                  <a:pt x="420" y="670"/>
                </a:cubicBezTo>
                <a:cubicBezTo>
                  <a:pt x="419" y="672"/>
                  <a:pt x="418" y="674"/>
                  <a:pt x="416" y="675"/>
                </a:cubicBezTo>
                <a:cubicBezTo>
                  <a:pt x="415" y="677"/>
                  <a:pt x="413" y="679"/>
                  <a:pt x="411" y="677"/>
                </a:cubicBezTo>
                <a:cubicBezTo>
                  <a:pt x="409" y="676"/>
                  <a:pt x="412" y="674"/>
                  <a:pt x="412" y="673"/>
                </a:cubicBezTo>
                <a:cubicBezTo>
                  <a:pt x="409" y="676"/>
                  <a:pt x="406" y="679"/>
                  <a:pt x="403" y="682"/>
                </a:cubicBezTo>
                <a:cubicBezTo>
                  <a:pt x="399" y="683"/>
                  <a:pt x="397" y="687"/>
                  <a:pt x="393" y="686"/>
                </a:cubicBezTo>
                <a:cubicBezTo>
                  <a:pt x="391" y="684"/>
                  <a:pt x="392" y="682"/>
                  <a:pt x="394" y="681"/>
                </a:cubicBezTo>
                <a:cubicBezTo>
                  <a:pt x="400" y="677"/>
                  <a:pt x="403" y="670"/>
                  <a:pt x="409" y="665"/>
                </a:cubicBezTo>
                <a:cubicBezTo>
                  <a:pt x="409" y="665"/>
                  <a:pt x="410" y="664"/>
                  <a:pt x="410" y="665"/>
                </a:cubicBezTo>
                <a:cubicBezTo>
                  <a:pt x="407" y="667"/>
                  <a:pt x="403" y="670"/>
                  <a:pt x="401" y="674"/>
                </a:cubicBezTo>
                <a:cubicBezTo>
                  <a:pt x="399" y="676"/>
                  <a:pt x="398" y="678"/>
                  <a:pt x="395" y="679"/>
                </a:cubicBezTo>
                <a:cubicBezTo>
                  <a:pt x="393" y="681"/>
                  <a:pt x="392" y="684"/>
                  <a:pt x="391" y="687"/>
                </a:cubicBezTo>
                <a:cubicBezTo>
                  <a:pt x="389" y="688"/>
                  <a:pt x="387" y="690"/>
                  <a:pt x="385" y="691"/>
                </a:cubicBezTo>
                <a:cubicBezTo>
                  <a:pt x="383" y="692"/>
                  <a:pt x="382" y="691"/>
                  <a:pt x="383" y="689"/>
                </a:cubicBezTo>
                <a:cubicBezTo>
                  <a:pt x="384" y="687"/>
                  <a:pt x="386" y="685"/>
                  <a:pt x="386" y="683"/>
                </a:cubicBezTo>
                <a:cubicBezTo>
                  <a:pt x="387" y="682"/>
                  <a:pt x="388" y="681"/>
                  <a:pt x="389" y="680"/>
                </a:cubicBezTo>
                <a:cubicBezTo>
                  <a:pt x="390" y="678"/>
                  <a:pt x="392" y="677"/>
                  <a:pt x="393" y="675"/>
                </a:cubicBezTo>
                <a:cubicBezTo>
                  <a:pt x="394" y="670"/>
                  <a:pt x="397" y="667"/>
                  <a:pt x="401" y="664"/>
                </a:cubicBezTo>
                <a:cubicBezTo>
                  <a:pt x="405" y="660"/>
                  <a:pt x="409" y="656"/>
                  <a:pt x="412" y="651"/>
                </a:cubicBezTo>
                <a:cubicBezTo>
                  <a:pt x="413" y="649"/>
                  <a:pt x="415" y="646"/>
                  <a:pt x="417" y="651"/>
                </a:cubicBezTo>
                <a:cubicBezTo>
                  <a:pt x="417" y="652"/>
                  <a:pt x="417" y="650"/>
                  <a:pt x="418" y="650"/>
                </a:cubicBezTo>
                <a:cubicBezTo>
                  <a:pt x="418" y="650"/>
                  <a:pt x="419" y="650"/>
                  <a:pt x="419" y="649"/>
                </a:cubicBezTo>
                <a:cubicBezTo>
                  <a:pt x="421" y="648"/>
                  <a:pt x="423" y="646"/>
                  <a:pt x="424" y="650"/>
                </a:cubicBezTo>
                <a:cubicBezTo>
                  <a:pt x="423" y="651"/>
                  <a:pt x="421" y="653"/>
                  <a:pt x="420" y="654"/>
                </a:cubicBezTo>
                <a:cubicBezTo>
                  <a:pt x="421" y="653"/>
                  <a:pt x="422" y="651"/>
                  <a:pt x="424" y="650"/>
                </a:cubicBezTo>
                <a:cubicBezTo>
                  <a:pt x="425" y="648"/>
                  <a:pt x="428" y="646"/>
                  <a:pt x="430" y="644"/>
                </a:cubicBezTo>
                <a:cubicBezTo>
                  <a:pt x="441" y="634"/>
                  <a:pt x="455" y="629"/>
                  <a:pt x="466" y="619"/>
                </a:cubicBezTo>
                <a:cubicBezTo>
                  <a:pt x="458" y="627"/>
                  <a:pt x="448" y="631"/>
                  <a:pt x="438" y="637"/>
                </a:cubicBezTo>
                <a:cubicBezTo>
                  <a:pt x="436" y="639"/>
                  <a:pt x="434" y="642"/>
                  <a:pt x="430" y="642"/>
                </a:cubicBezTo>
                <a:cubicBezTo>
                  <a:pt x="428" y="641"/>
                  <a:pt x="428" y="640"/>
                  <a:pt x="429" y="639"/>
                </a:cubicBezTo>
                <a:cubicBezTo>
                  <a:pt x="435" y="632"/>
                  <a:pt x="439" y="625"/>
                  <a:pt x="447" y="621"/>
                </a:cubicBezTo>
                <a:cubicBezTo>
                  <a:pt x="453" y="618"/>
                  <a:pt x="458" y="614"/>
                  <a:pt x="465" y="611"/>
                </a:cubicBezTo>
                <a:cubicBezTo>
                  <a:pt x="458" y="614"/>
                  <a:pt x="452" y="619"/>
                  <a:pt x="445" y="622"/>
                </a:cubicBezTo>
                <a:cubicBezTo>
                  <a:pt x="436" y="626"/>
                  <a:pt x="432" y="634"/>
                  <a:pt x="428" y="643"/>
                </a:cubicBezTo>
                <a:cubicBezTo>
                  <a:pt x="427" y="645"/>
                  <a:pt x="426" y="646"/>
                  <a:pt x="423" y="647"/>
                </a:cubicBezTo>
                <a:cubicBezTo>
                  <a:pt x="418" y="646"/>
                  <a:pt x="422" y="644"/>
                  <a:pt x="422" y="641"/>
                </a:cubicBezTo>
                <a:cubicBezTo>
                  <a:pt x="409" y="653"/>
                  <a:pt x="399" y="667"/>
                  <a:pt x="386" y="678"/>
                </a:cubicBezTo>
                <a:cubicBezTo>
                  <a:pt x="382" y="681"/>
                  <a:pt x="382" y="686"/>
                  <a:pt x="378" y="689"/>
                </a:cubicBezTo>
                <a:cubicBezTo>
                  <a:pt x="377" y="690"/>
                  <a:pt x="375" y="691"/>
                  <a:pt x="374" y="688"/>
                </a:cubicBezTo>
                <a:cubicBezTo>
                  <a:pt x="374" y="686"/>
                  <a:pt x="375" y="685"/>
                  <a:pt x="376" y="684"/>
                </a:cubicBezTo>
                <a:cubicBezTo>
                  <a:pt x="378" y="683"/>
                  <a:pt x="377" y="681"/>
                  <a:pt x="377" y="680"/>
                </a:cubicBezTo>
                <a:cubicBezTo>
                  <a:pt x="378" y="679"/>
                  <a:pt x="378" y="679"/>
                  <a:pt x="378" y="679"/>
                </a:cubicBezTo>
                <a:cubicBezTo>
                  <a:pt x="379" y="676"/>
                  <a:pt x="382" y="674"/>
                  <a:pt x="384" y="671"/>
                </a:cubicBezTo>
                <a:cubicBezTo>
                  <a:pt x="384" y="670"/>
                  <a:pt x="385" y="669"/>
                  <a:pt x="386" y="669"/>
                </a:cubicBezTo>
                <a:cubicBezTo>
                  <a:pt x="387" y="668"/>
                  <a:pt x="388" y="667"/>
                  <a:pt x="389" y="666"/>
                </a:cubicBezTo>
                <a:cubicBezTo>
                  <a:pt x="389" y="665"/>
                  <a:pt x="390" y="664"/>
                  <a:pt x="391" y="664"/>
                </a:cubicBezTo>
                <a:cubicBezTo>
                  <a:pt x="391" y="663"/>
                  <a:pt x="392" y="661"/>
                  <a:pt x="393" y="661"/>
                </a:cubicBezTo>
                <a:cubicBezTo>
                  <a:pt x="396" y="659"/>
                  <a:pt x="395" y="655"/>
                  <a:pt x="398" y="653"/>
                </a:cubicBezTo>
                <a:cubicBezTo>
                  <a:pt x="399" y="652"/>
                  <a:pt x="401" y="651"/>
                  <a:pt x="403" y="650"/>
                </a:cubicBezTo>
                <a:cubicBezTo>
                  <a:pt x="403" y="649"/>
                  <a:pt x="404" y="649"/>
                  <a:pt x="404" y="649"/>
                </a:cubicBezTo>
                <a:cubicBezTo>
                  <a:pt x="402" y="650"/>
                  <a:pt x="401" y="650"/>
                  <a:pt x="400" y="648"/>
                </a:cubicBezTo>
                <a:cubicBezTo>
                  <a:pt x="399" y="647"/>
                  <a:pt x="399" y="648"/>
                  <a:pt x="398" y="648"/>
                </a:cubicBezTo>
                <a:cubicBezTo>
                  <a:pt x="395" y="651"/>
                  <a:pt x="392" y="654"/>
                  <a:pt x="387" y="652"/>
                </a:cubicBezTo>
                <a:cubicBezTo>
                  <a:pt x="386" y="652"/>
                  <a:pt x="386" y="653"/>
                  <a:pt x="385" y="654"/>
                </a:cubicBezTo>
                <a:cubicBezTo>
                  <a:pt x="384" y="656"/>
                  <a:pt x="382" y="657"/>
                  <a:pt x="380" y="658"/>
                </a:cubicBezTo>
                <a:cubicBezTo>
                  <a:pt x="377" y="659"/>
                  <a:pt x="374" y="659"/>
                  <a:pt x="372" y="660"/>
                </a:cubicBezTo>
                <a:cubicBezTo>
                  <a:pt x="370" y="661"/>
                  <a:pt x="369" y="661"/>
                  <a:pt x="368" y="660"/>
                </a:cubicBezTo>
                <a:cubicBezTo>
                  <a:pt x="368" y="659"/>
                  <a:pt x="368" y="659"/>
                  <a:pt x="367" y="658"/>
                </a:cubicBezTo>
                <a:cubicBezTo>
                  <a:pt x="367" y="658"/>
                  <a:pt x="367" y="657"/>
                  <a:pt x="367" y="655"/>
                </a:cubicBezTo>
                <a:cubicBezTo>
                  <a:pt x="365" y="660"/>
                  <a:pt x="360" y="659"/>
                  <a:pt x="357" y="662"/>
                </a:cubicBezTo>
                <a:cubicBezTo>
                  <a:pt x="354" y="665"/>
                  <a:pt x="348" y="665"/>
                  <a:pt x="345" y="669"/>
                </a:cubicBezTo>
                <a:cubicBezTo>
                  <a:pt x="341" y="671"/>
                  <a:pt x="336" y="673"/>
                  <a:pt x="332" y="675"/>
                </a:cubicBezTo>
                <a:cubicBezTo>
                  <a:pt x="329" y="677"/>
                  <a:pt x="326" y="678"/>
                  <a:pt x="323" y="679"/>
                </a:cubicBezTo>
                <a:cubicBezTo>
                  <a:pt x="315" y="681"/>
                  <a:pt x="308" y="684"/>
                  <a:pt x="302" y="689"/>
                </a:cubicBezTo>
                <a:cubicBezTo>
                  <a:pt x="295" y="693"/>
                  <a:pt x="288" y="697"/>
                  <a:pt x="281" y="701"/>
                </a:cubicBezTo>
                <a:cubicBezTo>
                  <a:pt x="275" y="704"/>
                  <a:pt x="271" y="707"/>
                  <a:pt x="265" y="710"/>
                </a:cubicBezTo>
                <a:cubicBezTo>
                  <a:pt x="261" y="708"/>
                  <a:pt x="260" y="707"/>
                  <a:pt x="263" y="705"/>
                </a:cubicBezTo>
                <a:cubicBezTo>
                  <a:pt x="274" y="698"/>
                  <a:pt x="282" y="688"/>
                  <a:pt x="291" y="679"/>
                </a:cubicBezTo>
                <a:cubicBezTo>
                  <a:pt x="293" y="678"/>
                  <a:pt x="294" y="676"/>
                  <a:pt x="295" y="674"/>
                </a:cubicBezTo>
                <a:cubicBezTo>
                  <a:pt x="296" y="673"/>
                  <a:pt x="296" y="672"/>
                  <a:pt x="297" y="672"/>
                </a:cubicBezTo>
                <a:cubicBezTo>
                  <a:pt x="299" y="670"/>
                  <a:pt x="301" y="671"/>
                  <a:pt x="304" y="670"/>
                </a:cubicBezTo>
                <a:cubicBezTo>
                  <a:pt x="305" y="670"/>
                  <a:pt x="306" y="669"/>
                  <a:pt x="307" y="670"/>
                </a:cubicBezTo>
                <a:cubicBezTo>
                  <a:pt x="308" y="670"/>
                  <a:pt x="308" y="671"/>
                  <a:pt x="308" y="671"/>
                </a:cubicBezTo>
                <a:cubicBezTo>
                  <a:pt x="308" y="674"/>
                  <a:pt x="305" y="674"/>
                  <a:pt x="303" y="675"/>
                </a:cubicBezTo>
                <a:cubicBezTo>
                  <a:pt x="297" y="678"/>
                  <a:pt x="292" y="684"/>
                  <a:pt x="287" y="689"/>
                </a:cubicBezTo>
                <a:cubicBezTo>
                  <a:pt x="291" y="687"/>
                  <a:pt x="294" y="682"/>
                  <a:pt x="300" y="685"/>
                </a:cubicBezTo>
                <a:cubicBezTo>
                  <a:pt x="302" y="684"/>
                  <a:pt x="304" y="683"/>
                  <a:pt x="305" y="681"/>
                </a:cubicBezTo>
                <a:cubicBezTo>
                  <a:pt x="306" y="681"/>
                  <a:pt x="308" y="680"/>
                  <a:pt x="309" y="680"/>
                </a:cubicBezTo>
                <a:cubicBezTo>
                  <a:pt x="312" y="679"/>
                  <a:pt x="314" y="676"/>
                  <a:pt x="317" y="675"/>
                </a:cubicBezTo>
                <a:cubicBezTo>
                  <a:pt x="321" y="674"/>
                  <a:pt x="325" y="673"/>
                  <a:pt x="329" y="670"/>
                </a:cubicBezTo>
                <a:cubicBezTo>
                  <a:pt x="331" y="668"/>
                  <a:pt x="333" y="665"/>
                  <a:pt x="336" y="665"/>
                </a:cubicBezTo>
                <a:cubicBezTo>
                  <a:pt x="338" y="665"/>
                  <a:pt x="340" y="665"/>
                  <a:pt x="342" y="663"/>
                </a:cubicBezTo>
                <a:cubicBezTo>
                  <a:pt x="343" y="663"/>
                  <a:pt x="345" y="662"/>
                  <a:pt x="346" y="661"/>
                </a:cubicBezTo>
                <a:cubicBezTo>
                  <a:pt x="347" y="660"/>
                  <a:pt x="350" y="660"/>
                  <a:pt x="350" y="657"/>
                </a:cubicBezTo>
                <a:cubicBezTo>
                  <a:pt x="350" y="656"/>
                  <a:pt x="350" y="656"/>
                  <a:pt x="350" y="655"/>
                </a:cubicBezTo>
                <a:cubicBezTo>
                  <a:pt x="347" y="650"/>
                  <a:pt x="346" y="650"/>
                  <a:pt x="341" y="652"/>
                </a:cubicBezTo>
                <a:cubicBezTo>
                  <a:pt x="340" y="653"/>
                  <a:pt x="338" y="653"/>
                  <a:pt x="337" y="654"/>
                </a:cubicBezTo>
                <a:cubicBezTo>
                  <a:pt x="335" y="654"/>
                  <a:pt x="334" y="656"/>
                  <a:pt x="333" y="654"/>
                </a:cubicBezTo>
                <a:cubicBezTo>
                  <a:pt x="331" y="653"/>
                  <a:pt x="332" y="652"/>
                  <a:pt x="333" y="650"/>
                </a:cubicBezTo>
                <a:cubicBezTo>
                  <a:pt x="333" y="648"/>
                  <a:pt x="334" y="647"/>
                  <a:pt x="336" y="646"/>
                </a:cubicBezTo>
                <a:cubicBezTo>
                  <a:pt x="338" y="644"/>
                  <a:pt x="341" y="647"/>
                  <a:pt x="342" y="644"/>
                </a:cubicBezTo>
                <a:cubicBezTo>
                  <a:pt x="343" y="643"/>
                  <a:pt x="344" y="642"/>
                  <a:pt x="345" y="641"/>
                </a:cubicBezTo>
                <a:cubicBezTo>
                  <a:pt x="346" y="640"/>
                  <a:pt x="346" y="640"/>
                  <a:pt x="347" y="639"/>
                </a:cubicBezTo>
                <a:cubicBezTo>
                  <a:pt x="349" y="638"/>
                  <a:pt x="350" y="634"/>
                  <a:pt x="353" y="638"/>
                </a:cubicBezTo>
                <a:cubicBezTo>
                  <a:pt x="353" y="638"/>
                  <a:pt x="353" y="638"/>
                  <a:pt x="354" y="637"/>
                </a:cubicBezTo>
                <a:cubicBezTo>
                  <a:pt x="355" y="636"/>
                  <a:pt x="356" y="635"/>
                  <a:pt x="358" y="633"/>
                </a:cubicBezTo>
                <a:cubicBezTo>
                  <a:pt x="358" y="632"/>
                  <a:pt x="360" y="632"/>
                  <a:pt x="359" y="630"/>
                </a:cubicBezTo>
                <a:cubicBezTo>
                  <a:pt x="360" y="628"/>
                  <a:pt x="363" y="626"/>
                  <a:pt x="364" y="623"/>
                </a:cubicBezTo>
                <a:cubicBezTo>
                  <a:pt x="364" y="623"/>
                  <a:pt x="364" y="622"/>
                  <a:pt x="365" y="622"/>
                </a:cubicBezTo>
                <a:cubicBezTo>
                  <a:pt x="367" y="620"/>
                  <a:pt x="368" y="618"/>
                  <a:pt x="370" y="616"/>
                </a:cubicBezTo>
                <a:cubicBezTo>
                  <a:pt x="372" y="612"/>
                  <a:pt x="373" y="606"/>
                  <a:pt x="377" y="603"/>
                </a:cubicBezTo>
                <a:cubicBezTo>
                  <a:pt x="375" y="604"/>
                  <a:pt x="374" y="606"/>
                  <a:pt x="372" y="607"/>
                </a:cubicBezTo>
                <a:cubicBezTo>
                  <a:pt x="368" y="609"/>
                  <a:pt x="367" y="608"/>
                  <a:pt x="368" y="604"/>
                </a:cubicBezTo>
                <a:cubicBezTo>
                  <a:pt x="372" y="600"/>
                  <a:pt x="376" y="597"/>
                  <a:pt x="381" y="594"/>
                </a:cubicBezTo>
                <a:cubicBezTo>
                  <a:pt x="382" y="593"/>
                  <a:pt x="384" y="593"/>
                  <a:pt x="385" y="591"/>
                </a:cubicBezTo>
                <a:cubicBezTo>
                  <a:pt x="389" y="588"/>
                  <a:pt x="394" y="586"/>
                  <a:pt x="397" y="581"/>
                </a:cubicBezTo>
                <a:cubicBezTo>
                  <a:pt x="402" y="576"/>
                  <a:pt x="408" y="573"/>
                  <a:pt x="415" y="569"/>
                </a:cubicBezTo>
                <a:cubicBezTo>
                  <a:pt x="416" y="570"/>
                  <a:pt x="416" y="570"/>
                  <a:pt x="416" y="571"/>
                </a:cubicBezTo>
                <a:cubicBezTo>
                  <a:pt x="416" y="573"/>
                  <a:pt x="414" y="575"/>
                  <a:pt x="411" y="576"/>
                </a:cubicBezTo>
                <a:cubicBezTo>
                  <a:pt x="401" y="582"/>
                  <a:pt x="394" y="590"/>
                  <a:pt x="388" y="600"/>
                </a:cubicBezTo>
                <a:cubicBezTo>
                  <a:pt x="385" y="603"/>
                  <a:pt x="383" y="607"/>
                  <a:pt x="380" y="610"/>
                </a:cubicBezTo>
                <a:cubicBezTo>
                  <a:pt x="377" y="612"/>
                  <a:pt x="377" y="615"/>
                  <a:pt x="375" y="616"/>
                </a:cubicBezTo>
                <a:cubicBezTo>
                  <a:pt x="376" y="615"/>
                  <a:pt x="378" y="614"/>
                  <a:pt x="379" y="613"/>
                </a:cubicBezTo>
                <a:cubicBezTo>
                  <a:pt x="380" y="613"/>
                  <a:pt x="381" y="612"/>
                  <a:pt x="382" y="611"/>
                </a:cubicBezTo>
                <a:cubicBezTo>
                  <a:pt x="382" y="610"/>
                  <a:pt x="384" y="609"/>
                  <a:pt x="385" y="608"/>
                </a:cubicBezTo>
                <a:cubicBezTo>
                  <a:pt x="386" y="606"/>
                  <a:pt x="388" y="605"/>
                  <a:pt x="387" y="602"/>
                </a:cubicBezTo>
                <a:cubicBezTo>
                  <a:pt x="387" y="600"/>
                  <a:pt x="389" y="598"/>
                  <a:pt x="390" y="597"/>
                </a:cubicBezTo>
                <a:cubicBezTo>
                  <a:pt x="394" y="592"/>
                  <a:pt x="398" y="588"/>
                  <a:pt x="402" y="583"/>
                </a:cubicBezTo>
                <a:cubicBezTo>
                  <a:pt x="402" y="583"/>
                  <a:pt x="403" y="582"/>
                  <a:pt x="403" y="581"/>
                </a:cubicBezTo>
                <a:cubicBezTo>
                  <a:pt x="413" y="576"/>
                  <a:pt x="421" y="567"/>
                  <a:pt x="432" y="563"/>
                </a:cubicBezTo>
                <a:cubicBezTo>
                  <a:pt x="435" y="565"/>
                  <a:pt x="433" y="567"/>
                  <a:pt x="431" y="568"/>
                </a:cubicBezTo>
                <a:cubicBezTo>
                  <a:pt x="426" y="572"/>
                  <a:pt x="422" y="577"/>
                  <a:pt x="416" y="579"/>
                </a:cubicBezTo>
                <a:cubicBezTo>
                  <a:pt x="413" y="582"/>
                  <a:pt x="408" y="581"/>
                  <a:pt x="406" y="585"/>
                </a:cubicBezTo>
                <a:cubicBezTo>
                  <a:pt x="410" y="584"/>
                  <a:pt x="413" y="581"/>
                  <a:pt x="416" y="579"/>
                </a:cubicBezTo>
                <a:cubicBezTo>
                  <a:pt x="423" y="577"/>
                  <a:pt x="427" y="572"/>
                  <a:pt x="432" y="568"/>
                </a:cubicBezTo>
                <a:cubicBezTo>
                  <a:pt x="435" y="565"/>
                  <a:pt x="438" y="561"/>
                  <a:pt x="441" y="559"/>
                </a:cubicBezTo>
                <a:cubicBezTo>
                  <a:pt x="439" y="559"/>
                  <a:pt x="438" y="563"/>
                  <a:pt x="435" y="560"/>
                </a:cubicBezTo>
                <a:cubicBezTo>
                  <a:pt x="435" y="559"/>
                  <a:pt x="436" y="558"/>
                  <a:pt x="437" y="556"/>
                </a:cubicBezTo>
                <a:cubicBezTo>
                  <a:pt x="440" y="554"/>
                  <a:pt x="443" y="551"/>
                  <a:pt x="445" y="549"/>
                </a:cubicBezTo>
                <a:cubicBezTo>
                  <a:pt x="446" y="548"/>
                  <a:pt x="446" y="548"/>
                  <a:pt x="447" y="548"/>
                </a:cubicBezTo>
                <a:cubicBezTo>
                  <a:pt x="448" y="547"/>
                  <a:pt x="449" y="546"/>
                  <a:pt x="450" y="545"/>
                </a:cubicBezTo>
                <a:cubicBezTo>
                  <a:pt x="451" y="544"/>
                  <a:pt x="452" y="543"/>
                  <a:pt x="453" y="542"/>
                </a:cubicBezTo>
                <a:cubicBezTo>
                  <a:pt x="457" y="538"/>
                  <a:pt x="462" y="535"/>
                  <a:pt x="467" y="531"/>
                </a:cubicBezTo>
                <a:cubicBezTo>
                  <a:pt x="471" y="529"/>
                  <a:pt x="475" y="526"/>
                  <a:pt x="479" y="524"/>
                </a:cubicBezTo>
                <a:cubicBezTo>
                  <a:pt x="479" y="524"/>
                  <a:pt x="479" y="524"/>
                  <a:pt x="480" y="524"/>
                </a:cubicBezTo>
                <a:cubicBezTo>
                  <a:pt x="481" y="524"/>
                  <a:pt x="483" y="523"/>
                  <a:pt x="483" y="524"/>
                </a:cubicBezTo>
                <a:cubicBezTo>
                  <a:pt x="484" y="526"/>
                  <a:pt x="482" y="527"/>
                  <a:pt x="481" y="528"/>
                </a:cubicBezTo>
                <a:cubicBezTo>
                  <a:pt x="481" y="528"/>
                  <a:pt x="481" y="528"/>
                  <a:pt x="480" y="529"/>
                </a:cubicBezTo>
                <a:cubicBezTo>
                  <a:pt x="476" y="531"/>
                  <a:pt x="472" y="534"/>
                  <a:pt x="467" y="537"/>
                </a:cubicBezTo>
                <a:cubicBezTo>
                  <a:pt x="465" y="538"/>
                  <a:pt x="464" y="539"/>
                  <a:pt x="463" y="541"/>
                </a:cubicBezTo>
                <a:cubicBezTo>
                  <a:pt x="464" y="539"/>
                  <a:pt x="465" y="538"/>
                  <a:pt x="466" y="537"/>
                </a:cubicBezTo>
                <a:cubicBezTo>
                  <a:pt x="471" y="535"/>
                  <a:pt x="476" y="531"/>
                  <a:pt x="480" y="529"/>
                </a:cubicBezTo>
                <a:cubicBezTo>
                  <a:pt x="488" y="523"/>
                  <a:pt x="495" y="518"/>
                  <a:pt x="503" y="514"/>
                </a:cubicBezTo>
                <a:cubicBezTo>
                  <a:pt x="506" y="512"/>
                  <a:pt x="509" y="508"/>
                  <a:pt x="514" y="508"/>
                </a:cubicBezTo>
                <a:cubicBezTo>
                  <a:pt x="516" y="509"/>
                  <a:pt x="515" y="510"/>
                  <a:pt x="514" y="511"/>
                </a:cubicBezTo>
                <a:cubicBezTo>
                  <a:pt x="510" y="514"/>
                  <a:pt x="507" y="519"/>
                  <a:pt x="503" y="522"/>
                </a:cubicBezTo>
                <a:cubicBezTo>
                  <a:pt x="490" y="533"/>
                  <a:pt x="477" y="545"/>
                  <a:pt x="462" y="555"/>
                </a:cubicBezTo>
                <a:cubicBezTo>
                  <a:pt x="458" y="560"/>
                  <a:pt x="453" y="564"/>
                  <a:pt x="447" y="566"/>
                </a:cubicBezTo>
                <a:cubicBezTo>
                  <a:pt x="443" y="570"/>
                  <a:pt x="439" y="573"/>
                  <a:pt x="435" y="577"/>
                </a:cubicBezTo>
                <a:cubicBezTo>
                  <a:pt x="434" y="577"/>
                  <a:pt x="435" y="578"/>
                  <a:pt x="435" y="577"/>
                </a:cubicBezTo>
                <a:cubicBezTo>
                  <a:pt x="439" y="574"/>
                  <a:pt x="443" y="569"/>
                  <a:pt x="447" y="566"/>
                </a:cubicBezTo>
                <a:cubicBezTo>
                  <a:pt x="451" y="566"/>
                  <a:pt x="453" y="561"/>
                  <a:pt x="457" y="563"/>
                </a:cubicBezTo>
                <a:cubicBezTo>
                  <a:pt x="457" y="563"/>
                  <a:pt x="459" y="561"/>
                  <a:pt x="459" y="559"/>
                </a:cubicBezTo>
                <a:cubicBezTo>
                  <a:pt x="460" y="558"/>
                  <a:pt x="460" y="557"/>
                  <a:pt x="461" y="555"/>
                </a:cubicBezTo>
                <a:cubicBezTo>
                  <a:pt x="467" y="551"/>
                  <a:pt x="473" y="547"/>
                  <a:pt x="479" y="542"/>
                </a:cubicBezTo>
                <a:cubicBezTo>
                  <a:pt x="487" y="536"/>
                  <a:pt x="495" y="528"/>
                  <a:pt x="503" y="522"/>
                </a:cubicBezTo>
                <a:cubicBezTo>
                  <a:pt x="509" y="516"/>
                  <a:pt x="515" y="510"/>
                  <a:pt x="522" y="504"/>
                </a:cubicBezTo>
                <a:cubicBezTo>
                  <a:pt x="524" y="501"/>
                  <a:pt x="527" y="500"/>
                  <a:pt x="530" y="498"/>
                </a:cubicBezTo>
                <a:cubicBezTo>
                  <a:pt x="531" y="497"/>
                  <a:pt x="532" y="497"/>
                  <a:pt x="533" y="497"/>
                </a:cubicBezTo>
                <a:cubicBezTo>
                  <a:pt x="536" y="499"/>
                  <a:pt x="533" y="500"/>
                  <a:pt x="533" y="502"/>
                </a:cubicBezTo>
                <a:cubicBezTo>
                  <a:pt x="537" y="502"/>
                  <a:pt x="540" y="499"/>
                  <a:pt x="543" y="497"/>
                </a:cubicBezTo>
                <a:cubicBezTo>
                  <a:pt x="545" y="497"/>
                  <a:pt x="546" y="495"/>
                  <a:pt x="548" y="497"/>
                </a:cubicBezTo>
                <a:cubicBezTo>
                  <a:pt x="550" y="498"/>
                  <a:pt x="551" y="496"/>
                  <a:pt x="552" y="495"/>
                </a:cubicBezTo>
                <a:cubicBezTo>
                  <a:pt x="558" y="492"/>
                  <a:pt x="563" y="488"/>
                  <a:pt x="568" y="485"/>
                </a:cubicBezTo>
                <a:cubicBezTo>
                  <a:pt x="569" y="485"/>
                  <a:pt x="569" y="485"/>
                  <a:pt x="570" y="485"/>
                </a:cubicBezTo>
                <a:cubicBezTo>
                  <a:pt x="571" y="485"/>
                  <a:pt x="573" y="484"/>
                  <a:pt x="573" y="486"/>
                </a:cubicBezTo>
                <a:cubicBezTo>
                  <a:pt x="573" y="487"/>
                  <a:pt x="572" y="488"/>
                  <a:pt x="571" y="488"/>
                </a:cubicBezTo>
                <a:cubicBezTo>
                  <a:pt x="566" y="491"/>
                  <a:pt x="562" y="495"/>
                  <a:pt x="557" y="497"/>
                </a:cubicBezTo>
                <a:cubicBezTo>
                  <a:pt x="553" y="500"/>
                  <a:pt x="550" y="501"/>
                  <a:pt x="546" y="504"/>
                </a:cubicBezTo>
                <a:cubicBezTo>
                  <a:pt x="549" y="502"/>
                  <a:pt x="553" y="500"/>
                  <a:pt x="556" y="498"/>
                </a:cubicBezTo>
                <a:cubicBezTo>
                  <a:pt x="566" y="493"/>
                  <a:pt x="575" y="486"/>
                  <a:pt x="585" y="480"/>
                </a:cubicBezTo>
                <a:cubicBezTo>
                  <a:pt x="590" y="478"/>
                  <a:pt x="594" y="476"/>
                  <a:pt x="598" y="473"/>
                </a:cubicBezTo>
                <a:cubicBezTo>
                  <a:pt x="605" y="467"/>
                  <a:pt x="613" y="465"/>
                  <a:pt x="620" y="460"/>
                </a:cubicBezTo>
                <a:cubicBezTo>
                  <a:pt x="621" y="458"/>
                  <a:pt x="623" y="458"/>
                  <a:pt x="624" y="457"/>
                </a:cubicBezTo>
                <a:cubicBezTo>
                  <a:pt x="627" y="455"/>
                  <a:pt x="631" y="453"/>
                  <a:pt x="634" y="451"/>
                </a:cubicBezTo>
                <a:cubicBezTo>
                  <a:pt x="637" y="449"/>
                  <a:pt x="640" y="447"/>
                  <a:pt x="644" y="445"/>
                </a:cubicBezTo>
                <a:cubicBezTo>
                  <a:pt x="644" y="445"/>
                  <a:pt x="645" y="445"/>
                  <a:pt x="645" y="444"/>
                </a:cubicBezTo>
                <a:cubicBezTo>
                  <a:pt x="646" y="444"/>
                  <a:pt x="647" y="443"/>
                  <a:pt x="647" y="442"/>
                </a:cubicBezTo>
                <a:cubicBezTo>
                  <a:pt x="648" y="442"/>
                  <a:pt x="649" y="441"/>
                  <a:pt x="650" y="441"/>
                </a:cubicBezTo>
                <a:cubicBezTo>
                  <a:pt x="651" y="441"/>
                  <a:pt x="652" y="440"/>
                  <a:pt x="654" y="440"/>
                </a:cubicBezTo>
                <a:cubicBezTo>
                  <a:pt x="657" y="439"/>
                  <a:pt x="660" y="437"/>
                  <a:pt x="663" y="436"/>
                </a:cubicBezTo>
                <a:cubicBezTo>
                  <a:pt x="665" y="435"/>
                  <a:pt x="667" y="435"/>
                  <a:pt x="668" y="434"/>
                </a:cubicBezTo>
                <a:cubicBezTo>
                  <a:pt x="668" y="434"/>
                  <a:pt x="669" y="433"/>
                  <a:pt x="669" y="433"/>
                </a:cubicBezTo>
                <a:cubicBezTo>
                  <a:pt x="664" y="435"/>
                  <a:pt x="662" y="435"/>
                  <a:pt x="666" y="430"/>
                </a:cubicBezTo>
                <a:cubicBezTo>
                  <a:pt x="672" y="424"/>
                  <a:pt x="679" y="421"/>
                  <a:pt x="685" y="417"/>
                </a:cubicBezTo>
                <a:cubicBezTo>
                  <a:pt x="676" y="421"/>
                  <a:pt x="668" y="429"/>
                  <a:pt x="658" y="435"/>
                </a:cubicBezTo>
                <a:cubicBezTo>
                  <a:pt x="656" y="436"/>
                  <a:pt x="654" y="438"/>
                  <a:pt x="652" y="438"/>
                </a:cubicBezTo>
                <a:cubicBezTo>
                  <a:pt x="650" y="437"/>
                  <a:pt x="650" y="436"/>
                  <a:pt x="651" y="435"/>
                </a:cubicBezTo>
                <a:cubicBezTo>
                  <a:pt x="652" y="433"/>
                  <a:pt x="654" y="433"/>
                  <a:pt x="655" y="431"/>
                </a:cubicBezTo>
                <a:cubicBezTo>
                  <a:pt x="656" y="430"/>
                  <a:pt x="658" y="428"/>
                  <a:pt x="660" y="427"/>
                </a:cubicBezTo>
                <a:cubicBezTo>
                  <a:pt x="662" y="426"/>
                  <a:pt x="663" y="425"/>
                  <a:pt x="665" y="424"/>
                </a:cubicBezTo>
                <a:cubicBezTo>
                  <a:pt x="667" y="423"/>
                  <a:pt x="669" y="422"/>
                  <a:pt x="670" y="421"/>
                </a:cubicBezTo>
                <a:cubicBezTo>
                  <a:pt x="673" y="420"/>
                  <a:pt x="675" y="418"/>
                  <a:pt x="677" y="417"/>
                </a:cubicBezTo>
                <a:cubicBezTo>
                  <a:pt x="682" y="413"/>
                  <a:pt x="687" y="410"/>
                  <a:pt x="692" y="408"/>
                </a:cubicBezTo>
                <a:cubicBezTo>
                  <a:pt x="694" y="406"/>
                  <a:pt x="697" y="404"/>
                  <a:pt x="699" y="403"/>
                </a:cubicBezTo>
                <a:cubicBezTo>
                  <a:pt x="700" y="403"/>
                  <a:pt x="699" y="403"/>
                  <a:pt x="700" y="403"/>
                </a:cubicBezTo>
                <a:cubicBezTo>
                  <a:pt x="700" y="402"/>
                  <a:pt x="699" y="403"/>
                  <a:pt x="699" y="403"/>
                </a:cubicBezTo>
                <a:cubicBezTo>
                  <a:pt x="697" y="403"/>
                  <a:pt x="695" y="404"/>
                  <a:pt x="694" y="406"/>
                </a:cubicBezTo>
                <a:cubicBezTo>
                  <a:pt x="693" y="406"/>
                  <a:pt x="692" y="407"/>
                  <a:pt x="691" y="408"/>
                </a:cubicBezTo>
                <a:cubicBezTo>
                  <a:pt x="686" y="411"/>
                  <a:pt x="682" y="414"/>
                  <a:pt x="677" y="417"/>
                </a:cubicBezTo>
                <a:cubicBezTo>
                  <a:pt x="675" y="418"/>
                  <a:pt x="673" y="420"/>
                  <a:pt x="671" y="421"/>
                </a:cubicBezTo>
                <a:cubicBezTo>
                  <a:pt x="669" y="422"/>
                  <a:pt x="667" y="423"/>
                  <a:pt x="665" y="424"/>
                </a:cubicBezTo>
                <a:cubicBezTo>
                  <a:pt x="664" y="423"/>
                  <a:pt x="663" y="423"/>
                  <a:pt x="663" y="422"/>
                </a:cubicBezTo>
                <a:cubicBezTo>
                  <a:pt x="664" y="420"/>
                  <a:pt x="665" y="420"/>
                  <a:pt x="667" y="418"/>
                </a:cubicBezTo>
                <a:cubicBezTo>
                  <a:pt x="667" y="418"/>
                  <a:pt x="667" y="418"/>
                  <a:pt x="668" y="417"/>
                </a:cubicBezTo>
                <a:cubicBezTo>
                  <a:pt x="671" y="415"/>
                  <a:pt x="674" y="413"/>
                  <a:pt x="677" y="411"/>
                </a:cubicBezTo>
                <a:cubicBezTo>
                  <a:pt x="679" y="410"/>
                  <a:pt x="682" y="409"/>
                  <a:pt x="684" y="407"/>
                </a:cubicBezTo>
                <a:cubicBezTo>
                  <a:pt x="685" y="406"/>
                  <a:pt x="687" y="406"/>
                  <a:pt x="688" y="404"/>
                </a:cubicBezTo>
                <a:cubicBezTo>
                  <a:pt x="689" y="404"/>
                  <a:pt x="690" y="403"/>
                  <a:pt x="690" y="403"/>
                </a:cubicBezTo>
                <a:cubicBezTo>
                  <a:pt x="693" y="402"/>
                  <a:pt x="695" y="400"/>
                  <a:pt x="697" y="398"/>
                </a:cubicBezTo>
                <a:cubicBezTo>
                  <a:pt x="698" y="398"/>
                  <a:pt x="698" y="397"/>
                  <a:pt x="699" y="396"/>
                </a:cubicBezTo>
                <a:cubicBezTo>
                  <a:pt x="700" y="395"/>
                  <a:pt x="701" y="394"/>
                  <a:pt x="702" y="394"/>
                </a:cubicBezTo>
                <a:cubicBezTo>
                  <a:pt x="704" y="394"/>
                  <a:pt x="705" y="394"/>
                  <a:pt x="707" y="393"/>
                </a:cubicBezTo>
                <a:cubicBezTo>
                  <a:pt x="707" y="392"/>
                  <a:pt x="708" y="392"/>
                  <a:pt x="709" y="391"/>
                </a:cubicBezTo>
                <a:cubicBezTo>
                  <a:pt x="710" y="391"/>
                  <a:pt x="710" y="391"/>
                  <a:pt x="711" y="390"/>
                </a:cubicBezTo>
                <a:cubicBezTo>
                  <a:pt x="712" y="390"/>
                  <a:pt x="713" y="389"/>
                  <a:pt x="714" y="389"/>
                </a:cubicBezTo>
                <a:cubicBezTo>
                  <a:pt x="716" y="389"/>
                  <a:pt x="718" y="388"/>
                  <a:pt x="720" y="387"/>
                </a:cubicBezTo>
                <a:cubicBezTo>
                  <a:pt x="723" y="386"/>
                  <a:pt x="726" y="385"/>
                  <a:pt x="729" y="383"/>
                </a:cubicBezTo>
                <a:cubicBezTo>
                  <a:pt x="737" y="384"/>
                  <a:pt x="742" y="376"/>
                  <a:pt x="750" y="374"/>
                </a:cubicBezTo>
                <a:cubicBezTo>
                  <a:pt x="751" y="373"/>
                  <a:pt x="753" y="372"/>
                  <a:pt x="754" y="370"/>
                </a:cubicBezTo>
                <a:cubicBezTo>
                  <a:pt x="754" y="370"/>
                  <a:pt x="755" y="370"/>
                  <a:pt x="755" y="370"/>
                </a:cubicBezTo>
                <a:cubicBezTo>
                  <a:pt x="756" y="369"/>
                  <a:pt x="756" y="369"/>
                  <a:pt x="757" y="369"/>
                </a:cubicBezTo>
                <a:cubicBezTo>
                  <a:pt x="764" y="370"/>
                  <a:pt x="769" y="367"/>
                  <a:pt x="774" y="363"/>
                </a:cubicBezTo>
                <a:cubicBezTo>
                  <a:pt x="777" y="363"/>
                  <a:pt x="779" y="362"/>
                  <a:pt x="781" y="360"/>
                </a:cubicBezTo>
                <a:cubicBezTo>
                  <a:pt x="783" y="359"/>
                  <a:pt x="785" y="357"/>
                  <a:pt x="787" y="356"/>
                </a:cubicBezTo>
                <a:cubicBezTo>
                  <a:pt x="789" y="354"/>
                  <a:pt x="791" y="353"/>
                  <a:pt x="792" y="352"/>
                </a:cubicBezTo>
                <a:cubicBezTo>
                  <a:pt x="794" y="351"/>
                  <a:pt x="794" y="349"/>
                  <a:pt x="793" y="348"/>
                </a:cubicBezTo>
                <a:cubicBezTo>
                  <a:pt x="784" y="355"/>
                  <a:pt x="773" y="357"/>
                  <a:pt x="764" y="363"/>
                </a:cubicBezTo>
                <a:cubicBezTo>
                  <a:pt x="762" y="363"/>
                  <a:pt x="761" y="362"/>
                  <a:pt x="762" y="360"/>
                </a:cubicBezTo>
                <a:cubicBezTo>
                  <a:pt x="762" y="359"/>
                  <a:pt x="763" y="358"/>
                  <a:pt x="763" y="357"/>
                </a:cubicBezTo>
                <a:cubicBezTo>
                  <a:pt x="764" y="356"/>
                  <a:pt x="765" y="356"/>
                  <a:pt x="766" y="355"/>
                </a:cubicBezTo>
                <a:cubicBezTo>
                  <a:pt x="769" y="354"/>
                  <a:pt x="771" y="353"/>
                  <a:pt x="773" y="352"/>
                </a:cubicBezTo>
                <a:cubicBezTo>
                  <a:pt x="779" y="351"/>
                  <a:pt x="783" y="347"/>
                  <a:pt x="786" y="341"/>
                </a:cubicBezTo>
                <a:cubicBezTo>
                  <a:pt x="787" y="340"/>
                  <a:pt x="788" y="339"/>
                  <a:pt x="790" y="338"/>
                </a:cubicBezTo>
                <a:cubicBezTo>
                  <a:pt x="791" y="337"/>
                  <a:pt x="792" y="337"/>
                  <a:pt x="792" y="336"/>
                </a:cubicBezTo>
                <a:cubicBezTo>
                  <a:pt x="800" y="333"/>
                  <a:pt x="806" y="328"/>
                  <a:pt x="812" y="324"/>
                </a:cubicBezTo>
                <a:cubicBezTo>
                  <a:pt x="816" y="322"/>
                  <a:pt x="820" y="320"/>
                  <a:pt x="825" y="318"/>
                </a:cubicBezTo>
                <a:cubicBezTo>
                  <a:pt x="826" y="318"/>
                  <a:pt x="829" y="317"/>
                  <a:pt x="828" y="321"/>
                </a:cubicBezTo>
                <a:cubicBezTo>
                  <a:pt x="824" y="325"/>
                  <a:pt x="817" y="326"/>
                  <a:pt x="813" y="330"/>
                </a:cubicBezTo>
                <a:cubicBezTo>
                  <a:pt x="810" y="333"/>
                  <a:pt x="807" y="336"/>
                  <a:pt x="803" y="338"/>
                </a:cubicBezTo>
                <a:cubicBezTo>
                  <a:pt x="800" y="341"/>
                  <a:pt x="795" y="341"/>
                  <a:pt x="792" y="343"/>
                </a:cubicBezTo>
                <a:cubicBezTo>
                  <a:pt x="795" y="341"/>
                  <a:pt x="800" y="342"/>
                  <a:pt x="803" y="339"/>
                </a:cubicBezTo>
                <a:cubicBezTo>
                  <a:pt x="806" y="338"/>
                  <a:pt x="808" y="336"/>
                  <a:pt x="810" y="334"/>
                </a:cubicBezTo>
                <a:cubicBezTo>
                  <a:pt x="813" y="330"/>
                  <a:pt x="816" y="327"/>
                  <a:pt x="820" y="327"/>
                </a:cubicBezTo>
                <a:cubicBezTo>
                  <a:pt x="823" y="326"/>
                  <a:pt x="825" y="324"/>
                  <a:pt x="827" y="323"/>
                </a:cubicBezTo>
                <a:cubicBezTo>
                  <a:pt x="830" y="323"/>
                  <a:pt x="831" y="325"/>
                  <a:pt x="829" y="327"/>
                </a:cubicBezTo>
                <a:cubicBezTo>
                  <a:pt x="827" y="329"/>
                  <a:pt x="824" y="331"/>
                  <a:pt x="822" y="331"/>
                </a:cubicBezTo>
                <a:cubicBezTo>
                  <a:pt x="818" y="332"/>
                  <a:pt x="815" y="335"/>
                  <a:pt x="812" y="337"/>
                </a:cubicBezTo>
                <a:cubicBezTo>
                  <a:pt x="820" y="332"/>
                  <a:pt x="829" y="329"/>
                  <a:pt x="835" y="322"/>
                </a:cubicBezTo>
                <a:cubicBezTo>
                  <a:pt x="839" y="318"/>
                  <a:pt x="843" y="317"/>
                  <a:pt x="847" y="314"/>
                </a:cubicBezTo>
                <a:cubicBezTo>
                  <a:pt x="851" y="313"/>
                  <a:pt x="854" y="310"/>
                  <a:pt x="857" y="313"/>
                </a:cubicBezTo>
                <a:cubicBezTo>
                  <a:pt x="857" y="315"/>
                  <a:pt x="856" y="316"/>
                  <a:pt x="854" y="317"/>
                </a:cubicBezTo>
                <a:cubicBezTo>
                  <a:pt x="850" y="318"/>
                  <a:pt x="847" y="320"/>
                  <a:pt x="843" y="323"/>
                </a:cubicBezTo>
                <a:cubicBezTo>
                  <a:pt x="842" y="324"/>
                  <a:pt x="840" y="325"/>
                  <a:pt x="838" y="326"/>
                </a:cubicBezTo>
                <a:cubicBezTo>
                  <a:pt x="840" y="325"/>
                  <a:pt x="842" y="324"/>
                  <a:pt x="843" y="323"/>
                </a:cubicBezTo>
                <a:cubicBezTo>
                  <a:pt x="847" y="321"/>
                  <a:pt x="850" y="317"/>
                  <a:pt x="853" y="318"/>
                </a:cubicBezTo>
                <a:cubicBezTo>
                  <a:pt x="858" y="318"/>
                  <a:pt x="860" y="315"/>
                  <a:pt x="863" y="314"/>
                </a:cubicBezTo>
                <a:cubicBezTo>
                  <a:pt x="862" y="315"/>
                  <a:pt x="860" y="315"/>
                  <a:pt x="859" y="316"/>
                </a:cubicBezTo>
                <a:cubicBezTo>
                  <a:pt x="857" y="316"/>
                  <a:pt x="856" y="316"/>
                  <a:pt x="857" y="314"/>
                </a:cubicBezTo>
                <a:cubicBezTo>
                  <a:pt x="858" y="312"/>
                  <a:pt x="859" y="312"/>
                  <a:pt x="860" y="311"/>
                </a:cubicBezTo>
                <a:cubicBezTo>
                  <a:pt x="865" y="306"/>
                  <a:pt x="872" y="303"/>
                  <a:pt x="877" y="299"/>
                </a:cubicBezTo>
                <a:cubicBezTo>
                  <a:pt x="874" y="299"/>
                  <a:pt x="871" y="300"/>
                  <a:pt x="868" y="300"/>
                </a:cubicBezTo>
                <a:cubicBezTo>
                  <a:pt x="858" y="302"/>
                  <a:pt x="849" y="307"/>
                  <a:pt x="840" y="313"/>
                </a:cubicBezTo>
                <a:cubicBezTo>
                  <a:pt x="838" y="314"/>
                  <a:pt x="835" y="314"/>
                  <a:pt x="832" y="315"/>
                </a:cubicBezTo>
                <a:cubicBezTo>
                  <a:pt x="830" y="315"/>
                  <a:pt x="828" y="315"/>
                  <a:pt x="828" y="311"/>
                </a:cubicBezTo>
                <a:cubicBezTo>
                  <a:pt x="829" y="307"/>
                  <a:pt x="834" y="307"/>
                  <a:pt x="837" y="305"/>
                </a:cubicBezTo>
                <a:cubicBezTo>
                  <a:pt x="840" y="304"/>
                  <a:pt x="843" y="304"/>
                  <a:pt x="847" y="302"/>
                </a:cubicBezTo>
                <a:cubicBezTo>
                  <a:pt x="844" y="303"/>
                  <a:pt x="842" y="303"/>
                  <a:pt x="839" y="304"/>
                </a:cubicBezTo>
                <a:cubicBezTo>
                  <a:pt x="835" y="305"/>
                  <a:pt x="830" y="308"/>
                  <a:pt x="826" y="311"/>
                </a:cubicBezTo>
                <a:cubicBezTo>
                  <a:pt x="824" y="312"/>
                  <a:pt x="823" y="314"/>
                  <a:pt x="821" y="314"/>
                </a:cubicBezTo>
                <a:cubicBezTo>
                  <a:pt x="817" y="313"/>
                  <a:pt x="815" y="315"/>
                  <a:pt x="812" y="316"/>
                </a:cubicBezTo>
                <a:cubicBezTo>
                  <a:pt x="794" y="323"/>
                  <a:pt x="777" y="332"/>
                  <a:pt x="761" y="344"/>
                </a:cubicBezTo>
                <a:cubicBezTo>
                  <a:pt x="754" y="349"/>
                  <a:pt x="747" y="352"/>
                  <a:pt x="740" y="355"/>
                </a:cubicBezTo>
                <a:cubicBezTo>
                  <a:pt x="725" y="364"/>
                  <a:pt x="711" y="374"/>
                  <a:pt x="696" y="381"/>
                </a:cubicBezTo>
                <a:cubicBezTo>
                  <a:pt x="680" y="391"/>
                  <a:pt x="665" y="400"/>
                  <a:pt x="650" y="410"/>
                </a:cubicBezTo>
                <a:cubicBezTo>
                  <a:pt x="648" y="411"/>
                  <a:pt x="647" y="412"/>
                  <a:pt x="646" y="412"/>
                </a:cubicBezTo>
                <a:cubicBezTo>
                  <a:pt x="639" y="415"/>
                  <a:pt x="632" y="420"/>
                  <a:pt x="625" y="424"/>
                </a:cubicBezTo>
                <a:cubicBezTo>
                  <a:pt x="614" y="430"/>
                  <a:pt x="604" y="436"/>
                  <a:pt x="594" y="444"/>
                </a:cubicBezTo>
                <a:cubicBezTo>
                  <a:pt x="586" y="453"/>
                  <a:pt x="574" y="457"/>
                  <a:pt x="565" y="464"/>
                </a:cubicBezTo>
                <a:cubicBezTo>
                  <a:pt x="558" y="467"/>
                  <a:pt x="551" y="471"/>
                  <a:pt x="546" y="476"/>
                </a:cubicBezTo>
                <a:cubicBezTo>
                  <a:pt x="540" y="481"/>
                  <a:pt x="533" y="484"/>
                  <a:pt x="527" y="488"/>
                </a:cubicBezTo>
                <a:cubicBezTo>
                  <a:pt x="525" y="489"/>
                  <a:pt x="525" y="489"/>
                  <a:pt x="525" y="490"/>
                </a:cubicBezTo>
                <a:cubicBezTo>
                  <a:pt x="526" y="491"/>
                  <a:pt x="525" y="492"/>
                  <a:pt x="524" y="492"/>
                </a:cubicBezTo>
                <a:cubicBezTo>
                  <a:pt x="522" y="493"/>
                  <a:pt x="520" y="495"/>
                  <a:pt x="518" y="496"/>
                </a:cubicBezTo>
                <a:cubicBezTo>
                  <a:pt x="510" y="502"/>
                  <a:pt x="502" y="507"/>
                  <a:pt x="496" y="509"/>
                </a:cubicBezTo>
                <a:cubicBezTo>
                  <a:pt x="502" y="506"/>
                  <a:pt x="511" y="502"/>
                  <a:pt x="519" y="496"/>
                </a:cubicBezTo>
                <a:cubicBezTo>
                  <a:pt x="528" y="490"/>
                  <a:pt x="536" y="482"/>
                  <a:pt x="546" y="478"/>
                </a:cubicBezTo>
                <a:cubicBezTo>
                  <a:pt x="550" y="478"/>
                  <a:pt x="554" y="476"/>
                  <a:pt x="558" y="474"/>
                </a:cubicBezTo>
                <a:cubicBezTo>
                  <a:pt x="564" y="470"/>
                  <a:pt x="569" y="465"/>
                  <a:pt x="575" y="461"/>
                </a:cubicBezTo>
                <a:cubicBezTo>
                  <a:pt x="582" y="456"/>
                  <a:pt x="588" y="451"/>
                  <a:pt x="592" y="445"/>
                </a:cubicBezTo>
                <a:cubicBezTo>
                  <a:pt x="593" y="444"/>
                  <a:pt x="594" y="444"/>
                  <a:pt x="595" y="443"/>
                </a:cubicBezTo>
                <a:cubicBezTo>
                  <a:pt x="604" y="436"/>
                  <a:pt x="614" y="430"/>
                  <a:pt x="625" y="424"/>
                </a:cubicBezTo>
                <a:cubicBezTo>
                  <a:pt x="626" y="425"/>
                  <a:pt x="626" y="426"/>
                  <a:pt x="626" y="427"/>
                </a:cubicBezTo>
                <a:cubicBezTo>
                  <a:pt x="625" y="428"/>
                  <a:pt x="625" y="429"/>
                  <a:pt x="624" y="429"/>
                </a:cubicBezTo>
                <a:cubicBezTo>
                  <a:pt x="614" y="437"/>
                  <a:pt x="602" y="443"/>
                  <a:pt x="594" y="451"/>
                </a:cubicBezTo>
                <a:cubicBezTo>
                  <a:pt x="595" y="450"/>
                  <a:pt x="597" y="448"/>
                  <a:pt x="600" y="447"/>
                </a:cubicBezTo>
                <a:cubicBezTo>
                  <a:pt x="616" y="436"/>
                  <a:pt x="632" y="426"/>
                  <a:pt x="647" y="414"/>
                </a:cubicBezTo>
                <a:cubicBezTo>
                  <a:pt x="652" y="410"/>
                  <a:pt x="658" y="408"/>
                  <a:pt x="662" y="403"/>
                </a:cubicBezTo>
                <a:cubicBezTo>
                  <a:pt x="672" y="396"/>
                  <a:pt x="683" y="389"/>
                  <a:pt x="694" y="382"/>
                </a:cubicBezTo>
                <a:cubicBezTo>
                  <a:pt x="705" y="383"/>
                  <a:pt x="713" y="375"/>
                  <a:pt x="722" y="371"/>
                </a:cubicBezTo>
                <a:cubicBezTo>
                  <a:pt x="727" y="369"/>
                  <a:pt x="731" y="365"/>
                  <a:pt x="737" y="363"/>
                </a:cubicBezTo>
                <a:cubicBezTo>
                  <a:pt x="739" y="362"/>
                  <a:pt x="739" y="359"/>
                  <a:pt x="741" y="358"/>
                </a:cubicBezTo>
                <a:cubicBezTo>
                  <a:pt x="744" y="355"/>
                  <a:pt x="748" y="354"/>
                  <a:pt x="751" y="351"/>
                </a:cubicBezTo>
                <a:cubicBezTo>
                  <a:pt x="766" y="342"/>
                  <a:pt x="780" y="330"/>
                  <a:pt x="796" y="323"/>
                </a:cubicBezTo>
                <a:cubicBezTo>
                  <a:pt x="800" y="321"/>
                  <a:pt x="804" y="320"/>
                  <a:pt x="808" y="318"/>
                </a:cubicBezTo>
                <a:cubicBezTo>
                  <a:pt x="810" y="317"/>
                  <a:pt x="812" y="317"/>
                  <a:pt x="814" y="319"/>
                </a:cubicBezTo>
                <a:cubicBezTo>
                  <a:pt x="812" y="324"/>
                  <a:pt x="807" y="324"/>
                  <a:pt x="804" y="327"/>
                </a:cubicBezTo>
                <a:cubicBezTo>
                  <a:pt x="796" y="331"/>
                  <a:pt x="787" y="336"/>
                  <a:pt x="780" y="342"/>
                </a:cubicBezTo>
                <a:cubicBezTo>
                  <a:pt x="771" y="347"/>
                  <a:pt x="763" y="354"/>
                  <a:pt x="753" y="359"/>
                </a:cubicBezTo>
                <a:cubicBezTo>
                  <a:pt x="748" y="362"/>
                  <a:pt x="743" y="366"/>
                  <a:pt x="738" y="369"/>
                </a:cubicBezTo>
                <a:cubicBezTo>
                  <a:pt x="724" y="376"/>
                  <a:pt x="711" y="385"/>
                  <a:pt x="698" y="392"/>
                </a:cubicBezTo>
                <a:cubicBezTo>
                  <a:pt x="694" y="394"/>
                  <a:pt x="691" y="396"/>
                  <a:pt x="688" y="398"/>
                </a:cubicBezTo>
                <a:cubicBezTo>
                  <a:pt x="687" y="398"/>
                  <a:pt x="686" y="398"/>
                  <a:pt x="685" y="399"/>
                </a:cubicBezTo>
                <a:cubicBezTo>
                  <a:pt x="683" y="400"/>
                  <a:pt x="681" y="402"/>
                  <a:pt x="679" y="404"/>
                </a:cubicBezTo>
                <a:cubicBezTo>
                  <a:pt x="674" y="406"/>
                  <a:pt x="670" y="409"/>
                  <a:pt x="665" y="412"/>
                </a:cubicBezTo>
                <a:cubicBezTo>
                  <a:pt x="656" y="417"/>
                  <a:pt x="648" y="422"/>
                  <a:pt x="639" y="428"/>
                </a:cubicBezTo>
                <a:cubicBezTo>
                  <a:pt x="634" y="431"/>
                  <a:pt x="628" y="434"/>
                  <a:pt x="624" y="439"/>
                </a:cubicBezTo>
                <a:cubicBezTo>
                  <a:pt x="621" y="442"/>
                  <a:pt x="615" y="443"/>
                  <a:pt x="611" y="447"/>
                </a:cubicBezTo>
                <a:cubicBezTo>
                  <a:pt x="600" y="455"/>
                  <a:pt x="589" y="464"/>
                  <a:pt x="576" y="471"/>
                </a:cubicBezTo>
                <a:cubicBezTo>
                  <a:pt x="569" y="476"/>
                  <a:pt x="562" y="482"/>
                  <a:pt x="553" y="486"/>
                </a:cubicBezTo>
                <a:cubicBezTo>
                  <a:pt x="546" y="488"/>
                  <a:pt x="540" y="491"/>
                  <a:pt x="534" y="494"/>
                </a:cubicBezTo>
                <a:cubicBezTo>
                  <a:pt x="531" y="495"/>
                  <a:pt x="528" y="497"/>
                  <a:pt x="526" y="499"/>
                </a:cubicBezTo>
                <a:cubicBezTo>
                  <a:pt x="518" y="505"/>
                  <a:pt x="510" y="508"/>
                  <a:pt x="503" y="513"/>
                </a:cubicBezTo>
                <a:cubicBezTo>
                  <a:pt x="501" y="514"/>
                  <a:pt x="500" y="515"/>
                  <a:pt x="498" y="516"/>
                </a:cubicBezTo>
                <a:cubicBezTo>
                  <a:pt x="497" y="517"/>
                  <a:pt x="495" y="518"/>
                  <a:pt x="493" y="516"/>
                </a:cubicBezTo>
                <a:cubicBezTo>
                  <a:pt x="494" y="515"/>
                  <a:pt x="495" y="515"/>
                  <a:pt x="495" y="514"/>
                </a:cubicBezTo>
                <a:cubicBezTo>
                  <a:pt x="495" y="514"/>
                  <a:pt x="494" y="515"/>
                  <a:pt x="493" y="516"/>
                </a:cubicBezTo>
                <a:cubicBezTo>
                  <a:pt x="492" y="519"/>
                  <a:pt x="489" y="520"/>
                  <a:pt x="486" y="521"/>
                </a:cubicBezTo>
                <a:cubicBezTo>
                  <a:pt x="483" y="521"/>
                  <a:pt x="481" y="523"/>
                  <a:pt x="478" y="524"/>
                </a:cubicBezTo>
                <a:cubicBezTo>
                  <a:pt x="474" y="527"/>
                  <a:pt x="470" y="528"/>
                  <a:pt x="466" y="532"/>
                </a:cubicBezTo>
                <a:cubicBezTo>
                  <a:pt x="461" y="536"/>
                  <a:pt x="456" y="539"/>
                  <a:pt x="451" y="542"/>
                </a:cubicBezTo>
                <a:cubicBezTo>
                  <a:pt x="446" y="545"/>
                  <a:pt x="441" y="548"/>
                  <a:pt x="435" y="552"/>
                </a:cubicBezTo>
                <a:cubicBezTo>
                  <a:pt x="432" y="553"/>
                  <a:pt x="430" y="555"/>
                  <a:pt x="427" y="558"/>
                </a:cubicBezTo>
                <a:cubicBezTo>
                  <a:pt x="423" y="561"/>
                  <a:pt x="417" y="564"/>
                  <a:pt x="412" y="567"/>
                </a:cubicBezTo>
                <a:cubicBezTo>
                  <a:pt x="404" y="571"/>
                  <a:pt x="396" y="576"/>
                  <a:pt x="388" y="580"/>
                </a:cubicBezTo>
                <a:cubicBezTo>
                  <a:pt x="391" y="578"/>
                  <a:pt x="394" y="576"/>
                  <a:pt x="398" y="575"/>
                </a:cubicBezTo>
                <a:cubicBezTo>
                  <a:pt x="399" y="574"/>
                  <a:pt x="400" y="574"/>
                  <a:pt x="401" y="575"/>
                </a:cubicBezTo>
                <a:cubicBezTo>
                  <a:pt x="402" y="576"/>
                  <a:pt x="401" y="577"/>
                  <a:pt x="400" y="578"/>
                </a:cubicBezTo>
                <a:cubicBezTo>
                  <a:pt x="391" y="582"/>
                  <a:pt x="383" y="588"/>
                  <a:pt x="373" y="591"/>
                </a:cubicBezTo>
                <a:cubicBezTo>
                  <a:pt x="369" y="593"/>
                  <a:pt x="365" y="596"/>
                  <a:pt x="361" y="599"/>
                </a:cubicBezTo>
                <a:cubicBezTo>
                  <a:pt x="353" y="601"/>
                  <a:pt x="346" y="605"/>
                  <a:pt x="338" y="609"/>
                </a:cubicBezTo>
                <a:cubicBezTo>
                  <a:pt x="335" y="611"/>
                  <a:pt x="332" y="614"/>
                  <a:pt x="328" y="616"/>
                </a:cubicBezTo>
                <a:cubicBezTo>
                  <a:pt x="324" y="617"/>
                  <a:pt x="320" y="620"/>
                  <a:pt x="316" y="622"/>
                </a:cubicBezTo>
                <a:cubicBezTo>
                  <a:pt x="315" y="622"/>
                  <a:pt x="315" y="622"/>
                  <a:pt x="315" y="622"/>
                </a:cubicBezTo>
                <a:cubicBezTo>
                  <a:pt x="313" y="623"/>
                  <a:pt x="312" y="624"/>
                  <a:pt x="311" y="624"/>
                </a:cubicBezTo>
                <a:cubicBezTo>
                  <a:pt x="308" y="626"/>
                  <a:pt x="306" y="627"/>
                  <a:pt x="304" y="628"/>
                </a:cubicBezTo>
                <a:cubicBezTo>
                  <a:pt x="301" y="631"/>
                  <a:pt x="297" y="633"/>
                  <a:pt x="294" y="635"/>
                </a:cubicBezTo>
                <a:cubicBezTo>
                  <a:pt x="292" y="636"/>
                  <a:pt x="291" y="638"/>
                  <a:pt x="289" y="639"/>
                </a:cubicBezTo>
                <a:cubicBezTo>
                  <a:pt x="281" y="645"/>
                  <a:pt x="270" y="647"/>
                  <a:pt x="262" y="654"/>
                </a:cubicBezTo>
                <a:cubicBezTo>
                  <a:pt x="258" y="657"/>
                  <a:pt x="253" y="659"/>
                  <a:pt x="250" y="662"/>
                </a:cubicBezTo>
                <a:cubicBezTo>
                  <a:pt x="248" y="663"/>
                  <a:pt x="247" y="665"/>
                  <a:pt x="244" y="666"/>
                </a:cubicBezTo>
                <a:cubicBezTo>
                  <a:pt x="240" y="667"/>
                  <a:pt x="238" y="670"/>
                  <a:pt x="235" y="673"/>
                </a:cubicBezTo>
                <a:cubicBezTo>
                  <a:pt x="234" y="673"/>
                  <a:pt x="233" y="674"/>
                  <a:pt x="232" y="675"/>
                </a:cubicBezTo>
                <a:cubicBezTo>
                  <a:pt x="231" y="676"/>
                  <a:pt x="231" y="676"/>
                  <a:pt x="230" y="676"/>
                </a:cubicBezTo>
                <a:cubicBezTo>
                  <a:pt x="226" y="678"/>
                  <a:pt x="223" y="682"/>
                  <a:pt x="219" y="685"/>
                </a:cubicBezTo>
                <a:cubicBezTo>
                  <a:pt x="218" y="686"/>
                  <a:pt x="216" y="687"/>
                  <a:pt x="215" y="688"/>
                </a:cubicBezTo>
                <a:cubicBezTo>
                  <a:pt x="210" y="690"/>
                  <a:pt x="207" y="693"/>
                  <a:pt x="205" y="698"/>
                </a:cubicBezTo>
                <a:cubicBezTo>
                  <a:pt x="204" y="700"/>
                  <a:pt x="201" y="702"/>
                  <a:pt x="199" y="704"/>
                </a:cubicBezTo>
                <a:cubicBezTo>
                  <a:pt x="197" y="705"/>
                  <a:pt x="195" y="707"/>
                  <a:pt x="193" y="709"/>
                </a:cubicBezTo>
                <a:cubicBezTo>
                  <a:pt x="193" y="709"/>
                  <a:pt x="193" y="710"/>
                  <a:pt x="192" y="710"/>
                </a:cubicBezTo>
                <a:cubicBezTo>
                  <a:pt x="191" y="711"/>
                  <a:pt x="190" y="712"/>
                  <a:pt x="189" y="713"/>
                </a:cubicBezTo>
                <a:cubicBezTo>
                  <a:pt x="188" y="715"/>
                  <a:pt x="186" y="717"/>
                  <a:pt x="184" y="718"/>
                </a:cubicBezTo>
                <a:cubicBezTo>
                  <a:pt x="183" y="719"/>
                  <a:pt x="182" y="720"/>
                  <a:pt x="181" y="721"/>
                </a:cubicBezTo>
                <a:cubicBezTo>
                  <a:pt x="179" y="722"/>
                  <a:pt x="178" y="721"/>
                  <a:pt x="178" y="719"/>
                </a:cubicBezTo>
                <a:cubicBezTo>
                  <a:pt x="178" y="717"/>
                  <a:pt x="180" y="717"/>
                  <a:pt x="181" y="715"/>
                </a:cubicBezTo>
                <a:cubicBezTo>
                  <a:pt x="184" y="712"/>
                  <a:pt x="187" y="710"/>
                  <a:pt x="190" y="707"/>
                </a:cubicBezTo>
                <a:cubicBezTo>
                  <a:pt x="188" y="708"/>
                  <a:pt x="188" y="711"/>
                  <a:pt x="185" y="708"/>
                </a:cubicBezTo>
                <a:cubicBezTo>
                  <a:pt x="185" y="705"/>
                  <a:pt x="189" y="704"/>
                  <a:pt x="191" y="701"/>
                </a:cubicBezTo>
                <a:cubicBezTo>
                  <a:pt x="191" y="700"/>
                  <a:pt x="192" y="699"/>
                  <a:pt x="193" y="698"/>
                </a:cubicBezTo>
                <a:cubicBezTo>
                  <a:pt x="192" y="699"/>
                  <a:pt x="191" y="700"/>
                  <a:pt x="191" y="701"/>
                </a:cubicBezTo>
                <a:cubicBezTo>
                  <a:pt x="187" y="706"/>
                  <a:pt x="182" y="708"/>
                  <a:pt x="179" y="713"/>
                </a:cubicBezTo>
                <a:cubicBezTo>
                  <a:pt x="175" y="716"/>
                  <a:pt x="174" y="715"/>
                  <a:pt x="172" y="709"/>
                </a:cubicBezTo>
                <a:cubicBezTo>
                  <a:pt x="172" y="709"/>
                  <a:pt x="172" y="708"/>
                  <a:pt x="172" y="708"/>
                </a:cubicBezTo>
                <a:cubicBezTo>
                  <a:pt x="173" y="707"/>
                  <a:pt x="174" y="708"/>
                  <a:pt x="175" y="709"/>
                </a:cubicBezTo>
                <a:cubicBezTo>
                  <a:pt x="176" y="708"/>
                  <a:pt x="177" y="708"/>
                  <a:pt x="178" y="707"/>
                </a:cubicBezTo>
                <a:cubicBezTo>
                  <a:pt x="180" y="706"/>
                  <a:pt x="181" y="703"/>
                  <a:pt x="182" y="701"/>
                </a:cubicBezTo>
                <a:cubicBezTo>
                  <a:pt x="182" y="701"/>
                  <a:pt x="182" y="701"/>
                  <a:pt x="183" y="700"/>
                </a:cubicBezTo>
                <a:cubicBezTo>
                  <a:pt x="185" y="699"/>
                  <a:pt x="187" y="697"/>
                  <a:pt x="189" y="695"/>
                </a:cubicBezTo>
                <a:cubicBezTo>
                  <a:pt x="190" y="694"/>
                  <a:pt x="191" y="693"/>
                  <a:pt x="192" y="693"/>
                </a:cubicBezTo>
                <a:cubicBezTo>
                  <a:pt x="193" y="692"/>
                  <a:pt x="194" y="691"/>
                  <a:pt x="194" y="691"/>
                </a:cubicBezTo>
                <a:cubicBezTo>
                  <a:pt x="201" y="685"/>
                  <a:pt x="209" y="681"/>
                  <a:pt x="216" y="675"/>
                </a:cubicBezTo>
                <a:cubicBezTo>
                  <a:pt x="209" y="680"/>
                  <a:pt x="202" y="685"/>
                  <a:pt x="195" y="690"/>
                </a:cubicBezTo>
                <a:cubicBezTo>
                  <a:pt x="195" y="690"/>
                  <a:pt x="194" y="690"/>
                  <a:pt x="194" y="690"/>
                </a:cubicBezTo>
                <a:cubicBezTo>
                  <a:pt x="193" y="690"/>
                  <a:pt x="192" y="689"/>
                  <a:pt x="192" y="688"/>
                </a:cubicBezTo>
                <a:cubicBezTo>
                  <a:pt x="193" y="685"/>
                  <a:pt x="195" y="684"/>
                  <a:pt x="197" y="683"/>
                </a:cubicBezTo>
                <a:cubicBezTo>
                  <a:pt x="198" y="681"/>
                  <a:pt x="200" y="681"/>
                  <a:pt x="202" y="680"/>
                </a:cubicBezTo>
                <a:cubicBezTo>
                  <a:pt x="209" y="675"/>
                  <a:pt x="216" y="670"/>
                  <a:pt x="223" y="665"/>
                </a:cubicBezTo>
                <a:cubicBezTo>
                  <a:pt x="216" y="670"/>
                  <a:pt x="208" y="675"/>
                  <a:pt x="201" y="680"/>
                </a:cubicBezTo>
                <a:cubicBezTo>
                  <a:pt x="199" y="681"/>
                  <a:pt x="197" y="682"/>
                  <a:pt x="197" y="679"/>
                </a:cubicBezTo>
                <a:cubicBezTo>
                  <a:pt x="200" y="675"/>
                  <a:pt x="204" y="672"/>
                  <a:pt x="207" y="668"/>
                </a:cubicBezTo>
                <a:cubicBezTo>
                  <a:pt x="209" y="667"/>
                  <a:pt x="210" y="665"/>
                  <a:pt x="212" y="665"/>
                </a:cubicBezTo>
                <a:cubicBezTo>
                  <a:pt x="210" y="665"/>
                  <a:pt x="209" y="667"/>
                  <a:pt x="208" y="668"/>
                </a:cubicBezTo>
                <a:cubicBezTo>
                  <a:pt x="204" y="671"/>
                  <a:pt x="201" y="674"/>
                  <a:pt x="198" y="678"/>
                </a:cubicBezTo>
                <a:cubicBezTo>
                  <a:pt x="197" y="679"/>
                  <a:pt x="196" y="681"/>
                  <a:pt x="196" y="682"/>
                </a:cubicBezTo>
                <a:cubicBezTo>
                  <a:pt x="196" y="682"/>
                  <a:pt x="195" y="683"/>
                  <a:pt x="195" y="683"/>
                </a:cubicBezTo>
                <a:cubicBezTo>
                  <a:pt x="192" y="685"/>
                  <a:pt x="188" y="686"/>
                  <a:pt x="186" y="690"/>
                </a:cubicBezTo>
                <a:cubicBezTo>
                  <a:pt x="182" y="695"/>
                  <a:pt x="177" y="698"/>
                  <a:pt x="173" y="701"/>
                </a:cubicBezTo>
                <a:cubicBezTo>
                  <a:pt x="171" y="702"/>
                  <a:pt x="170" y="703"/>
                  <a:pt x="169" y="705"/>
                </a:cubicBezTo>
                <a:cubicBezTo>
                  <a:pt x="168" y="705"/>
                  <a:pt x="168" y="706"/>
                  <a:pt x="167" y="706"/>
                </a:cubicBezTo>
                <a:cubicBezTo>
                  <a:pt x="164" y="708"/>
                  <a:pt x="162" y="710"/>
                  <a:pt x="159" y="713"/>
                </a:cubicBezTo>
                <a:cubicBezTo>
                  <a:pt x="158" y="715"/>
                  <a:pt x="157" y="716"/>
                  <a:pt x="156" y="717"/>
                </a:cubicBezTo>
                <a:cubicBezTo>
                  <a:pt x="155" y="718"/>
                  <a:pt x="154" y="719"/>
                  <a:pt x="152" y="719"/>
                </a:cubicBezTo>
                <a:cubicBezTo>
                  <a:pt x="150" y="720"/>
                  <a:pt x="148" y="721"/>
                  <a:pt x="146" y="722"/>
                </a:cubicBezTo>
                <a:cubicBezTo>
                  <a:pt x="145" y="723"/>
                  <a:pt x="143" y="724"/>
                  <a:pt x="142" y="722"/>
                </a:cubicBezTo>
                <a:cubicBezTo>
                  <a:pt x="140" y="720"/>
                  <a:pt x="140" y="718"/>
                  <a:pt x="142" y="717"/>
                </a:cubicBezTo>
                <a:cubicBezTo>
                  <a:pt x="143" y="715"/>
                  <a:pt x="145" y="714"/>
                  <a:pt x="147" y="713"/>
                </a:cubicBezTo>
                <a:cubicBezTo>
                  <a:pt x="148" y="712"/>
                  <a:pt x="149" y="711"/>
                  <a:pt x="150" y="710"/>
                </a:cubicBezTo>
                <a:cubicBezTo>
                  <a:pt x="151" y="709"/>
                  <a:pt x="152" y="708"/>
                  <a:pt x="153" y="707"/>
                </a:cubicBezTo>
                <a:cubicBezTo>
                  <a:pt x="154" y="707"/>
                  <a:pt x="156" y="707"/>
                  <a:pt x="157" y="706"/>
                </a:cubicBezTo>
                <a:cubicBezTo>
                  <a:pt x="159" y="701"/>
                  <a:pt x="163" y="698"/>
                  <a:pt x="166" y="695"/>
                </a:cubicBezTo>
                <a:cubicBezTo>
                  <a:pt x="173" y="686"/>
                  <a:pt x="181" y="678"/>
                  <a:pt x="189" y="671"/>
                </a:cubicBezTo>
                <a:cubicBezTo>
                  <a:pt x="190" y="670"/>
                  <a:pt x="191" y="669"/>
                  <a:pt x="192" y="668"/>
                </a:cubicBezTo>
                <a:cubicBezTo>
                  <a:pt x="193" y="666"/>
                  <a:pt x="195" y="665"/>
                  <a:pt x="195" y="663"/>
                </a:cubicBezTo>
                <a:cubicBezTo>
                  <a:pt x="195" y="662"/>
                  <a:pt x="196" y="661"/>
                  <a:pt x="196" y="660"/>
                </a:cubicBezTo>
                <a:cubicBezTo>
                  <a:pt x="199" y="657"/>
                  <a:pt x="203" y="654"/>
                  <a:pt x="206" y="652"/>
                </a:cubicBezTo>
                <a:cubicBezTo>
                  <a:pt x="209" y="651"/>
                  <a:pt x="208" y="647"/>
                  <a:pt x="210" y="645"/>
                </a:cubicBezTo>
                <a:cubicBezTo>
                  <a:pt x="213" y="642"/>
                  <a:pt x="217" y="640"/>
                  <a:pt x="220" y="637"/>
                </a:cubicBezTo>
                <a:cubicBezTo>
                  <a:pt x="225" y="633"/>
                  <a:pt x="230" y="630"/>
                  <a:pt x="236" y="628"/>
                </a:cubicBezTo>
                <a:cubicBezTo>
                  <a:pt x="234" y="629"/>
                  <a:pt x="232" y="630"/>
                  <a:pt x="231" y="628"/>
                </a:cubicBezTo>
                <a:cubicBezTo>
                  <a:pt x="230" y="626"/>
                  <a:pt x="232" y="625"/>
                  <a:pt x="234" y="624"/>
                </a:cubicBezTo>
                <a:cubicBezTo>
                  <a:pt x="236" y="623"/>
                  <a:pt x="238" y="622"/>
                  <a:pt x="240" y="620"/>
                </a:cubicBezTo>
                <a:cubicBezTo>
                  <a:pt x="241" y="619"/>
                  <a:pt x="242" y="619"/>
                  <a:pt x="243" y="618"/>
                </a:cubicBezTo>
                <a:cubicBezTo>
                  <a:pt x="249" y="614"/>
                  <a:pt x="254" y="609"/>
                  <a:pt x="260" y="605"/>
                </a:cubicBezTo>
                <a:cubicBezTo>
                  <a:pt x="264" y="602"/>
                  <a:pt x="268" y="599"/>
                  <a:pt x="272" y="596"/>
                </a:cubicBezTo>
                <a:cubicBezTo>
                  <a:pt x="278" y="590"/>
                  <a:pt x="284" y="586"/>
                  <a:pt x="291" y="581"/>
                </a:cubicBezTo>
                <a:cubicBezTo>
                  <a:pt x="297" y="578"/>
                  <a:pt x="300" y="571"/>
                  <a:pt x="306" y="569"/>
                </a:cubicBezTo>
                <a:cubicBezTo>
                  <a:pt x="296" y="573"/>
                  <a:pt x="287" y="582"/>
                  <a:pt x="277" y="588"/>
                </a:cubicBezTo>
                <a:cubicBezTo>
                  <a:pt x="275" y="589"/>
                  <a:pt x="273" y="590"/>
                  <a:pt x="272" y="592"/>
                </a:cubicBezTo>
                <a:cubicBezTo>
                  <a:pt x="268" y="595"/>
                  <a:pt x="264" y="597"/>
                  <a:pt x="262" y="599"/>
                </a:cubicBezTo>
                <a:cubicBezTo>
                  <a:pt x="261" y="600"/>
                  <a:pt x="261" y="600"/>
                  <a:pt x="261" y="599"/>
                </a:cubicBezTo>
                <a:cubicBezTo>
                  <a:pt x="261" y="599"/>
                  <a:pt x="261" y="599"/>
                  <a:pt x="261" y="599"/>
                </a:cubicBezTo>
                <a:cubicBezTo>
                  <a:pt x="263" y="599"/>
                  <a:pt x="263" y="597"/>
                  <a:pt x="265" y="597"/>
                </a:cubicBezTo>
                <a:cubicBezTo>
                  <a:pt x="266" y="597"/>
                  <a:pt x="266" y="598"/>
                  <a:pt x="267" y="599"/>
                </a:cubicBezTo>
                <a:cubicBezTo>
                  <a:pt x="266" y="603"/>
                  <a:pt x="262" y="603"/>
                  <a:pt x="260" y="605"/>
                </a:cubicBezTo>
                <a:cubicBezTo>
                  <a:pt x="254" y="609"/>
                  <a:pt x="248" y="614"/>
                  <a:pt x="242" y="618"/>
                </a:cubicBezTo>
                <a:cubicBezTo>
                  <a:pt x="237" y="619"/>
                  <a:pt x="234" y="624"/>
                  <a:pt x="229" y="626"/>
                </a:cubicBezTo>
                <a:cubicBezTo>
                  <a:pt x="227" y="626"/>
                  <a:pt x="226" y="627"/>
                  <a:pt x="225" y="628"/>
                </a:cubicBezTo>
                <a:cubicBezTo>
                  <a:pt x="226" y="628"/>
                  <a:pt x="227" y="627"/>
                  <a:pt x="228" y="629"/>
                </a:cubicBezTo>
                <a:cubicBezTo>
                  <a:pt x="229" y="630"/>
                  <a:pt x="227" y="631"/>
                  <a:pt x="227" y="631"/>
                </a:cubicBezTo>
                <a:cubicBezTo>
                  <a:pt x="225" y="634"/>
                  <a:pt x="222" y="635"/>
                  <a:pt x="220" y="637"/>
                </a:cubicBezTo>
                <a:cubicBezTo>
                  <a:pt x="216" y="641"/>
                  <a:pt x="211" y="643"/>
                  <a:pt x="207" y="647"/>
                </a:cubicBezTo>
                <a:cubicBezTo>
                  <a:pt x="205" y="648"/>
                  <a:pt x="205" y="650"/>
                  <a:pt x="204" y="652"/>
                </a:cubicBezTo>
                <a:cubicBezTo>
                  <a:pt x="200" y="657"/>
                  <a:pt x="194" y="659"/>
                  <a:pt x="190" y="664"/>
                </a:cubicBezTo>
                <a:cubicBezTo>
                  <a:pt x="190" y="664"/>
                  <a:pt x="189" y="665"/>
                  <a:pt x="188" y="665"/>
                </a:cubicBezTo>
                <a:cubicBezTo>
                  <a:pt x="184" y="667"/>
                  <a:pt x="180" y="670"/>
                  <a:pt x="177" y="673"/>
                </a:cubicBezTo>
                <a:cubicBezTo>
                  <a:pt x="171" y="679"/>
                  <a:pt x="164" y="684"/>
                  <a:pt x="159" y="691"/>
                </a:cubicBezTo>
                <a:cubicBezTo>
                  <a:pt x="156" y="694"/>
                  <a:pt x="151" y="696"/>
                  <a:pt x="147" y="700"/>
                </a:cubicBezTo>
                <a:cubicBezTo>
                  <a:pt x="144" y="703"/>
                  <a:pt x="141" y="701"/>
                  <a:pt x="140" y="697"/>
                </a:cubicBezTo>
                <a:cubicBezTo>
                  <a:pt x="141" y="696"/>
                  <a:pt x="141" y="695"/>
                  <a:pt x="141" y="695"/>
                </a:cubicBezTo>
                <a:cubicBezTo>
                  <a:pt x="143" y="694"/>
                  <a:pt x="144" y="693"/>
                  <a:pt x="144" y="692"/>
                </a:cubicBezTo>
                <a:cubicBezTo>
                  <a:pt x="145" y="689"/>
                  <a:pt x="148" y="689"/>
                  <a:pt x="149" y="687"/>
                </a:cubicBezTo>
                <a:cubicBezTo>
                  <a:pt x="150" y="686"/>
                  <a:pt x="151" y="685"/>
                  <a:pt x="152" y="684"/>
                </a:cubicBezTo>
                <a:cubicBezTo>
                  <a:pt x="153" y="684"/>
                  <a:pt x="154" y="683"/>
                  <a:pt x="155" y="682"/>
                </a:cubicBezTo>
                <a:cubicBezTo>
                  <a:pt x="157" y="681"/>
                  <a:pt x="159" y="679"/>
                  <a:pt x="160" y="677"/>
                </a:cubicBezTo>
                <a:cubicBezTo>
                  <a:pt x="162" y="674"/>
                  <a:pt x="166" y="673"/>
                  <a:pt x="168" y="671"/>
                </a:cubicBezTo>
                <a:cubicBezTo>
                  <a:pt x="170" y="669"/>
                  <a:pt x="172" y="667"/>
                  <a:pt x="173" y="664"/>
                </a:cubicBezTo>
                <a:cubicBezTo>
                  <a:pt x="174" y="663"/>
                  <a:pt x="174" y="662"/>
                  <a:pt x="175" y="662"/>
                </a:cubicBezTo>
                <a:cubicBezTo>
                  <a:pt x="177" y="660"/>
                  <a:pt x="179" y="657"/>
                  <a:pt x="181" y="655"/>
                </a:cubicBezTo>
                <a:cubicBezTo>
                  <a:pt x="185" y="653"/>
                  <a:pt x="188" y="650"/>
                  <a:pt x="192" y="647"/>
                </a:cubicBezTo>
                <a:cubicBezTo>
                  <a:pt x="190" y="648"/>
                  <a:pt x="189" y="649"/>
                  <a:pt x="187" y="647"/>
                </a:cubicBezTo>
                <a:cubicBezTo>
                  <a:pt x="187" y="647"/>
                  <a:pt x="187" y="646"/>
                  <a:pt x="187" y="645"/>
                </a:cubicBezTo>
                <a:cubicBezTo>
                  <a:pt x="188" y="642"/>
                  <a:pt x="191" y="641"/>
                  <a:pt x="194" y="641"/>
                </a:cubicBezTo>
                <a:cubicBezTo>
                  <a:pt x="198" y="640"/>
                  <a:pt x="200" y="638"/>
                  <a:pt x="202" y="634"/>
                </a:cubicBezTo>
                <a:cubicBezTo>
                  <a:pt x="202" y="634"/>
                  <a:pt x="202" y="633"/>
                  <a:pt x="203" y="633"/>
                </a:cubicBezTo>
                <a:cubicBezTo>
                  <a:pt x="204" y="632"/>
                  <a:pt x="205" y="631"/>
                  <a:pt x="206" y="630"/>
                </a:cubicBezTo>
                <a:cubicBezTo>
                  <a:pt x="211" y="624"/>
                  <a:pt x="218" y="623"/>
                  <a:pt x="224" y="618"/>
                </a:cubicBezTo>
                <a:cubicBezTo>
                  <a:pt x="224" y="618"/>
                  <a:pt x="225" y="617"/>
                  <a:pt x="225" y="616"/>
                </a:cubicBezTo>
                <a:cubicBezTo>
                  <a:pt x="219" y="622"/>
                  <a:pt x="211" y="622"/>
                  <a:pt x="204" y="627"/>
                </a:cubicBezTo>
                <a:cubicBezTo>
                  <a:pt x="202" y="629"/>
                  <a:pt x="201" y="630"/>
                  <a:pt x="199" y="631"/>
                </a:cubicBezTo>
                <a:cubicBezTo>
                  <a:pt x="191" y="635"/>
                  <a:pt x="184" y="641"/>
                  <a:pt x="177" y="646"/>
                </a:cubicBezTo>
                <a:cubicBezTo>
                  <a:pt x="173" y="649"/>
                  <a:pt x="168" y="648"/>
                  <a:pt x="166" y="652"/>
                </a:cubicBezTo>
                <a:cubicBezTo>
                  <a:pt x="162" y="655"/>
                  <a:pt x="159" y="659"/>
                  <a:pt x="156" y="663"/>
                </a:cubicBezTo>
                <a:cubicBezTo>
                  <a:pt x="155" y="664"/>
                  <a:pt x="155" y="664"/>
                  <a:pt x="154" y="665"/>
                </a:cubicBezTo>
                <a:cubicBezTo>
                  <a:pt x="153" y="666"/>
                  <a:pt x="152" y="668"/>
                  <a:pt x="150" y="669"/>
                </a:cubicBezTo>
                <a:cubicBezTo>
                  <a:pt x="149" y="669"/>
                  <a:pt x="149" y="669"/>
                  <a:pt x="148" y="669"/>
                </a:cubicBezTo>
                <a:cubicBezTo>
                  <a:pt x="146" y="669"/>
                  <a:pt x="146" y="667"/>
                  <a:pt x="147" y="666"/>
                </a:cubicBezTo>
                <a:cubicBezTo>
                  <a:pt x="149" y="664"/>
                  <a:pt x="150" y="661"/>
                  <a:pt x="153" y="659"/>
                </a:cubicBezTo>
                <a:cubicBezTo>
                  <a:pt x="148" y="662"/>
                  <a:pt x="148" y="661"/>
                  <a:pt x="146" y="657"/>
                </a:cubicBezTo>
                <a:cubicBezTo>
                  <a:pt x="146" y="656"/>
                  <a:pt x="146" y="655"/>
                  <a:pt x="147" y="655"/>
                </a:cubicBezTo>
                <a:cubicBezTo>
                  <a:pt x="151" y="652"/>
                  <a:pt x="156" y="652"/>
                  <a:pt x="159" y="648"/>
                </a:cubicBezTo>
                <a:cubicBezTo>
                  <a:pt x="159" y="647"/>
                  <a:pt x="160" y="646"/>
                  <a:pt x="161" y="645"/>
                </a:cubicBezTo>
                <a:cubicBezTo>
                  <a:pt x="162" y="643"/>
                  <a:pt x="164" y="641"/>
                  <a:pt x="165" y="640"/>
                </a:cubicBezTo>
                <a:cubicBezTo>
                  <a:pt x="168" y="638"/>
                  <a:pt x="171" y="636"/>
                  <a:pt x="173" y="634"/>
                </a:cubicBezTo>
                <a:cubicBezTo>
                  <a:pt x="176" y="632"/>
                  <a:pt x="178" y="629"/>
                  <a:pt x="180" y="626"/>
                </a:cubicBezTo>
                <a:cubicBezTo>
                  <a:pt x="184" y="620"/>
                  <a:pt x="190" y="616"/>
                  <a:pt x="196" y="612"/>
                </a:cubicBezTo>
                <a:cubicBezTo>
                  <a:pt x="198" y="611"/>
                  <a:pt x="200" y="610"/>
                  <a:pt x="201" y="608"/>
                </a:cubicBezTo>
                <a:cubicBezTo>
                  <a:pt x="204" y="606"/>
                  <a:pt x="207" y="604"/>
                  <a:pt x="210" y="602"/>
                </a:cubicBezTo>
                <a:cubicBezTo>
                  <a:pt x="219" y="595"/>
                  <a:pt x="230" y="590"/>
                  <a:pt x="239" y="583"/>
                </a:cubicBezTo>
                <a:cubicBezTo>
                  <a:pt x="231" y="589"/>
                  <a:pt x="222" y="594"/>
                  <a:pt x="213" y="599"/>
                </a:cubicBezTo>
                <a:cubicBezTo>
                  <a:pt x="212" y="599"/>
                  <a:pt x="210" y="600"/>
                  <a:pt x="209" y="601"/>
                </a:cubicBezTo>
                <a:cubicBezTo>
                  <a:pt x="207" y="604"/>
                  <a:pt x="204" y="606"/>
                  <a:pt x="201" y="607"/>
                </a:cubicBezTo>
                <a:cubicBezTo>
                  <a:pt x="200" y="608"/>
                  <a:pt x="199" y="608"/>
                  <a:pt x="199" y="609"/>
                </a:cubicBezTo>
                <a:cubicBezTo>
                  <a:pt x="191" y="612"/>
                  <a:pt x="186" y="619"/>
                  <a:pt x="179" y="621"/>
                </a:cubicBezTo>
                <a:cubicBezTo>
                  <a:pt x="180" y="621"/>
                  <a:pt x="181" y="619"/>
                  <a:pt x="182" y="621"/>
                </a:cubicBezTo>
                <a:cubicBezTo>
                  <a:pt x="184" y="622"/>
                  <a:pt x="182" y="623"/>
                  <a:pt x="181" y="624"/>
                </a:cubicBezTo>
                <a:cubicBezTo>
                  <a:pt x="179" y="625"/>
                  <a:pt x="178" y="627"/>
                  <a:pt x="177" y="628"/>
                </a:cubicBezTo>
                <a:cubicBezTo>
                  <a:pt x="175" y="629"/>
                  <a:pt x="174" y="630"/>
                  <a:pt x="173" y="631"/>
                </a:cubicBezTo>
                <a:cubicBezTo>
                  <a:pt x="172" y="632"/>
                  <a:pt x="172" y="633"/>
                  <a:pt x="171" y="633"/>
                </a:cubicBezTo>
                <a:cubicBezTo>
                  <a:pt x="171" y="633"/>
                  <a:pt x="170" y="633"/>
                  <a:pt x="170" y="634"/>
                </a:cubicBezTo>
                <a:cubicBezTo>
                  <a:pt x="168" y="634"/>
                  <a:pt x="167" y="635"/>
                  <a:pt x="166" y="633"/>
                </a:cubicBezTo>
                <a:cubicBezTo>
                  <a:pt x="166" y="632"/>
                  <a:pt x="166" y="631"/>
                  <a:pt x="167" y="630"/>
                </a:cubicBezTo>
                <a:cubicBezTo>
                  <a:pt x="167" y="628"/>
                  <a:pt x="171" y="627"/>
                  <a:pt x="170" y="624"/>
                </a:cubicBezTo>
                <a:cubicBezTo>
                  <a:pt x="170" y="624"/>
                  <a:pt x="170" y="623"/>
                  <a:pt x="170" y="623"/>
                </a:cubicBezTo>
                <a:cubicBezTo>
                  <a:pt x="170" y="622"/>
                  <a:pt x="170" y="622"/>
                  <a:pt x="171" y="622"/>
                </a:cubicBezTo>
                <a:cubicBezTo>
                  <a:pt x="171" y="622"/>
                  <a:pt x="172" y="622"/>
                  <a:pt x="172" y="621"/>
                </a:cubicBezTo>
                <a:cubicBezTo>
                  <a:pt x="173" y="620"/>
                  <a:pt x="173" y="618"/>
                  <a:pt x="174" y="617"/>
                </a:cubicBezTo>
                <a:cubicBezTo>
                  <a:pt x="176" y="616"/>
                  <a:pt x="179" y="615"/>
                  <a:pt x="180" y="612"/>
                </a:cubicBezTo>
                <a:cubicBezTo>
                  <a:pt x="180" y="611"/>
                  <a:pt x="180" y="610"/>
                  <a:pt x="181" y="609"/>
                </a:cubicBezTo>
                <a:cubicBezTo>
                  <a:pt x="182" y="609"/>
                  <a:pt x="182" y="608"/>
                  <a:pt x="183" y="608"/>
                </a:cubicBezTo>
                <a:cubicBezTo>
                  <a:pt x="186" y="607"/>
                  <a:pt x="189" y="605"/>
                  <a:pt x="191" y="603"/>
                </a:cubicBezTo>
                <a:cubicBezTo>
                  <a:pt x="194" y="600"/>
                  <a:pt x="198" y="599"/>
                  <a:pt x="201" y="596"/>
                </a:cubicBezTo>
                <a:cubicBezTo>
                  <a:pt x="194" y="598"/>
                  <a:pt x="190" y="603"/>
                  <a:pt x="184" y="607"/>
                </a:cubicBezTo>
                <a:cubicBezTo>
                  <a:pt x="184" y="607"/>
                  <a:pt x="183" y="607"/>
                  <a:pt x="182" y="607"/>
                </a:cubicBezTo>
                <a:cubicBezTo>
                  <a:pt x="179" y="607"/>
                  <a:pt x="181" y="605"/>
                  <a:pt x="182" y="604"/>
                </a:cubicBezTo>
                <a:cubicBezTo>
                  <a:pt x="182" y="603"/>
                  <a:pt x="182" y="603"/>
                  <a:pt x="182" y="603"/>
                </a:cubicBezTo>
                <a:cubicBezTo>
                  <a:pt x="182" y="601"/>
                  <a:pt x="185" y="601"/>
                  <a:pt x="186" y="598"/>
                </a:cubicBezTo>
                <a:cubicBezTo>
                  <a:pt x="187" y="598"/>
                  <a:pt x="187" y="597"/>
                  <a:pt x="188" y="597"/>
                </a:cubicBezTo>
                <a:cubicBezTo>
                  <a:pt x="195" y="592"/>
                  <a:pt x="202" y="585"/>
                  <a:pt x="210" y="581"/>
                </a:cubicBezTo>
                <a:cubicBezTo>
                  <a:pt x="217" y="580"/>
                  <a:pt x="224" y="578"/>
                  <a:pt x="230" y="573"/>
                </a:cubicBezTo>
                <a:cubicBezTo>
                  <a:pt x="232" y="571"/>
                  <a:pt x="234" y="569"/>
                  <a:pt x="237" y="568"/>
                </a:cubicBezTo>
                <a:cubicBezTo>
                  <a:pt x="238" y="567"/>
                  <a:pt x="239" y="566"/>
                  <a:pt x="239" y="565"/>
                </a:cubicBezTo>
                <a:cubicBezTo>
                  <a:pt x="240" y="564"/>
                  <a:pt x="241" y="562"/>
                  <a:pt x="243" y="561"/>
                </a:cubicBezTo>
                <a:cubicBezTo>
                  <a:pt x="244" y="560"/>
                  <a:pt x="246" y="560"/>
                  <a:pt x="247" y="560"/>
                </a:cubicBezTo>
                <a:cubicBezTo>
                  <a:pt x="247" y="559"/>
                  <a:pt x="247" y="559"/>
                  <a:pt x="248" y="559"/>
                </a:cubicBezTo>
                <a:cubicBezTo>
                  <a:pt x="249" y="558"/>
                  <a:pt x="250" y="557"/>
                  <a:pt x="251" y="557"/>
                </a:cubicBezTo>
                <a:cubicBezTo>
                  <a:pt x="255" y="554"/>
                  <a:pt x="258" y="549"/>
                  <a:pt x="262" y="547"/>
                </a:cubicBezTo>
                <a:cubicBezTo>
                  <a:pt x="264" y="546"/>
                  <a:pt x="264" y="544"/>
                  <a:pt x="266" y="543"/>
                </a:cubicBezTo>
                <a:cubicBezTo>
                  <a:pt x="267" y="543"/>
                  <a:pt x="268" y="543"/>
                  <a:pt x="269" y="542"/>
                </a:cubicBezTo>
                <a:cubicBezTo>
                  <a:pt x="268" y="542"/>
                  <a:pt x="267" y="543"/>
                  <a:pt x="266" y="543"/>
                </a:cubicBezTo>
                <a:cubicBezTo>
                  <a:pt x="264" y="544"/>
                  <a:pt x="264" y="546"/>
                  <a:pt x="262" y="547"/>
                </a:cubicBezTo>
                <a:cubicBezTo>
                  <a:pt x="262" y="547"/>
                  <a:pt x="261" y="547"/>
                  <a:pt x="261" y="547"/>
                </a:cubicBezTo>
                <a:cubicBezTo>
                  <a:pt x="260" y="543"/>
                  <a:pt x="259" y="545"/>
                  <a:pt x="257" y="546"/>
                </a:cubicBezTo>
                <a:cubicBezTo>
                  <a:pt x="256" y="547"/>
                  <a:pt x="254" y="548"/>
                  <a:pt x="252" y="548"/>
                </a:cubicBezTo>
                <a:cubicBezTo>
                  <a:pt x="248" y="547"/>
                  <a:pt x="251" y="544"/>
                  <a:pt x="251" y="542"/>
                </a:cubicBezTo>
                <a:cubicBezTo>
                  <a:pt x="252" y="542"/>
                  <a:pt x="252" y="541"/>
                  <a:pt x="253" y="540"/>
                </a:cubicBezTo>
                <a:cubicBezTo>
                  <a:pt x="251" y="541"/>
                  <a:pt x="249" y="541"/>
                  <a:pt x="247" y="542"/>
                </a:cubicBezTo>
                <a:cubicBezTo>
                  <a:pt x="246" y="543"/>
                  <a:pt x="247" y="543"/>
                  <a:pt x="247" y="544"/>
                </a:cubicBezTo>
                <a:cubicBezTo>
                  <a:pt x="246" y="546"/>
                  <a:pt x="244" y="546"/>
                  <a:pt x="244" y="547"/>
                </a:cubicBezTo>
                <a:cubicBezTo>
                  <a:pt x="244" y="548"/>
                  <a:pt x="244" y="549"/>
                  <a:pt x="245" y="550"/>
                </a:cubicBezTo>
                <a:cubicBezTo>
                  <a:pt x="244" y="551"/>
                  <a:pt x="243" y="551"/>
                  <a:pt x="242" y="552"/>
                </a:cubicBezTo>
                <a:cubicBezTo>
                  <a:pt x="237" y="556"/>
                  <a:pt x="233" y="560"/>
                  <a:pt x="227" y="562"/>
                </a:cubicBezTo>
                <a:cubicBezTo>
                  <a:pt x="221" y="565"/>
                  <a:pt x="216" y="570"/>
                  <a:pt x="210" y="574"/>
                </a:cubicBezTo>
                <a:cubicBezTo>
                  <a:pt x="208" y="576"/>
                  <a:pt x="207" y="577"/>
                  <a:pt x="203" y="576"/>
                </a:cubicBezTo>
                <a:cubicBezTo>
                  <a:pt x="200" y="576"/>
                  <a:pt x="199" y="579"/>
                  <a:pt x="197" y="581"/>
                </a:cubicBezTo>
                <a:cubicBezTo>
                  <a:pt x="196" y="582"/>
                  <a:pt x="195" y="583"/>
                  <a:pt x="193" y="582"/>
                </a:cubicBezTo>
                <a:cubicBezTo>
                  <a:pt x="192" y="582"/>
                  <a:pt x="192" y="581"/>
                  <a:pt x="192" y="580"/>
                </a:cubicBezTo>
                <a:cubicBezTo>
                  <a:pt x="195" y="573"/>
                  <a:pt x="202" y="571"/>
                  <a:pt x="206" y="569"/>
                </a:cubicBezTo>
                <a:cubicBezTo>
                  <a:pt x="199" y="571"/>
                  <a:pt x="193" y="576"/>
                  <a:pt x="187" y="581"/>
                </a:cubicBezTo>
                <a:cubicBezTo>
                  <a:pt x="184" y="582"/>
                  <a:pt x="182" y="584"/>
                  <a:pt x="179" y="585"/>
                </a:cubicBezTo>
                <a:cubicBezTo>
                  <a:pt x="177" y="587"/>
                  <a:pt x="175" y="587"/>
                  <a:pt x="174" y="584"/>
                </a:cubicBezTo>
                <a:cubicBezTo>
                  <a:pt x="174" y="583"/>
                  <a:pt x="174" y="583"/>
                  <a:pt x="174" y="582"/>
                </a:cubicBezTo>
                <a:cubicBezTo>
                  <a:pt x="176" y="580"/>
                  <a:pt x="178" y="580"/>
                  <a:pt x="180" y="579"/>
                </a:cubicBezTo>
                <a:cubicBezTo>
                  <a:pt x="183" y="578"/>
                  <a:pt x="184" y="576"/>
                  <a:pt x="185" y="572"/>
                </a:cubicBezTo>
                <a:cubicBezTo>
                  <a:pt x="184" y="572"/>
                  <a:pt x="184" y="571"/>
                  <a:pt x="185" y="571"/>
                </a:cubicBezTo>
                <a:cubicBezTo>
                  <a:pt x="189" y="567"/>
                  <a:pt x="193" y="564"/>
                  <a:pt x="197" y="561"/>
                </a:cubicBezTo>
                <a:cubicBezTo>
                  <a:pt x="197" y="560"/>
                  <a:pt x="198" y="559"/>
                  <a:pt x="198" y="558"/>
                </a:cubicBezTo>
                <a:cubicBezTo>
                  <a:pt x="198" y="558"/>
                  <a:pt x="199" y="557"/>
                  <a:pt x="199" y="557"/>
                </a:cubicBezTo>
                <a:cubicBezTo>
                  <a:pt x="202" y="555"/>
                  <a:pt x="205" y="552"/>
                  <a:pt x="208" y="549"/>
                </a:cubicBezTo>
                <a:cubicBezTo>
                  <a:pt x="212" y="544"/>
                  <a:pt x="219" y="542"/>
                  <a:pt x="223" y="537"/>
                </a:cubicBezTo>
                <a:cubicBezTo>
                  <a:pt x="219" y="542"/>
                  <a:pt x="212" y="544"/>
                  <a:pt x="208" y="549"/>
                </a:cubicBezTo>
                <a:cubicBezTo>
                  <a:pt x="205" y="552"/>
                  <a:pt x="203" y="554"/>
                  <a:pt x="200" y="554"/>
                </a:cubicBezTo>
                <a:cubicBezTo>
                  <a:pt x="198" y="555"/>
                  <a:pt x="197" y="556"/>
                  <a:pt x="197" y="557"/>
                </a:cubicBezTo>
                <a:cubicBezTo>
                  <a:pt x="196" y="557"/>
                  <a:pt x="196" y="557"/>
                  <a:pt x="195" y="558"/>
                </a:cubicBezTo>
                <a:cubicBezTo>
                  <a:pt x="194" y="558"/>
                  <a:pt x="193" y="557"/>
                  <a:pt x="193" y="556"/>
                </a:cubicBezTo>
                <a:cubicBezTo>
                  <a:pt x="193" y="554"/>
                  <a:pt x="194" y="553"/>
                  <a:pt x="195" y="552"/>
                </a:cubicBezTo>
                <a:cubicBezTo>
                  <a:pt x="199" y="548"/>
                  <a:pt x="202" y="544"/>
                  <a:pt x="206" y="541"/>
                </a:cubicBezTo>
                <a:cubicBezTo>
                  <a:pt x="213" y="535"/>
                  <a:pt x="218" y="527"/>
                  <a:pt x="227" y="523"/>
                </a:cubicBezTo>
                <a:cubicBezTo>
                  <a:pt x="231" y="520"/>
                  <a:pt x="235" y="516"/>
                  <a:pt x="240" y="513"/>
                </a:cubicBezTo>
                <a:cubicBezTo>
                  <a:pt x="239" y="514"/>
                  <a:pt x="238" y="514"/>
                  <a:pt x="237" y="514"/>
                </a:cubicBezTo>
                <a:cubicBezTo>
                  <a:pt x="235" y="512"/>
                  <a:pt x="237" y="510"/>
                  <a:pt x="238" y="509"/>
                </a:cubicBezTo>
                <a:cubicBezTo>
                  <a:pt x="244" y="505"/>
                  <a:pt x="249" y="499"/>
                  <a:pt x="257" y="496"/>
                </a:cubicBezTo>
                <a:cubicBezTo>
                  <a:pt x="257" y="495"/>
                  <a:pt x="258" y="496"/>
                  <a:pt x="257" y="495"/>
                </a:cubicBezTo>
                <a:cubicBezTo>
                  <a:pt x="256" y="492"/>
                  <a:pt x="256" y="492"/>
                  <a:pt x="260" y="488"/>
                </a:cubicBezTo>
                <a:cubicBezTo>
                  <a:pt x="264" y="485"/>
                  <a:pt x="268" y="483"/>
                  <a:pt x="271" y="480"/>
                </a:cubicBezTo>
                <a:cubicBezTo>
                  <a:pt x="270" y="480"/>
                  <a:pt x="269" y="480"/>
                  <a:pt x="268" y="480"/>
                </a:cubicBezTo>
                <a:cubicBezTo>
                  <a:pt x="268" y="477"/>
                  <a:pt x="270" y="477"/>
                  <a:pt x="271" y="476"/>
                </a:cubicBezTo>
                <a:cubicBezTo>
                  <a:pt x="274" y="474"/>
                  <a:pt x="277" y="472"/>
                  <a:pt x="279" y="469"/>
                </a:cubicBezTo>
                <a:cubicBezTo>
                  <a:pt x="283" y="464"/>
                  <a:pt x="289" y="461"/>
                  <a:pt x="294" y="458"/>
                </a:cubicBezTo>
                <a:cubicBezTo>
                  <a:pt x="297" y="457"/>
                  <a:pt x="299" y="456"/>
                  <a:pt x="301" y="454"/>
                </a:cubicBezTo>
                <a:cubicBezTo>
                  <a:pt x="304" y="452"/>
                  <a:pt x="306" y="449"/>
                  <a:pt x="310" y="447"/>
                </a:cubicBezTo>
                <a:cubicBezTo>
                  <a:pt x="310" y="447"/>
                  <a:pt x="311" y="447"/>
                  <a:pt x="312" y="447"/>
                </a:cubicBezTo>
                <a:cubicBezTo>
                  <a:pt x="313" y="447"/>
                  <a:pt x="313" y="450"/>
                  <a:pt x="314" y="448"/>
                </a:cubicBezTo>
                <a:cubicBezTo>
                  <a:pt x="317" y="445"/>
                  <a:pt x="320" y="444"/>
                  <a:pt x="323" y="442"/>
                </a:cubicBezTo>
                <a:cubicBezTo>
                  <a:pt x="328" y="438"/>
                  <a:pt x="334" y="435"/>
                  <a:pt x="340" y="431"/>
                </a:cubicBezTo>
                <a:cubicBezTo>
                  <a:pt x="344" y="429"/>
                  <a:pt x="348" y="425"/>
                  <a:pt x="352" y="421"/>
                </a:cubicBezTo>
                <a:cubicBezTo>
                  <a:pt x="356" y="418"/>
                  <a:pt x="361" y="414"/>
                  <a:pt x="366" y="411"/>
                </a:cubicBezTo>
                <a:cubicBezTo>
                  <a:pt x="374" y="407"/>
                  <a:pt x="380" y="402"/>
                  <a:pt x="386" y="396"/>
                </a:cubicBezTo>
                <a:cubicBezTo>
                  <a:pt x="390" y="392"/>
                  <a:pt x="394" y="389"/>
                  <a:pt x="398" y="386"/>
                </a:cubicBezTo>
                <a:cubicBezTo>
                  <a:pt x="407" y="381"/>
                  <a:pt x="416" y="375"/>
                  <a:pt x="425" y="368"/>
                </a:cubicBezTo>
                <a:cubicBezTo>
                  <a:pt x="433" y="367"/>
                  <a:pt x="438" y="360"/>
                  <a:pt x="444" y="356"/>
                </a:cubicBezTo>
                <a:cubicBezTo>
                  <a:pt x="446" y="354"/>
                  <a:pt x="449" y="352"/>
                  <a:pt x="452" y="351"/>
                </a:cubicBezTo>
                <a:cubicBezTo>
                  <a:pt x="458" y="349"/>
                  <a:pt x="463" y="345"/>
                  <a:pt x="467" y="340"/>
                </a:cubicBezTo>
                <a:cubicBezTo>
                  <a:pt x="470" y="338"/>
                  <a:pt x="471" y="336"/>
                  <a:pt x="472" y="333"/>
                </a:cubicBezTo>
                <a:cubicBezTo>
                  <a:pt x="475" y="330"/>
                  <a:pt x="479" y="329"/>
                  <a:pt x="482" y="326"/>
                </a:cubicBezTo>
                <a:cubicBezTo>
                  <a:pt x="486" y="324"/>
                  <a:pt x="488" y="322"/>
                  <a:pt x="491" y="320"/>
                </a:cubicBezTo>
                <a:cubicBezTo>
                  <a:pt x="494" y="319"/>
                  <a:pt x="495" y="316"/>
                  <a:pt x="498" y="316"/>
                </a:cubicBezTo>
                <a:cubicBezTo>
                  <a:pt x="499" y="317"/>
                  <a:pt x="501" y="317"/>
                  <a:pt x="503" y="317"/>
                </a:cubicBezTo>
                <a:cubicBezTo>
                  <a:pt x="511" y="313"/>
                  <a:pt x="519" y="308"/>
                  <a:pt x="527" y="303"/>
                </a:cubicBezTo>
                <a:cubicBezTo>
                  <a:pt x="530" y="300"/>
                  <a:pt x="534" y="297"/>
                  <a:pt x="538" y="295"/>
                </a:cubicBezTo>
                <a:cubicBezTo>
                  <a:pt x="541" y="294"/>
                  <a:pt x="544" y="293"/>
                  <a:pt x="546" y="292"/>
                </a:cubicBezTo>
                <a:cubicBezTo>
                  <a:pt x="554" y="288"/>
                  <a:pt x="561" y="283"/>
                  <a:pt x="566" y="280"/>
                </a:cubicBezTo>
                <a:cubicBezTo>
                  <a:pt x="561" y="283"/>
                  <a:pt x="554" y="288"/>
                  <a:pt x="546" y="292"/>
                </a:cubicBezTo>
                <a:cubicBezTo>
                  <a:pt x="543" y="293"/>
                  <a:pt x="540" y="294"/>
                  <a:pt x="537" y="295"/>
                </a:cubicBezTo>
                <a:cubicBezTo>
                  <a:pt x="532" y="298"/>
                  <a:pt x="528" y="301"/>
                  <a:pt x="524" y="303"/>
                </a:cubicBezTo>
                <a:cubicBezTo>
                  <a:pt x="515" y="306"/>
                  <a:pt x="507" y="310"/>
                  <a:pt x="499" y="314"/>
                </a:cubicBezTo>
                <a:cubicBezTo>
                  <a:pt x="497" y="316"/>
                  <a:pt x="494" y="318"/>
                  <a:pt x="492" y="319"/>
                </a:cubicBezTo>
                <a:cubicBezTo>
                  <a:pt x="488" y="321"/>
                  <a:pt x="486" y="324"/>
                  <a:pt x="482" y="326"/>
                </a:cubicBezTo>
                <a:cubicBezTo>
                  <a:pt x="480" y="326"/>
                  <a:pt x="479" y="327"/>
                  <a:pt x="477" y="328"/>
                </a:cubicBezTo>
                <a:cubicBezTo>
                  <a:pt x="471" y="333"/>
                  <a:pt x="464" y="338"/>
                  <a:pt x="457" y="342"/>
                </a:cubicBezTo>
                <a:cubicBezTo>
                  <a:pt x="454" y="344"/>
                  <a:pt x="451" y="346"/>
                  <a:pt x="448" y="348"/>
                </a:cubicBezTo>
                <a:cubicBezTo>
                  <a:pt x="446" y="349"/>
                  <a:pt x="444" y="350"/>
                  <a:pt x="442" y="351"/>
                </a:cubicBezTo>
                <a:cubicBezTo>
                  <a:pt x="437" y="355"/>
                  <a:pt x="432" y="359"/>
                  <a:pt x="427" y="363"/>
                </a:cubicBezTo>
                <a:cubicBezTo>
                  <a:pt x="421" y="370"/>
                  <a:pt x="412" y="373"/>
                  <a:pt x="405" y="379"/>
                </a:cubicBezTo>
                <a:cubicBezTo>
                  <a:pt x="396" y="387"/>
                  <a:pt x="386" y="394"/>
                  <a:pt x="376" y="401"/>
                </a:cubicBezTo>
                <a:cubicBezTo>
                  <a:pt x="375" y="403"/>
                  <a:pt x="373" y="404"/>
                  <a:pt x="371" y="405"/>
                </a:cubicBezTo>
                <a:cubicBezTo>
                  <a:pt x="369" y="406"/>
                  <a:pt x="367" y="407"/>
                  <a:pt x="365" y="409"/>
                </a:cubicBezTo>
                <a:cubicBezTo>
                  <a:pt x="365" y="409"/>
                  <a:pt x="364" y="410"/>
                  <a:pt x="363" y="410"/>
                </a:cubicBezTo>
                <a:cubicBezTo>
                  <a:pt x="356" y="414"/>
                  <a:pt x="349" y="419"/>
                  <a:pt x="343" y="424"/>
                </a:cubicBezTo>
                <a:cubicBezTo>
                  <a:pt x="334" y="431"/>
                  <a:pt x="325" y="436"/>
                  <a:pt x="316" y="442"/>
                </a:cubicBezTo>
                <a:cubicBezTo>
                  <a:pt x="313" y="444"/>
                  <a:pt x="311" y="446"/>
                  <a:pt x="309" y="448"/>
                </a:cubicBezTo>
                <a:cubicBezTo>
                  <a:pt x="306" y="449"/>
                  <a:pt x="305" y="451"/>
                  <a:pt x="302" y="452"/>
                </a:cubicBezTo>
                <a:cubicBezTo>
                  <a:pt x="300" y="453"/>
                  <a:pt x="299" y="455"/>
                  <a:pt x="297" y="455"/>
                </a:cubicBezTo>
                <a:cubicBezTo>
                  <a:pt x="296" y="455"/>
                  <a:pt x="296" y="454"/>
                  <a:pt x="294" y="455"/>
                </a:cubicBezTo>
                <a:cubicBezTo>
                  <a:pt x="291" y="457"/>
                  <a:pt x="287" y="459"/>
                  <a:pt x="284" y="462"/>
                </a:cubicBezTo>
                <a:cubicBezTo>
                  <a:pt x="278" y="468"/>
                  <a:pt x="271" y="471"/>
                  <a:pt x="264" y="474"/>
                </a:cubicBezTo>
                <a:cubicBezTo>
                  <a:pt x="261" y="475"/>
                  <a:pt x="259" y="478"/>
                  <a:pt x="257" y="480"/>
                </a:cubicBezTo>
                <a:cubicBezTo>
                  <a:pt x="251" y="485"/>
                  <a:pt x="246" y="491"/>
                  <a:pt x="240" y="495"/>
                </a:cubicBezTo>
                <a:cubicBezTo>
                  <a:pt x="237" y="497"/>
                  <a:pt x="236" y="500"/>
                  <a:pt x="233" y="501"/>
                </a:cubicBezTo>
                <a:cubicBezTo>
                  <a:pt x="231" y="501"/>
                  <a:pt x="231" y="500"/>
                  <a:pt x="231" y="499"/>
                </a:cubicBezTo>
                <a:cubicBezTo>
                  <a:pt x="231" y="499"/>
                  <a:pt x="231" y="498"/>
                  <a:pt x="231" y="498"/>
                </a:cubicBezTo>
                <a:cubicBezTo>
                  <a:pt x="231" y="498"/>
                  <a:pt x="232" y="497"/>
                  <a:pt x="232" y="497"/>
                </a:cubicBezTo>
                <a:cubicBezTo>
                  <a:pt x="232" y="497"/>
                  <a:pt x="232" y="497"/>
                  <a:pt x="231" y="497"/>
                </a:cubicBezTo>
                <a:cubicBezTo>
                  <a:pt x="223" y="504"/>
                  <a:pt x="217" y="511"/>
                  <a:pt x="207" y="516"/>
                </a:cubicBezTo>
                <a:cubicBezTo>
                  <a:pt x="204" y="518"/>
                  <a:pt x="203" y="523"/>
                  <a:pt x="201" y="526"/>
                </a:cubicBezTo>
                <a:cubicBezTo>
                  <a:pt x="194" y="532"/>
                  <a:pt x="188" y="539"/>
                  <a:pt x="180" y="543"/>
                </a:cubicBezTo>
                <a:cubicBezTo>
                  <a:pt x="177" y="541"/>
                  <a:pt x="179" y="540"/>
                  <a:pt x="180" y="539"/>
                </a:cubicBezTo>
                <a:cubicBezTo>
                  <a:pt x="184" y="534"/>
                  <a:pt x="189" y="531"/>
                  <a:pt x="193" y="527"/>
                </a:cubicBezTo>
                <a:cubicBezTo>
                  <a:pt x="187" y="532"/>
                  <a:pt x="181" y="537"/>
                  <a:pt x="176" y="544"/>
                </a:cubicBezTo>
                <a:cubicBezTo>
                  <a:pt x="174" y="546"/>
                  <a:pt x="171" y="548"/>
                  <a:pt x="169" y="550"/>
                </a:cubicBezTo>
                <a:cubicBezTo>
                  <a:pt x="166" y="552"/>
                  <a:pt x="164" y="554"/>
                  <a:pt x="162" y="556"/>
                </a:cubicBezTo>
                <a:cubicBezTo>
                  <a:pt x="160" y="557"/>
                  <a:pt x="158" y="559"/>
                  <a:pt x="157" y="560"/>
                </a:cubicBezTo>
                <a:cubicBezTo>
                  <a:pt x="156" y="560"/>
                  <a:pt x="155" y="560"/>
                  <a:pt x="155" y="561"/>
                </a:cubicBezTo>
                <a:cubicBezTo>
                  <a:pt x="153" y="562"/>
                  <a:pt x="151" y="564"/>
                  <a:pt x="149" y="566"/>
                </a:cubicBezTo>
                <a:cubicBezTo>
                  <a:pt x="143" y="571"/>
                  <a:pt x="136" y="574"/>
                  <a:pt x="129" y="578"/>
                </a:cubicBezTo>
                <a:cubicBezTo>
                  <a:pt x="126" y="578"/>
                  <a:pt x="125" y="580"/>
                  <a:pt x="124" y="581"/>
                </a:cubicBezTo>
                <a:cubicBezTo>
                  <a:pt x="123" y="581"/>
                  <a:pt x="123" y="581"/>
                  <a:pt x="123" y="581"/>
                </a:cubicBezTo>
                <a:cubicBezTo>
                  <a:pt x="118" y="583"/>
                  <a:pt x="113" y="586"/>
                  <a:pt x="110" y="590"/>
                </a:cubicBezTo>
                <a:cubicBezTo>
                  <a:pt x="98" y="599"/>
                  <a:pt x="86" y="609"/>
                  <a:pt x="74" y="619"/>
                </a:cubicBezTo>
                <a:cubicBezTo>
                  <a:pt x="73" y="620"/>
                  <a:pt x="72" y="622"/>
                  <a:pt x="71" y="623"/>
                </a:cubicBezTo>
                <a:cubicBezTo>
                  <a:pt x="67" y="628"/>
                  <a:pt x="63" y="631"/>
                  <a:pt x="56" y="634"/>
                </a:cubicBezTo>
                <a:cubicBezTo>
                  <a:pt x="51" y="636"/>
                  <a:pt x="47" y="641"/>
                  <a:pt x="43" y="646"/>
                </a:cubicBezTo>
                <a:cubicBezTo>
                  <a:pt x="42" y="647"/>
                  <a:pt x="41" y="648"/>
                  <a:pt x="40" y="648"/>
                </a:cubicBezTo>
                <a:cubicBezTo>
                  <a:pt x="39" y="648"/>
                  <a:pt x="39" y="648"/>
                  <a:pt x="38" y="647"/>
                </a:cubicBezTo>
                <a:cubicBezTo>
                  <a:pt x="38" y="646"/>
                  <a:pt x="38" y="645"/>
                  <a:pt x="36" y="647"/>
                </a:cubicBezTo>
                <a:cubicBezTo>
                  <a:pt x="33" y="649"/>
                  <a:pt x="33" y="649"/>
                  <a:pt x="32" y="644"/>
                </a:cubicBezTo>
                <a:cubicBezTo>
                  <a:pt x="34" y="643"/>
                  <a:pt x="36" y="643"/>
                  <a:pt x="37" y="641"/>
                </a:cubicBezTo>
                <a:cubicBezTo>
                  <a:pt x="38" y="640"/>
                  <a:pt x="39" y="639"/>
                  <a:pt x="40" y="639"/>
                </a:cubicBezTo>
                <a:cubicBezTo>
                  <a:pt x="43" y="637"/>
                  <a:pt x="45" y="634"/>
                  <a:pt x="47" y="632"/>
                </a:cubicBezTo>
                <a:cubicBezTo>
                  <a:pt x="50" y="630"/>
                  <a:pt x="52" y="628"/>
                  <a:pt x="52" y="625"/>
                </a:cubicBezTo>
                <a:cubicBezTo>
                  <a:pt x="52" y="623"/>
                  <a:pt x="54" y="622"/>
                  <a:pt x="55" y="621"/>
                </a:cubicBezTo>
                <a:cubicBezTo>
                  <a:pt x="59" y="615"/>
                  <a:pt x="64" y="611"/>
                  <a:pt x="70" y="608"/>
                </a:cubicBezTo>
                <a:cubicBezTo>
                  <a:pt x="73" y="605"/>
                  <a:pt x="78" y="604"/>
                  <a:pt x="81" y="601"/>
                </a:cubicBezTo>
                <a:cubicBezTo>
                  <a:pt x="84" y="600"/>
                  <a:pt x="85" y="598"/>
                  <a:pt x="88" y="596"/>
                </a:cubicBezTo>
                <a:cubicBezTo>
                  <a:pt x="89" y="595"/>
                  <a:pt x="89" y="595"/>
                  <a:pt x="87" y="594"/>
                </a:cubicBezTo>
                <a:cubicBezTo>
                  <a:pt x="86" y="593"/>
                  <a:pt x="88" y="591"/>
                  <a:pt x="89" y="590"/>
                </a:cubicBezTo>
                <a:cubicBezTo>
                  <a:pt x="93" y="587"/>
                  <a:pt x="98" y="584"/>
                  <a:pt x="101" y="580"/>
                </a:cubicBezTo>
                <a:cubicBezTo>
                  <a:pt x="101" y="579"/>
                  <a:pt x="101" y="579"/>
                  <a:pt x="102" y="578"/>
                </a:cubicBezTo>
                <a:cubicBezTo>
                  <a:pt x="105" y="575"/>
                  <a:pt x="109" y="572"/>
                  <a:pt x="112" y="569"/>
                </a:cubicBezTo>
                <a:cubicBezTo>
                  <a:pt x="113" y="568"/>
                  <a:pt x="114" y="567"/>
                  <a:pt x="115" y="566"/>
                </a:cubicBezTo>
                <a:cubicBezTo>
                  <a:pt x="117" y="565"/>
                  <a:pt x="118" y="563"/>
                  <a:pt x="120" y="561"/>
                </a:cubicBezTo>
                <a:cubicBezTo>
                  <a:pt x="122" y="560"/>
                  <a:pt x="124" y="558"/>
                  <a:pt x="126" y="557"/>
                </a:cubicBezTo>
                <a:cubicBezTo>
                  <a:pt x="127" y="556"/>
                  <a:pt x="129" y="555"/>
                  <a:pt x="130" y="554"/>
                </a:cubicBezTo>
                <a:cubicBezTo>
                  <a:pt x="132" y="554"/>
                  <a:pt x="133" y="553"/>
                  <a:pt x="134" y="552"/>
                </a:cubicBezTo>
                <a:cubicBezTo>
                  <a:pt x="135" y="551"/>
                  <a:pt x="136" y="550"/>
                  <a:pt x="136" y="549"/>
                </a:cubicBezTo>
                <a:cubicBezTo>
                  <a:pt x="137" y="549"/>
                  <a:pt x="138" y="548"/>
                  <a:pt x="139" y="547"/>
                </a:cubicBezTo>
                <a:cubicBezTo>
                  <a:pt x="140" y="546"/>
                  <a:pt x="141" y="545"/>
                  <a:pt x="143" y="544"/>
                </a:cubicBezTo>
                <a:cubicBezTo>
                  <a:pt x="147" y="545"/>
                  <a:pt x="148" y="542"/>
                  <a:pt x="150" y="540"/>
                </a:cubicBezTo>
                <a:cubicBezTo>
                  <a:pt x="150" y="539"/>
                  <a:pt x="151" y="538"/>
                  <a:pt x="151" y="538"/>
                </a:cubicBezTo>
                <a:cubicBezTo>
                  <a:pt x="151" y="538"/>
                  <a:pt x="151" y="537"/>
                  <a:pt x="152" y="537"/>
                </a:cubicBezTo>
                <a:cubicBezTo>
                  <a:pt x="152" y="537"/>
                  <a:pt x="152" y="537"/>
                  <a:pt x="152" y="537"/>
                </a:cubicBezTo>
                <a:cubicBezTo>
                  <a:pt x="150" y="538"/>
                  <a:pt x="149" y="538"/>
                  <a:pt x="148" y="537"/>
                </a:cubicBezTo>
                <a:cubicBezTo>
                  <a:pt x="146" y="535"/>
                  <a:pt x="146" y="537"/>
                  <a:pt x="145" y="538"/>
                </a:cubicBezTo>
                <a:cubicBezTo>
                  <a:pt x="144" y="539"/>
                  <a:pt x="142" y="540"/>
                  <a:pt x="141" y="540"/>
                </a:cubicBezTo>
                <a:cubicBezTo>
                  <a:pt x="140" y="541"/>
                  <a:pt x="138" y="542"/>
                  <a:pt x="137" y="543"/>
                </a:cubicBezTo>
                <a:cubicBezTo>
                  <a:pt x="135" y="543"/>
                  <a:pt x="134" y="543"/>
                  <a:pt x="132" y="544"/>
                </a:cubicBezTo>
                <a:cubicBezTo>
                  <a:pt x="130" y="545"/>
                  <a:pt x="127" y="547"/>
                  <a:pt x="125" y="547"/>
                </a:cubicBezTo>
                <a:cubicBezTo>
                  <a:pt x="124" y="548"/>
                  <a:pt x="123" y="548"/>
                  <a:pt x="122" y="547"/>
                </a:cubicBezTo>
                <a:cubicBezTo>
                  <a:pt x="122" y="546"/>
                  <a:pt x="122" y="545"/>
                  <a:pt x="123" y="545"/>
                </a:cubicBezTo>
                <a:cubicBezTo>
                  <a:pt x="125" y="543"/>
                  <a:pt x="126" y="542"/>
                  <a:pt x="129" y="541"/>
                </a:cubicBezTo>
                <a:cubicBezTo>
                  <a:pt x="129" y="541"/>
                  <a:pt x="129" y="540"/>
                  <a:pt x="130" y="540"/>
                </a:cubicBezTo>
                <a:cubicBezTo>
                  <a:pt x="131" y="540"/>
                  <a:pt x="131" y="539"/>
                  <a:pt x="133" y="539"/>
                </a:cubicBezTo>
                <a:cubicBezTo>
                  <a:pt x="134" y="539"/>
                  <a:pt x="135" y="538"/>
                  <a:pt x="134" y="537"/>
                </a:cubicBezTo>
                <a:cubicBezTo>
                  <a:pt x="135" y="535"/>
                  <a:pt x="136" y="534"/>
                  <a:pt x="138" y="534"/>
                </a:cubicBezTo>
                <a:cubicBezTo>
                  <a:pt x="139" y="534"/>
                  <a:pt x="140" y="534"/>
                  <a:pt x="142" y="532"/>
                </a:cubicBezTo>
                <a:cubicBezTo>
                  <a:pt x="143" y="531"/>
                  <a:pt x="145" y="530"/>
                  <a:pt x="147" y="528"/>
                </a:cubicBezTo>
                <a:cubicBezTo>
                  <a:pt x="148" y="527"/>
                  <a:pt x="151" y="527"/>
                  <a:pt x="149" y="524"/>
                </a:cubicBezTo>
                <a:cubicBezTo>
                  <a:pt x="148" y="522"/>
                  <a:pt x="149" y="520"/>
                  <a:pt x="151" y="519"/>
                </a:cubicBezTo>
                <a:cubicBezTo>
                  <a:pt x="159" y="513"/>
                  <a:pt x="166" y="506"/>
                  <a:pt x="173" y="499"/>
                </a:cubicBezTo>
                <a:cubicBezTo>
                  <a:pt x="176" y="498"/>
                  <a:pt x="178" y="497"/>
                  <a:pt x="180" y="495"/>
                </a:cubicBezTo>
                <a:cubicBezTo>
                  <a:pt x="184" y="491"/>
                  <a:pt x="188" y="488"/>
                  <a:pt x="192" y="485"/>
                </a:cubicBezTo>
                <a:cubicBezTo>
                  <a:pt x="201" y="477"/>
                  <a:pt x="210" y="470"/>
                  <a:pt x="218" y="463"/>
                </a:cubicBezTo>
                <a:cubicBezTo>
                  <a:pt x="218" y="462"/>
                  <a:pt x="219" y="462"/>
                  <a:pt x="219" y="462"/>
                </a:cubicBezTo>
                <a:cubicBezTo>
                  <a:pt x="220" y="461"/>
                  <a:pt x="222" y="460"/>
                  <a:pt x="222" y="458"/>
                </a:cubicBezTo>
                <a:cubicBezTo>
                  <a:pt x="223" y="457"/>
                  <a:pt x="223" y="456"/>
                  <a:pt x="224" y="456"/>
                </a:cubicBezTo>
                <a:cubicBezTo>
                  <a:pt x="228" y="453"/>
                  <a:pt x="231" y="450"/>
                  <a:pt x="235" y="447"/>
                </a:cubicBezTo>
                <a:cubicBezTo>
                  <a:pt x="236" y="446"/>
                  <a:pt x="237" y="445"/>
                  <a:pt x="239" y="444"/>
                </a:cubicBezTo>
                <a:cubicBezTo>
                  <a:pt x="241" y="442"/>
                  <a:pt x="243" y="441"/>
                  <a:pt x="245" y="439"/>
                </a:cubicBezTo>
                <a:cubicBezTo>
                  <a:pt x="248" y="437"/>
                  <a:pt x="251" y="435"/>
                  <a:pt x="255" y="433"/>
                </a:cubicBezTo>
                <a:cubicBezTo>
                  <a:pt x="256" y="434"/>
                  <a:pt x="257" y="434"/>
                  <a:pt x="256" y="436"/>
                </a:cubicBezTo>
                <a:cubicBezTo>
                  <a:pt x="253" y="441"/>
                  <a:pt x="247" y="445"/>
                  <a:pt x="243" y="449"/>
                </a:cubicBezTo>
                <a:cubicBezTo>
                  <a:pt x="238" y="453"/>
                  <a:pt x="234" y="457"/>
                  <a:pt x="229" y="461"/>
                </a:cubicBezTo>
                <a:cubicBezTo>
                  <a:pt x="234" y="457"/>
                  <a:pt x="238" y="453"/>
                  <a:pt x="243" y="449"/>
                </a:cubicBezTo>
                <a:cubicBezTo>
                  <a:pt x="247" y="445"/>
                  <a:pt x="253" y="442"/>
                  <a:pt x="256" y="436"/>
                </a:cubicBezTo>
                <a:cubicBezTo>
                  <a:pt x="258" y="433"/>
                  <a:pt x="260" y="431"/>
                  <a:pt x="263" y="428"/>
                </a:cubicBezTo>
                <a:cubicBezTo>
                  <a:pt x="265" y="427"/>
                  <a:pt x="267" y="425"/>
                  <a:pt x="268" y="423"/>
                </a:cubicBezTo>
                <a:cubicBezTo>
                  <a:pt x="270" y="421"/>
                  <a:pt x="272" y="420"/>
                  <a:pt x="274" y="419"/>
                </a:cubicBezTo>
                <a:cubicBezTo>
                  <a:pt x="277" y="416"/>
                  <a:pt x="280" y="413"/>
                  <a:pt x="283" y="410"/>
                </a:cubicBezTo>
                <a:cubicBezTo>
                  <a:pt x="286" y="409"/>
                  <a:pt x="288" y="406"/>
                  <a:pt x="290" y="403"/>
                </a:cubicBezTo>
                <a:cubicBezTo>
                  <a:pt x="289" y="406"/>
                  <a:pt x="287" y="406"/>
                  <a:pt x="285" y="408"/>
                </a:cubicBezTo>
                <a:cubicBezTo>
                  <a:pt x="284" y="408"/>
                  <a:pt x="284" y="408"/>
                  <a:pt x="283" y="409"/>
                </a:cubicBezTo>
                <a:cubicBezTo>
                  <a:pt x="281" y="408"/>
                  <a:pt x="280" y="410"/>
                  <a:pt x="279" y="411"/>
                </a:cubicBezTo>
                <a:cubicBezTo>
                  <a:pt x="277" y="413"/>
                  <a:pt x="277" y="417"/>
                  <a:pt x="273" y="419"/>
                </a:cubicBezTo>
                <a:cubicBezTo>
                  <a:pt x="269" y="422"/>
                  <a:pt x="264" y="425"/>
                  <a:pt x="260" y="428"/>
                </a:cubicBezTo>
                <a:cubicBezTo>
                  <a:pt x="255" y="431"/>
                  <a:pt x="251" y="434"/>
                  <a:pt x="246" y="437"/>
                </a:cubicBezTo>
                <a:cubicBezTo>
                  <a:pt x="243" y="440"/>
                  <a:pt x="240" y="442"/>
                  <a:pt x="237" y="444"/>
                </a:cubicBezTo>
                <a:cubicBezTo>
                  <a:pt x="236" y="445"/>
                  <a:pt x="236" y="445"/>
                  <a:pt x="235" y="446"/>
                </a:cubicBezTo>
                <a:cubicBezTo>
                  <a:pt x="232" y="448"/>
                  <a:pt x="228" y="451"/>
                  <a:pt x="225" y="454"/>
                </a:cubicBezTo>
                <a:cubicBezTo>
                  <a:pt x="224" y="455"/>
                  <a:pt x="222" y="457"/>
                  <a:pt x="221" y="458"/>
                </a:cubicBezTo>
                <a:cubicBezTo>
                  <a:pt x="218" y="458"/>
                  <a:pt x="217" y="459"/>
                  <a:pt x="215" y="461"/>
                </a:cubicBezTo>
                <a:cubicBezTo>
                  <a:pt x="215" y="461"/>
                  <a:pt x="215" y="461"/>
                  <a:pt x="214" y="462"/>
                </a:cubicBezTo>
                <a:cubicBezTo>
                  <a:pt x="211" y="466"/>
                  <a:pt x="205" y="468"/>
                  <a:pt x="201" y="471"/>
                </a:cubicBezTo>
                <a:cubicBezTo>
                  <a:pt x="198" y="474"/>
                  <a:pt x="194" y="478"/>
                  <a:pt x="191" y="481"/>
                </a:cubicBezTo>
                <a:cubicBezTo>
                  <a:pt x="190" y="483"/>
                  <a:pt x="189" y="484"/>
                  <a:pt x="188" y="485"/>
                </a:cubicBezTo>
                <a:cubicBezTo>
                  <a:pt x="183" y="488"/>
                  <a:pt x="178" y="491"/>
                  <a:pt x="175" y="496"/>
                </a:cubicBezTo>
                <a:cubicBezTo>
                  <a:pt x="169" y="502"/>
                  <a:pt x="164" y="508"/>
                  <a:pt x="157" y="513"/>
                </a:cubicBezTo>
                <a:cubicBezTo>
                  <a:pt x="152" y="516"/>
                  <a:pt x="149" y="521"/>
                  <a:pt x="146" y="526"/>
                </a:cubicBezTo>
                <a:cubicBezTo>
                  <a:pt x="144" y="527"/>
                  <a:pt x="142" y="529"/>
                  <a:pt x="140" y="530"/>
                </a:cubicBezTo>
                <a:cubicBezTo>
                  <a:pt x="136" y="533"/>
                  <a:pt x="132" y="536"/>
                  <a:pt x="129" y="540"/>
                </a:cubicBezTo>
                <a:cubicBezTo>
                  <a:pt x="124" y="544"/>
                  <a:pt x="119" y="549"/>
                  <a:pt x="114" y="553"/>
                </a:cubicBezTo>
                <a:cubicBezTo>
                  <a:pt x="111" y="556"/>
                  <a:pt x="108" y="558"/>
                  <a:pt x="105" y="561"/>
                </a:cubicBezTo>
                <a:cubicBezTo>
                  <a:pt x="102" y="562"/>
                  <a:pt x="102" y="566"/>
                  <a:pt x="98" y="567"/>
                </a:cubicBezTo>
                <a:cubicBezTo>
                  <a:pt x="97" y="568"/>
                  <a:pt x="95" y="566"/>
                  <a:pt x="94" y="567"/>
                </a:cubicBezTo>
                <a:cubicBezTo>
                  <a:pt x="93" y="568"/>
                  <a:pt x="92" y="570"/>
                  <a:pt x="91" y="571"/>
                </a:cubicBezTo>
                <a:cubicBezTo>
                  <a:pt x="90" y="571"/>
                  <a:pt x="90" y="571"/>
                  <a:pt x="90" y="572"/>
                </a:cubicBezTo>
                <a:cubicBezTo>
                  <a:pt x="86" y="570"/>
                  <a:pt x="85" y="568"/>
                  <a:pt x="88" y="565"/>
                </a:cubicBezTo>
                <a:cubicBezTo>
                  <a:pt x="91" y="563"/>
                  <a:pt x="94" y="561"/>
                  <a:pt x="97" y="559"/>
                </a:cubicBezTo>
                <a:cubicBezTo>
                  <a:pt x="98" y="558"/>
                  <a:pt x="100" y="558"/>
                  <a:pt x="101" y="557"/>
                </a:cubicBezTo>
                <a:cubicBezTo>
                  <a:pt x="101" y="557"/>
                  <a:pt x="103" y="557"/>
                  <a:pt x="102" y="555"/>
                </a:cubicBezTo>
                <a:cubicBezTo>
                  <a:pt x="102" y="554"/>
                  <a:pt x="102" y="554"/>
                  <a:pt x="101" y="555"/>
                </a:cubicBezTo>
                <a:cubicBezTo>
                  <a:pt x="101" y="555"/>
                  <a:pt x="101" y="556"/>
                  <a:pt x="100" y="556"/>
                </a:cubicBezTo>
                <a:cubicBezTo>
                  <a:pt x="93" y="562"/>
                  <a:pt x="86" y="567"/>
                  <a:pt x="77" y="571"/>
                </a:cubicBezTo>
                <a:cubicBezTo>
                  <a:pt x="74" y="571"/>
                  <a:pt x="74" y="569"/>
                  <a:pt x="76" y="568"/>
                </a:cubicBezTo>
                <a:cubicBezTo>
                  <a:pt x="77" y="566"/>
                  <a:pt x="79" y="565"/>
                  <a:pt x="80" y="563"/>
                </a:cubicBezTo>
                <a:cubicBezTo>
                  <a:pt x="90" y="557"/>
                  <a:pt x="99" y="550"/>
                  <a:pt x="108" y="542"/>
                </a:cubicBezTo>
                <a:cubicBezTo>
                  <a:pt x="109" y="541"/>
                  <a:pt x="111" y="540"/>
                  <a:pt x="111" y="539"/>
                </a:cubicBezTo>
                <a:cubicBezTo>
                  <a:pt x="118" y="533"/>
                  <a:pt x="125" y="527"/>
                  <a:pt x="132" y="521"/>
                </a:cubicBezTo>
                <a:cubicBezTo>
                  <a:pt x="138" y="518"/>
                  <a:pt x="139" y="512"/>
                  <a:pt x="143" y="508"/>
                </a:cubicBezTo>
                <a:cubicBezTo>
                  <a:pt x="150" y="500"/>
                  <a:pt x="159" y="494"/>
                  <a:pt x="167" y="486"/>
                </a:cubicBezTo>
                <a:cubicBezTo>
                  <a:pt x="159" y="494"/>
                  <a:pt x="150" y="500"/>
                  <a:pt x="143" y="508"/>
                </a:cubicBezTo>
                <a:cubicBezTo>
                  <a:pt x="140" y="512"/>
                  <a:pt x="136" y="515"/>
                  <a:pt x="133" y="519"/>
                </a:cubicBezTo>
                <a:cubicBezTo>
                  <a:pt x="129" y="525"/>
                  <a:pt x="122" y="527"/>
                  <a:pt x="117" y="531"/>
                </a:cubicBezTo>
                <a:cubicBezTo>
                  <a:pt x="112" y="534"/>
                  <a:pt x="108" y="537"/>
                  <a:pt x="104" y="540"/>
                </a:cubicBezTo>
                <a:cubicBezTo>
                  <a:pt x="105" y="540"/>
                  <a:pt x="106" y="539"/>
                  <a:pt x="107" y="540"/>
                </a:cubicBezTo>
                <a:cubicBezTo>
                  <a:pt x="108" y="541"/>
                  <a:pt x="107" y="542"/>
                  <a:pt x="106" y="543"/>
                </a:cubicBezTo>
                <a:cubicBezTo>
                  <a:pt x="101" y="548"/>
                  <a:pt x="96" y="552"/>
                  <a:pt x="90" y="555"/>
                </a:cubicBezTo>
                <a:cubicBezTo>
                  <a:pt x="87" y="557"/>
                  <a:pt x="84" y="560"/>
                  <a:pt x="80" y="562"/>
                </a:cubicBezTo>
                <a:cubicBezTo>
                  <a:pt x="78" y="566"/>
                  <a:pt x="73" y="568"/>
                  <a:pt x="71" y="573"/>
                </a:cubicBezTo>
                <a:cubicBezTo>
                  <a:pt x="70" y="575"/>
                  <a:pt x="69" y="575"/>
                  <a:pt x="68" y="576"/>
                </a:cubicBezTo>
                <a:cubicBezTo>
                  <a:pt x="59" y="578"/>
                  <a:pt x="52" y="584"/>
                  <a:pt x="46" y="592"/>
                </a:cubicBezTo>
                <a:cubicBezTo>
                  <a:pt x="43" y="596"/>
                  <a:pt x="40" y="601"/>
                  <a:pt x="35" y="602"/>
                </a:cubicBezTo>
                <a:cubicBezTo>
                  <a:pt x="34" y="602"/>
                  <a:pt x="33" y="602"/>
                  <a:pt x="33" y="601"/>
                </a:cubicBezTo>
                <a:cubicBezTo>
                  <a:pt x="33" y="600"/>
                  <a:pt x="33" y="600"/>
                  <a:pt x="33" y="599"/>
                </a:cubicBezTo>
                <a:cubicBezTo>
                  <a:pt x="36" y="596"/>
                  <a:pt x="37" y="593"/>
                  <a:pt x="40" y="592"/>
                </a:cubicBezTo>
                <a:cubicBezTo>
                  <a:pt x="41" y="591"/>
                  <a:pt x="44" y="590"/>
                  <a:pt x="41" y="589"/>
                </a:cubicBezTo>
                <a:cubicBezTo>
                  <a:pt x="40" y="588"/>
                  <a:pt x="41" y="587"/>
                  <a:pt x="41" y="587"/>
                </a:cubicBezTo>
                <a:cubicBezTo>
                  <a:pt x="42" y="585"/>
                  <a:pt x="43" y="584"/>
                  <a:pt x="44" y="583"/>
                </a:cubicBezTo>
                <a:cubicBezTo>
                  <a:pt x="48" y="579"/>
                  <a:pt x="52" y="575"/>
                  <a:pt x="57" y="572"/>
                </a:cubicBezTo>
                <a:cubicBezTo>
                  <a:pt x="53" y="575"/>
                  <a:pt x="50" y="578"/>
                  <a:pt x="46" y="580"/>
                </a:cubicBezTo>
                <a:cubicBezTo>
                  <a:pt x="43" y="581"/>
                  <a:pt x="43" y="583"/>
                  <a:pt x="42" y="585"/>
                </a:cubicBezTo>
                <a:cubicBezTo>
                  <a:pt x="41" y="586"/>
                  <a:pt x="40" y="589"/>
                  <a:pt x="38" y="585"/>
                </a:cubicBezTo>
                <a:cubicBezTo>
                  <a:pt x="37" y="583"/>
                  <a:pt x="36" y="584"/>
                  <a:pt x="35" y="585"/>
                </a:cubicBezTo>
                <a:cubicBezTo>
                  <a:pt x="33" y="585"/>
                  <a:pt x="32" y="586"/>
                  <a:pt x="30" y="584"/>
                </a:cubicBezTo>
                <a:cubicBezTo>
                  <a:pt x="30" y="583"/>
                  <a:pt x="30" y="582"/>
                  <a:pt x="31" y="582"/>
                </a:cubicBezTo>
                <a:cubicBezTo>
                  <a:pt x="32" y="581"/>
                  <a:pt x="33" y="580"/>
                  <a:pt x="34" y="580"/>
                </a:cubicBezTo>
                <a:cubicBezTo>
                  <a:pt x="35" y="580"/>
                  <a:pt x="35" y="579"/>
                  <a:pt x="36" y="579"/>
                </a:cubicBezTo>
                <a:cubicBezTo>
                  <a:pt x="38" y="577"/>
                  <a:pt x="41" y="575"/>
                  <a:pt x="44" y="575"/>
                </a:cubicBezTo>
                <a:cubicBezTo>
                  <a:pt x="48" y="575"/>
                  <a:pt x="49" y="571"/>
                  <a:pt x="52" y="569"/>
                </a:cubicBezTo>
                <a:cubicBezTo>
                  <a:pt x="54" y="567"/>
                  <a:pt x="55" y="566"/>
                  <a:pt x="57" y="565"/>
                </a:cubicBezTo>
                <a:cubicBezTo>
                  <a:pt x="59" y="565"/>
                  <a:pt x="60" y="563"/>
                  <a:pt x="61" y="562"/>
                </a:cubicBezTo>
                <a:cubicBezTo>
                  <a:pt x="63" y="561"/>
                  <a:pt x="64" y="560"/>
                  <a:pt x="65" y="559"/>
                </a:cubicBezTo>
                <a:cubicBezTo>
                  <a:pt x="61" y="562"/>
                  <a:pt x="56" y="564"/>
                  <a:pt x="53" y="567"/>
                </a:cubicBezTo>
                <a:cubicBezTo>
                  <a:pt x="51" y="568"/>
                  <a:pt x="50" y="570"/>
                  <a:pt x="48" y="570"/>
                </a:cubicBezTo>
                <a:cubicBezTo>
                  <a:pt x="47" y="570"/>
                  <a:pt x="47" y="569"/>
                  <a:pt x="46" y="568"/>
                </a:cubicBezTo>
                <a:cubicBezTo>
                  <a:pt x="47" y="564"/>
                  <a:pt x="52" y="562"/>
                  <a:pt x="55" y="559"/>
                </a:cubicBezTo>
                <a:cubicBezTo>
                  <a:pt x="56" y="558"/>
                  <a:pt x="58" y="557"/>
                  <a:pt x="59" y="556"/>
                </a:cubicBezTo>
                <a:cubicBezTo>
                  <a:pt x="72" y="545"/>
                  <a:pt x="84" y="535"/>
                  <a:pt x="98" y="525"/>
                </a:cubicBezTo>
                <a:cubicBezTo>
                  <a:pt x="103" y="521"/>
                  <a:pt x="107" y="515"/>
                  <a:pt x="113" y="513"/>
                </a:cubicBezTo>
                <a:cubicBezTo>
                  <a:pt x="114" y="512"/>
                  <a:pt x="116" y="511"/>
                  <a:pt x="117" y="510"/>
                </a:cubicBezTo>
                <a:cubicBezTo>
                  <a:pt x="119" y="510"/>
                  <a:pt x="122" y="510"/>
                  <a:pt x="121" y="506"/>
                </a:cubicBezTo>
                <a:cubicBezTo>
                  <a:pt x="121" y="505"/>
                  <a:pt x="123" y="504"/>
                  <a:pt x="124" y="503"/>
                </a:cubicBezTo>
                <a:cubicBezTo>
                  <a:pt x="126" y="501"/>
                  <a:pt x="129" y="499"/>
                  <a:pt x="132" y="496"/>
                </a:cubicBezTo>
                <a:cubicBezTo>
                  <a:pt x="135" y="494"/>
                  <a:pt x="137" y="492"/>
                  <a:pt x="139" y="490"/>
                </a:cubicBezTo>
                <a:cubicBezTo>
                  <a:pt x="140" y="488"/>
                  <a:pt x="142" y="486"/>
                  <a:pt x="144" y="484"/>
                </a:cubicBezTo>
                <a:cubicBezTo>
                  <a:pt x="147" y="480"/>
                  <a:pt x="152" y="477"/>
                  <a:pt x="155" y="473"/>
                </a:cubicBezTo>
                <a:cubicBezTo>
                  <a:pt x="152" y="477"/>
                  <a:pt x="147" y="480"/>
                  <a:pt x="144" y="484"/>
                </a:cubicBezTo>
                <a:cubicBezTo>
                  <a:pt x="142" y="486"/>
                  <a:pt x="140" y="487"/>
                  <a:pt x="139" y="490"/>
                </a:cubicBezTo>
                <a:cubicBezTo>
                  <a:pt x="137" y="492"/>
                  <a:pt x="135" y="494"/>
                  <a:pt x="132" y="496"/>
                </a:cubicBezTo>
                <a:cubicBezTo>
                  <a:pt x="126" y="501"/>
                  <a:pt x="120" y="507"/>
                  <a:pt x="113" y="512"/>
                </a:cubicBezTo>
                <a:cubicBezTo>
                  <a:pt x="107" y="515"/>
                  <a:pt x="104" y="520"/>
                  <a:pt x="99" y="524"/>
                </a:cubicBezTo>
                <a:cubicBezTo>
                  <a:pt x="93" y="529"/>
                  <a:pt x="86" y="534"/>
                  <a:pt x="80" y="539"/>
                </a:cubicBezTo>
                <a:cubicBezTo>
                  <a:pt x="73" y="544"/>
                  <a:pt x="66" y="550"/>
                  <a:pt x="59" y="556"/>
                </a:cubicBezTo>
                <a:cubicBezTo>
                  <a:pt x="51" y="562"/>
                  <a:pt x="43" y="570"/>
                  <a:pt x="34" y="576"/>
                </a:cubicBezTo>
                <a:cubicBezTo>
                  <a:pt x="34" y="577"/>
                  <a:pt x="33" y="577"/>
                  <a:pt x="33" y="577"/>
                </a:cubicBezTo>
                <a:cubicBezTo>
                  <a:pt x="27" y="579"/>
                  <a:pt x="22" y="582"/>
                  <a:pt x="20" y="588"/>
                </a:cubicBezTo>
                <a:cubicBezTo>
                  <a:pt x="19" y="589"/>
                  <a:pt x="19" y="589"/>
                  <a:pt x="18" y="590"/>
                </a:cubicBezTo>
                <a:cubicBezTo>
                  <a:pt x="18" y="591"/>
                  <a:pt x="16" y="591"/>
                  <a:pt x="17" y="592"/>
                </a:cubicBezTo>
                <a:cubicBezTo>
                  <a:pt x="21" y="595"/>
                  <a:pt x="17" y="595"/>
                  <a:pt x="16" y="597"/>
                </a:cubicBezTo>
                <a:cubicBezTo>
                  <a:pt x="14" y="598"/>
                  <a:pt x="12" y="598"/>
                  <a:pt x="11" y="599"/>
                </a:cubicBezTo>
                <a:cubicBezTo>
                  <a:pt x="11" y="600"/>
                  <a:pt x="11" y="601"/>
                  <a:pt x="10" y="601"/>
                </a:cubicBezTo>
                <a:cubicBezTo>
                  <a:pt x="10" y="602"/>
                  <a:pt x="9" y="603"/>
                  <a:pt x="8" y="603"/>
                </a:cubicBezTo>
                <a:cubicBezTo>
                  <a:pt x="5" y="604"/>
                  <a:pt x="3" y="605"/>
                  <a:pt x="1" y="605"/>
                </a:cubicBezTo>
                <a:cubicBezTo>
                  <a:pt x="0" y="604"/>
                  <a:pt x="0" y="603"/>
                  <a:pt x="0" y="602"/>
                </a:cubicBezTo>
                <a:cubicBezTo>
                  <a:pt x="0" y="601"/>
                  <a:pt x="0" y="601"/>
                  <a:pt x="0" y="600"/>
                </a:cubicBezTo>
                <a:cubicBezTo>
                  <a:pt x="2" y="599"/>
                  <a:pt x="3" y="597"/>
                  <a:pt x="4" y="596"/>
                </a:cubicBezTo>
                <a:cubicBezTo>
                  <a:pt x="4" y="595"/>
                  <a:pt x="4" y="595"/>
                  <a:pt x="4" y="595"/>
                </a:cubicBezTo>
                <a:cubicBezTo>
                  <a:pt x="5" y="594"/>
                  <a:pt x="6" y="593"/>
                  <a:pt x="7" y="592"/>
                </a:cubicBezTo>
                <a:cubicBezTo>
                  <a:pt x="7" y="592"/>
                  <a:pt x="7" y="592"/>
                  <a:pt x="8" y="592"/>
                </a:cubicBezTo>
                <a:cubicBezTo>
                  <a:pt x="8" y="592"/>
                  <a:pt x="9" y="592"/>
                  <a:pt x="10" y="591"/>
                </a:cubicBezTo>
                <a:cubicBezTo>
                  <a:pt x="12" y="590"/>
                  <a:pt x="15" y="587"/>
                  <a:pt x="14" y="584"/>
                </a:cubicBezTo>
                <a:cubicBezTo>
                  <a:pt x="15" y="580"/>
                  <a:pt x="18" y="579"/>
                  <a:pt x="19" y="577"/>
                </a:cubicBezTo>
                <a:cubicBezTo>
                  <a:pt x="24" y="572"/>
                  <a:pt x="29" y="567"/>
                  <a:pt x="34" y="564"/>
                </a:cubicBezTo>
                <a:cubicBezTo>
                  <a:pt x="35" y="563"/>
                  <a:pt x="35" y="564"/>
                  <a:pt x="35" y="563"/>
                </a:cubicBezTo>
                <a:cubicBezTo>
                  <a:pt x="35" y="563"/>
                  <a:pt x="35" y="563"/>
                  <a:pt x="35" y="563"/>
                </a:cubicBezTo>
                <a:cubicBezTo>
                  <a:pt x="29" y="567"/>
                  <a:pt x="24" y="572"/>
                  <a:pt x="18" y="578"/>
                </a:cubicBezTo>
                <a:cubicBezTo>
                  <a:pt x="16" y="580"/>
                  <a:pt x="14" y="582"/>
                  <a:pt x="11" y="585"/>
                </a:cubicBezTo>
                <a:cubicBezTo>
                  <a:pt x="11" y="586"/>
                  <a:pt x="10" y="586"/>
                  <a:pt x="9" y="587"/>
                </a:cubicBezTo>
                <a:cubicBezTo>
                  <a:pt x="8" y="588"/>
                  <a:pt x="7" y="590"/>
                  <a:pt x="5" y="589"/>
                </a:cubicBezTo>
                <a:cubicBezTo>
                  <a:pt x="3" y="588"/>
                  <a:pt x="6" y="586"/>
                  <a:pt x="6" y="585"/>
                </a:cubicBezTo>
                <a:cubicBezTo>
                  <a:pt x="6" y="584"/>
                  <a:pt x="7" y="584"/>
                  <a:pt x="7" y="583"/>
                </a:cubicBezTo>
                <a:cubicBezTo>
                  <a:pt x="11" y="580"/>
                  <a:pt x="13" y="574"/>
                  <a:pt x="19" y="572"/>
                </a:cubicBezTo>
                <a:cubicBezTo>
                  <a:pt x="17" y="572"/>
                  <a:pt x="16" y="573"/>
                  <a:pt x="16" y="570"/>
                </a:cubicBezTo>
                <a:cubicBezTo>
                  <a:pt x="18" y="569"/>
                  <a:pt x="19" y="568"/>
                  <a:pt x="21" y="566"/>
                </a:cubicBezTo>
                <a:cubicBezTo>
                  <a:pt x="29" y="560"/>
                  <a:pt x="37" y="554"/>
                  <a:pt x="45" y="547"/>
                </a:cubicBezTo>
                <a:cubicBezTo>
                  <a:pt x="48" y="544"/>
                  <a:pt x="52" y="542"/>
                  <a:pt x="55" y="539"/>
                </a:cubicBezTo>
                <a:cubicBezTo>
                  <a:pt x="62" y="533"/>
                  <a:pt x="69" y="526"/>
                  <a:pt x="77" y="519"/>
                </a:cubicBezTo>
                <a:cubicBezTo>
                  <a:pt x="80" y="517"/>
                  <a:pt x="83" y="517"/>
                  <a:pt x="86" y="515"/>
                </a:cubicBezTo>
                <a:cubicBezTo>
                  <a:pt x="88" y="514"/>
                  <a:pt x="90" y="512"/>
                  <a:pt x="91" y="510"/>
                </a:cubicBezTo>
                <a:cubicBezTo>
                  <a:pt x="93" y="509"/>
                  <a:pt x="94" y="507"/>
                  <a:pt x="96" y="505"/>
                </a:cubicBezTo>
                <a:cubicBezTo>
                  <a:pt x="96" y="505"/>
                  <a:pt x="96" y="505"/>
                  <a:pt x="97" y="505"/>
                </a:cubicBezTo>
                <a:cubicBezTo>
                  <a:pt x="98" y="504"/>
                  <a:pt x="99" y="504"/>
                  <a:pt x="100" y="503"/>
                </a:cubicBezTo>
                <a:cubicBezTo>
                  <a:pt x="101" y="502"/>
                  <a:pt x="102" y="501"/>
                  <a:pt x="103" y="500"/>
                </a:cubicBezTo>
                <a:cubicBezTo>
                  <a:pt x="104" y="499"/>
                  <a:pt x="105" y="499"/>
                  <a:pt x="105" y="498"/>
                </a:cubicBezTo>
                <a:cubicBezTo>
                  <a:pt x="105" y="497"/>
                  <a:pt x="106" y="497"/>
                  <a:pt x="106" y="496"/>
                </a:cubicBezTo>
                <a:cubicBezTo>
                  <a:pt x="107" y="496"/>
                  <a:pt x="108" y="496"/>
                  <a:pt x="109" y="496"/>
                </a:cubicBezTo>
                <a:cubicBezTo>
                  <a:pt x="110" y="495"/>
                  <a:pt x="112" y="494"/>
                  <a:pt x="112" y="493"/>
                </a:cubicBezTo>
                <a:cubicBezTo>
                  <a:pt x="113" y="491"/>
                  <a:pt x="113" y="489"/>
                  <a:pt x="116" y="488"/>
                </a:cubicBezTo>
                <a:cubicBezTo>
                  <a:pt x="118" y="489"/>
                  <a:pt x="117" y="487"/>
                  <a:pt x="118" y="486"/>
                </a:cubicBezTo>
                <a:cubicBezTo>
                  <a:pt x="119" y="484"/>
                  <a:pt x="121" y="483"/>
                  <a:pt x="122" y="482"/>
                </a:cubicBezTo>
                <a:cubicBezTo>
                  <a:pt x="125" y="477"/>
                  <a:pt x="130" y="475"/>
                  <a:pt x="134" y="472"/>
                </a:cubicBezTo>
                <a:cubicBezTo>
                  <a:pt x="136" y="470"/>
                  <a:pt x="138" y="469"/>
                  <a:pt x="139" y="468"/>
                </a:cubicBezTo>
                <a:cubicBezTo>
                  <a:pt x="134" y="473"/>
                  <a:pt x="126" y="476"/>
                  <a:pt x="121" y="483"/>
                </a:cubicBezTo>
                <a:cubicBezTo>
                  <a:pt x="119" y="485"/>
                  <a:pt x="117" y="488"/>
                  <a:pt x="114" y="488"/>
                </a:cubicBezTo>
                <a:cubicBezTo>
                  <a:pt x="112" y="488"/>
                  <a:pt x="112" y="487"/>
                  <a:pt x="112" y="485"/>
                </a:cubicBezTo>
                <a:cubicBezTo>
                  <a:pt x="113" y="483"/>
                  <a:pt x="114" y="481"/>
                  <a:pt x="116" y="480"/>
                </a:cubicBezTo>
                <a:cubicBezTo>
                  <a:pt x="119" y="478"/>
                  <a:pt x="119" y="476"/>
                  <a:pt x="119" y="473"/>
                </a:cubicBezTo>
                <a:cubicBezTo>
                  <a:pt x="119" y="471"/>
                  <a:pt x="120" y="470"/>
                  <a:pt x="121" y="469"/>
                </a:cubicBezTo>
                <a:cubicBezTo>
                  <a:pt x="123" y="467"/>
                  <a:pt x="124" y="464"/>
                  <a:pt x="127" y="463"/>
                </a:cubicBezTo>
                <a:cubicBezTo>
                  <a:pt x="127" y="463"/>
                  <a:pt x="127" y="463"/>
                  <a:pt x="128" y="462"/>
                </a:cubicBezTo>
                <a:cubicBezTo>
                  <a:pt x="130" y="460"/>
                  <a:pt x="133" y="460"/>
                  <a:pt x="135" y="457"/>
                </a:cubicBezTo>
                <a:cubicBezTo>
                  <a:pt x="134" y="458"/>
                  <a:pt x="133" y="459"/>
                  <a:pt x="132" y="458"/>
                </a:cubicBezTo>
                <a:cubicBezTo>
                  <a:pt x="128" y="458"/>
                  <a:pt x="129" y="456"/>
                  <a:pt x="131" y="454"/>
                </a:cubicBezTo>
                <a:cubicBezTo>
                  <a:pt x="134" y="450"/>
                  <a:pt x="139" y="447"/>
                  <a:pt x="142" y="443"/>
                </a:cubicBezTo>
                <a:cubicBezTo>
                  <a:pt x="140" y="445"/>
                  <a:pt x="138" y="448"/>
                  <a:pt x="135" y="449"/>
                </a:cubicBezTo>
                <a:cubicBezTo>
                  <a:pt x="131" y="450"/>
                  <a:pt x="129" y="453"/>
                  <a:pt x="125" y="456"/>
                </a:cubicBezTo>
                <a:cubicBezTo>
                  <a:pt x="127" y="455"/>
                  <a:pt x="127" y="453"/>
                  <a:pt x="129" y="454"/>
                </a:cubicBezTo>
                <a:cubicBezTo>
                  <a:pt x="130" y="455"/>
                  <a:pt x="129" y="456"/>
                  <a:pt x="129" y="457"/>
                </a:cubicBezTo>
                <a:cubicBezTo>
                  <a:pt x="128" y="460"/>
                  <a:pt x="126" y="461"/>
                  <a:pt x="124" y="463"/>
                </a:cubicBezTo>
                <a:cubicBezTo>
                  <a:pt x="123" y="464"/>
                  <a:pt x="122" y="465"/>
                  <a:pt x="120" y="466"/>
                </a:cubicBezTo>
                <a:cubicBezTo>
                  <a:pt x="120" y="466"/>
                  <a:pt x="119" y="467"/>
                  <a:pt x="119" y="467"/>
                </a:cubicBezTo>
                <a:cubicBezTo>
                  <a:pt x="115" y="469"/>
                  <a:pt x="111" y="472"/>
                  <a:pt x="108" y="476"/>
                </a:cubicBezTo>
                <a:cubicBezTo>
                  <a:pt x="107" y="477"/>
                  <a:pt x="106" y="478"/>
                  <a:pt x="105" y="478"/>
                </a:cubicBezTo>
                <a:cubicBezTo>
                  <a:pt x="104" y="478"/>
                  <a:pt x="103" y="478"/>
                  <a:pt x="103" y="477"/>
                </a:cubicBezTo>
                <a:cubicBezTo>
                  <a:pt x="102" y="475"/>
                  <a:pt x="104" y="474"/>
                  <a:pt x="104" y="473"/>
                </a:cubicBezTo>
                <a:cubicBezTo>
                  <a:pt x="106" y="470"/>
                  <a:pt x="109" y="468"/>
                  <a:pt x="112" y="467"/>
                </a:cubicBezTo>
                <a:cubicBezTo>
                  <a:pt x="113" y="466"/>
                  <a:pt x="114" y="465"/>
                  <a:pt x="114" y="464"/>
                </a:cubicBezTo>
                <a:cubicBezTo>
                  <a:pt x="114" y="465"/>
                  <a:pt x="115" y="464"/>
                  <a:pt x="115" y="464"/>
                </a:cubicBezTo>
                <a:cubicBezTo>
                  <a:pt x="115" y="464"/>
                  <a:pt x="114" y="465"/>
                  <a:pt x="114" y="465"/>
                </a:cubicBezTo>
                <a:cubicBezTo>
                  <a:pt x="114" y="465"/>
                  <a:pt x="113" y="466"/>
                  <a:pt x="112" y="466"/>
                </a:cubicBezTo>
                <a:cubicBezTo>
                  <a:pt x="111" y="467"/>
                  <a:pt x="110" y="468"/>
                  <a:pt x="109" y="467"/>
                </a:cubicBezTo>
                <a:cubicBezTo>
                  <a:pt x="109" y="463"/>
                  <a:pt x="113" y="462"/>
                  <a:pt x="113" y="459"/>
                </a:cubicBezTo>
                <a:cubicBezTo>
                  <a:pt x="114" y="458"/>
                  <a:pt x="114" y="456"/>
                  <a:pt x="115" y="456"/>
                </a:cubicBezTo>
                <a:cubicBezTo>
                  <a:pt x="118" y="456"/>
                  <a:pt x="119" y="453"/>
                  <a:pt x="121" y="452"/>
                </a:cubicBezTo>
                <a:cubicBezTo>
                  <a:pt x="128" y="447"/>
                  <a:pt x="134" y="440"/>
                  <a:pt x="140" y="435"/>
                </a:cubicBezTo>
                <a:cubicBezTo>
                  <a:pt x="141" y="435"/>
                  <a:pt x="141" y="433"/>
                  <a:pt x="142" y="433"/>
                </a:cubicBezTo>
                <a:cubicBezTo>
                  <a:pt x="143" y="432"/>
                  <a:pt x="143" y="430"/>
                  <a:pt x="145" y="429"/>
                </a:cubicBezTo>
                <a:cubicBezTo>
                  <a:pt x="145" y="429"/>
                  <a:pt x="145" y="429"/>
                  <a:pt x="146" y="429"/>
                </a:cubicBezTo>
                <a:cubicBezTo>
                  <a:pt x="148" y="428"/>
                  <a:pt x="150" y="427"/>
                  <a:pt x="151" y="425"/>
                </a:cubicBezTo>
                <a:cubicBezTo>
                  <a:pt x="149" y="420"/>
                  <a:pt x="154" y="418"/>
                  <a:pt x="156" y="414"/>
                </a:cubicBezTo>
                <a:cubicBezTo>
                  <a:pt x="157" y="412"/>
                  <a:pt x="158" y="410"/>
                  <a:pt x="160" y="409"/>
                </a:cubicBezTo>
                <a:cubicBezTo>
                  <a:pt x="162" y="407"/>
                  <a:pt x="163" y="406"/>
                  <a:pt x="164" y="405"/>
                </a:cubicBezTo>
                <a:cubicBezTo>
                  <a:pt x="165" y="404"/>
                  <a:pt x="166" y="403"/>
                  <a:pt x="168" y="402"/>
                </a:cubicBezTo>
                <a:cubicBezTo>
                  <a:pt x="168" y="402"/>
                  <a:pt x="168" y="402"/>
                  <a:pt x="169" y="402"/>
                </a:cubicBezTo>
                <a:cubicBezTo>
                  <a:pt x="174" y="401"/>
                  <a:pt x="175" y="396"/>
                  <a:pt x="178" y="393"/>
                </a:cubicBezTo>
                <a:cubicBezTo>
                  <a:pt x="178" y="392"/>
                  <a:pt x="179" y="391"/>
                  <a:pt x="180" y="391"/>
                </a:cubicBezTo>
                <a:cubicBezTo>
                  <a:pt x="181" y="390"/>
                  <a:pt x="182" y="389"/>
                  <a:pt x="182" y="389"/>
                </a:cubicBezTo>
                <a:cubicBezTo>
                  <a:pt x="183" y="388"/>
                  <a:pt x="184" y="386"/>
                  <a:pt x="185" y="385"/>
                </a:cubicBezTo>
                <a:cubicBezTo>
                  <a:pt x="192" y="380"/>
                  <a:pt x="197" y="372"/>
                  <a:pt x="205" y="369"/>
                </a:cubicBezTo>
                <a:cubicBezTo>
                  <a:pt x="196" y="372"/>
                  <a:pt x="191" y="381"/>
                  <a:pt x="183" y="386"/>
                </a:cubicBezTo>
                <a:cubicBezTo>
                  <a:pt x="181" y="387"/>
                  <a:pt x="180" y="389"/>
                  <a:pt x="177" y="389"/>
                </a:cubicBezTo>
                <a:cubicBezTo>
                  <a:pt x="176" y="387"/>
                  <a:pt x="175" y="388"/>
                  <a:pt x="174" y="390"/>
                </a:cubicBezTo>
                <a:cubicBezTo>
                  <a:pt x="173" y="391"/>
                  <a:pt x="172" y="392"/>
                  <a:pt x="171" y="393"/>
                </a:cubicBezTo>
                <a:cubicBezTo>
                  <a:pt x="171" y="393"/>
                  <a:pt x="170" y="393"/>
                  <a:pt x="170" y="394"/>
                </a:cubicBezTo>
                <a:cubicBezTo>
                  <a:pt x="169" y="394"/>
                  <a:pt x="168" y="394"/>
                  <a:pt x="167" y="393"/>
                </a:cubicBezTo>
                <a:cubicBezTo>
                  <a:pt x="167" y="392"/>
                  <a:pt x="167" y="392"/>
                  <a:pt x="167" y="391"/>
                </a:cubicBezTo>
                <a:cubicBezTo>
                  <a:pt x="167" y="390"/>
                  <a:pt x="168" y="390"/>
                  <a:pt x="168" y="389"/>
                </a:cubicBezTo>
                <a:cubicBezTo>
                  <a:pt x="169" y="387"/>
                  <a:pt x="171" y="386"/>
                  <a:pt x="172" y="385"/>
                </a:cubicBezTo>
                <a:cubicBezTo>
                  <a:pt x="173" y="383"/>
                  <a:pt x="175" y="383"/>
                  <a:pt x="176" y="381"/>
                </a:cubicBezTo>
                <a:cubicBezTo>
                  <a:pt x="179" y="378"/>
                  <a:pt x="183" y="376"/>
                  <a:pt x="185" y="373"/>
                </a:cubicBezTo>
                <a:cubicBezTo>
                  <a:pt x="186" y="371"/>
                  <a:pt x="187" y="370"/>
                  <a:pt x="188" y="370"/>
                </a:cubicBezTo>
                <a:cubicBezTo>
                  <a:pt x="189" y="369"/>
                  <a:pt x="190" y="369"/>
                  <a:pt x="191" y="369"/>
                </a:cubicBezTo>
                <a:cubicBezTo>
                  <a:pt x="192" y="368"/>
                  <a:pt x="191" y="373"/>
                  <a:pt x="193" y="370"/>
                </a:cubicBezTo>
                <a:cubicBezTo>
                  <a:pt x="195" y="369"/>
                  <a:pt x="196" y="368"/>
                  <a:pt x="197" y="367"/>
                </a:cubicBezTo>
                <a:cubicBezTo>
                  <a:pt x="200" y="365"/>
                  <a:pt x="203" y="363"/>
                  <a:pt x="205" y="360"/>
                </a:cubicBezTo>
                <a:cubicBezTo>
                  <a:pt x="207" y="359"/>
                  <a:pt x="208" y="357"/>
                  <a:pt x="209" y="356"/>
                </a:cubicBezTo>
                <a:cubicBezTo>
                  <a:pt x="207" y="358"/>
                  <a:pt x="205" y="360"/>
                  <a:pt x="202" y="361"/>
                </a:cubicBezTo>
                <a:cubicBezTo>
                  <a:pt x="201" y="362"/>
                  <a:pt x="199" y="362"/>
                  <a:pt x="199" y="361"/>
                </a:cubicBezTo>
                <a:cubicBezTo>
                  <a:pt x="198" y="360"/>
                  <a:pt x="199" y="359"/>
                  <a:pt x="199" y="358"/>
                </a:cubicBezTo>
                <a:cubicBezTo>
                  <a:pt x="201" y="356"/>
                  <a:pt x="203" y="355"/>
                  <a:pt x="204" y="354"/>
                </a:cubicBezTo>
                <a:cubicBezTo>
                  <a:pt x="208" y="350"/>
                  <a:pt x="212" y="345"/>
                  <a:pt x="217" y="343"/>
                </a:cubicBezTo>
                <a:cubicBezTo>
                  <a:pt x="218" y="342"/>
                  <a:pt x="220" y="341"/>
                  <a:pt x="221" y="340"/>
                </a:cubicBezTo>
                <a:cubicBezTo>
                  <a:pt x="219" y="341"/>
                  <a:pt x="218" y="342"/>
                  <a:pt x="217" y="342"/>
                </a:cubicBezTo>
                <a:cubicBezTo>
                  <a:pt x="214" y="344"/>
                  <a:pt x="211" y="347"/>
                  <a:pt x="207" y="348"/>
                </a:cubicBezTo>
                <a:cubicBezTo>
                  <a:pt x="206" y="348"/>
                  <a:pt x="205" y="345"/>
                  <a:pt x="204" y="348"/>
                </a:cubicBezTo>
                <a:cubicBezTo>
                  <a:pt x="204" y="349"/>
                  <a:pt x="203" y="349"/>
                  <a:pt x="202" y="350"/>
                </a:cubicBezTo>
                <a:cubicBezTo>
                  <a:pt x="197" y="355"/>
                  <a:pt x="191" y="358"/>
                  <a:pt x="186" y="364"/>
                </a:cubicBezTo>
                <a:cubicBezTo>
                  <a:pt x="183" y="368"/>
                  <a:pt x="179" y="371"/>
                  <a:pt x="176" y="375"/>
                </a:cubicBezTo>
                <a:cubicBezTo>
                  <a:pt x="176" y="376"/>
                  <a:pt x="175" y="377"/>
                  <a:pt x="174" y="378"/>
                </a:cubicBezTo>
                <a:cubicBezTo>
                  <a:pt x="168" y="384"/>
                  <a:pt x="161" y="389"/>
                  <a:pt x="155" y="395"/>
                </a:cubicBezTo>
                <a:cubicBezTo>
                  <a:pt x="154" y="397"/>
                  <a:pt x="152" y="398"/>
                  <a:pt x="151" y="397"/>
                </a:cubicBezTo>
                <a:cubicBezTo>
                  <a:pt x="149" y="396"/>
                  <a:pt x="151" y="394"/>
                  <a:pt x="152" y="393"/>
                </a:cubicBezTo>
                <a:cubicBezTo>
                  <a:pt x="152" y="392"/>
                  <a:pt x="153" y="392"/>
                  <a:pt x="153" y="391"/>
                </a:cubicBezTo>
                <a:cubicBezTo>
                  <a:pt x="155" y="390"/>
                  <a:pt x="156" y="388"/>
                  <a:pt x="158" y="386"/>
                </a:cubicBezTo>
                <a:cubicBezTo>
                  <a:pt x="158" y="386"/>
                  <a:pt x="159" y="385"/>
                  <a:pt x="159" y="385"/>
                </a:cubicBezTo>
                <a:cubicBezTo>
                  <a:pt x="160" y="384"/>
                  <a:pt x="160" y="384"/>
                  <a:pt x="160" y="384"/>
                </a:cubicBezTo>
                <a:cubicBezTo>
                  <a:pt x="163" y="382"/>
                  <a:pt x="161" y="378"/>
                  <a:pt x="163" y="377"/>
                </a:cubicBezTo>
                <a:cubicBezTo>
                  <a:pt x="161" y="378"/>
                  <a:pt x="157" y="380"/>
                  <a:pt x="153" y="380"/>
                </a:cubicBezTo>
                <a:cubicBezTo>
                  <a:pt x="150" y="381"/>
                  <a:pt x="149" y="383"/>
                  <a:pt x="146" y="385"/>
                </a:cubicBezTo>
                <a:cubicBezTo>
                  <a:pt x="145" y="386"/>
                  <a:pt x="144" y="387"/>
                  <a:pt x="143" y="386"/>
                </a:cubicBezTo>
                <a:cubicBezTo>
                  <a:pt x="142" y="385"/>
                  <a:pt x="141" y="384"/>
                  <a:pt x="141" y="383"/>
                </a:cubicBezTo>
                <a:cubicBezTo>
                  <a:pt x="141" y="381"/>
                  <a:pt x="142" y="381"/>
                  <a:pt x="144" y="380"/>
                </a:cubicBezTo>
                <a:cubicBezTo>
                  <a:pt x="146" y="380"/>
                  <a:pt x="147" y="379"/>
                  <a:pt x="148" y="377"/>
                </a:cubicBezTo>
                <a:cubicBezTo>
                  <a:pt x="151" y="375"/>
                  <a:pt x="154" y="375"/>
                  <a:pt x="157" y="374"/>
                </a:cubicBezTo>
                <a:cubicBezTo>
                  <a:pt x="162" y="373"/>
                  <a:pt x="164" y="369"/>
                  <a:pt x="167" y="366"/>
                </a:cubicBezTo>
                <a:cubicBezTo>
                  <a:pt x="168" y="365"/>
                  <a:pt x="170" y="363"/>
                  <a:pt x="171" y="361"/>
                </a:cubicBezTo>
                <a:cubicBezTo>
                  <a:pt x="172" y="359"/>
                  <a:pt x="176" y="358"/>
                  <a:pt x="177" y="355"/>
                </a:cubicBezTo>
                <a:cubicBezTo>
                  <a:pt x="175" y="357"/>
                  <a:pt x="174" y="359"/>
                  <a:pt x="172" y="360"/>
                </a:cubicBezTo>
                <a:cubicBezTo>
                  <a:pt x="171" y="361"/>
                  <a:pt x="169" y="362"/>
                  <a:pt x="168" y="361"/>
                </a:cubicBezTo>
                <a:cubicBezTo>
                  <a:pt x="166" y="359"/>
                  <a:pt x="167" y="357"/>
                  <a:pt x="168" y="356"/>
                </a:cubicBezTo>
                <a:cubicBezTo>
                  <a:pt x="169" y="355"/>
                  <a:pt x="170" y="354"/>
                  <a:pt x="171" y="353"/>
                </a:cubicBezTo>
                <a:cubicBezTo>
                  <a:pt x="173" y="351"/>
                  <a:pt x="175" y="349"/>
                  <a:pt x="176" y="348"/>
                </a:cubicBezTo>
                <a:cubicBezTo>
                  <a:pt x="179" y="346"/>
                  <a:pt x="181" y="344"/>
                  <a:pt x="185" y="346"/>
                </a:cubicBezTo>
                <a:cubicBezTo>
                  <a:pt x="186" y="346"/>
                  <a:pt x="187" y="345"/>
                  <a:pt x="188" y="344"/>
                </a:cubicBezTo>
                <a:cubicBezTo>
                  <a:pt x="190" y="343"/>
                  <a:pt x="191" y="341"/>
                  <a:pt x="193" y="340"/>
                </a:cubicBezTo>
                <a:cubicBezTo>
                  <a:pt x="195" y="339"/>
                  <a:pt x="196" y="337"/>
                  <a:pt x="198" y="335"/>
                </a:cubicBezTo>
                <a:cubicBezTo>
                  <a:pt x="199" y="333"/>
                  <a:pt x="201" y="331"/>
                  <a:pt x="203" y="330"/>
                </a:cubicBezTo>
                <a:cubicBezTo>
                  <a:pt x="212" y="327"/>
                  <a:pt x="220" y="323"/>
                  <a:pt x="225" y="315"/>
                </a:cubicBezTo>
                <a:cubicBezTo>
                  <a:pt x="220" y="323"/>
                  <a:pt x="213" y="326"/>
                  <a:pt x="204" y="329"/>
                </a:cubicBezTo>
                <a:cubicBezTo>
                  <a:pt x="203" y="330"/>
                  <a:pt x="201" y="331"/>
                  <a:pt x="199" y="333"/>
                </a:cubicBezTo>
                <a:cubicBezTo>
                  <a:pt x="196" y="333"/>
                  <a:pt x="195" y="337"/>
                  <a:pt x="191" y="335"/>
                </a:cubicBezTo>
                <a:cubicBezTo>
                  <a:pt x="191" y="335"/>
                  <a:pt x="189" y="338"/>
                  <a:pt x="187" y="339"/>
                </a:cubicBezTo>
                <a:cubicBezTo>
                  <a:pt x="182" y="343"/>
                  <a:pt x="176" y="346"/>
                  <a:pt x="171" y="352"/>
                </a:cubicBezTo>
                <a:cubicBezTo>
                  <a:pt x="170" y="353"/>
                  <a:pt x="170" y="355"/>
                  <a:pt x="168" y="355"/>
                </a:cubicBezTo>
                <a:cubicBezTo>
                  <a:pt x="167" y="355"/>
                  <a:pt x="166" y="354"/>
                  <a:pt x="166" y="354"/>
                </a:cubicBezTo>
                <a:cubicBezTo>
                  <a:pt x="165" y="353"/>
                  <a:pt x="165" y="353"/>
                  <a:pt x="166" y="352"/>
                </a:cubicBezTo>
                <a:cubicBezTo>
                  <a:pt x="167" y="351"/>
                  <a:pt x="168" y="350"/>
                  <a:pt x="168" y="349"/>
                </a:cubicBezTo>
                <a:cubicBezTo>
                  <a:pt x="169" y="347"/>
                  <a:pt x="170" y="346"/>
                  <a:pt x="170" y="346"/>
                </a:cubicBezTo>
                <a:cubicBezTo>
                  <a:pt x="168" y="348"/>
                  <a:pt x="165" y="351"/>
                  <a:pt x="162" y="353"/>
                </a:cubicBezTo>
                <a:cubicBezTo>
                  <a:pt x="159" y="355"/>
                  <a:pt x="157" y="357"/>
                  <a:pt x="154" y="358"/>
                </a:cubicBezTo>
                <a:cubicBezTo>
                  <a:pt x="153" y="358"/>
                  <a:pt x="152" y="357"/>
                  <a:pt x="151" y="358"/>
                </a:cubicBezTo>
                <a:cubicBezTo>
                  <a:pt x="147" y="361"/>
                  <a:pt x="144" y="365"/>
                  <a:pt x="140" y="369"/>
                </a:cubicBezTo>
                <a:cubicBezTo>
                  <a:pt x="138" y="371"/>
                  <a:pt x="136" y="373"/>
                  <a:pt x="133" y="373"/>
                </a:cubicBezTo>
                <a:cubicBezTo>
                  <a:pt x="131" y="373"/>
                  <a:pt x="130" y="372"/>
                  <a:pt x="131" y="369"/>
                </a:cubicBezTo>
                <a:cubicBezTo>
                  <a:pt x="133" y="368"/>
                  <a:pt x="134" y="366"/>
                  <a:pt x="136" y="364"/>
                </a:cubicBezTo>
                <a:cubicBezTo>
                  <a:pt x="138" y="362"/>
                  <a:pt x="140" y="361"/>
                  <a:pt x="141" y="358"/>
                </a:cubicBezTo>
                <a:cubicBezTo>
                  <a:pt x="141" y="357"/>
                  <a:pt x="142" y="356"/>
                  <a:pt x="143" y="355"/>
                </a:cubicBezTo>
                <a:cubicBezTo>
                  <a:pt x="149" y="352"/>
                  <a:pt x="153" y="346"/>
                  <a:pt x="159" y="342"/>
                </a:cubicBezTo>
                <a:cubicBezTo>
                  <a:pt x="163" y="340"/>
                  <a:pt x="167" y="337"/>
                  <a:pt x="169" y="332"/>
                </a:cubicBezTo>
                <a:cubicBezTo>
                  <a:pt x="170" y="329"/>
                  <a:pt x="173" y="327"/>
                  <a:pt x="176" y="326"/>
                </a:cubicBezTo>
                <a:cubicBezTo>
                  <a:pt x="184" y="320"/>
                  <a:pt x="191" y="313"/>
                  <a:pt x="199" y="307"/>
                </a:cubicBezTo>
                <a:cubicBezTo>
                  <a:pt x="187" y="317"/>
                  <a:pt x="173" y="324"/>
                  <a:pt x="163" y="336"/>
                </a:cubicBezTo>
                <a:cubicBezTo>
                  <a:pt x="156" y="342"/>
                  <a:pt x="152" y="349"/>
                  <a:pt x="144" y="353"/>
                </a:cubicBezTo>
                <a:cubicBezTo>
                  <a:pt x="140" y="355"/>
                  <a:pt x="138" y="360"/>
                  <a:pt x="136" y="364"/>
                </a:cubicBezTo>
                <a:cubicBezTo>
                  <a:pt x="134" y="366"/>
                  <a:pt x="133" y="368"/>
                  <a:pt x="130" y="370"/>
                </a:cubicBezTo>
                <a:cubicBezTo>
                  <a:pt x="129" y="371"/>
                  <a:pt x="127" y="375"/>
                  <a:pt x="125" y="373"/>
                </a:cubicBezTo>
                <a:cubicBezTo>
                  <a:pt x="122" y="371"/>
                  <a:pt x="123" y="368"/>
                  <a:pt x="126" y="366"/>
                </a:cubicBezTo>
                <a:cubicBezTo>
                  <a:pt x="128" y="364"/>
                  <a:pt x="124" y="364"/>
                  <a:pt x="124" y="364"/>
                </a:cubicBezTo>
                <a:cubicBezTo>
                  <a:pt x="123" y="361"/>
                  <a:pt x="126" y="361"/>
                  <a:pt x="127" y="359"/>
                </a:cubicBezTo>
                <a:cubicBezTo>
                  <a:pt x="130" y="355"/>
                  <a:pt x="134" y="351"/>
                  <a:pt x="138" y="347"/>
                </a:cubicBezTo>
                <a:cubicBezTo>
                  <a:pt x="139" y="345"/>
                  <a:pt x="141" y="345"/>
                  <a:pt x="142" y="344"/>
                </a:cubicBezTo>
                <a:cubicBezTo>
                  <a:pt x="143" y="344"/>
                  <a:pt x="144" y="343"/>
                  <a:pt x="144" y="343"/>
                </a:cubicBezTo>
                <a:cubicBezTo>
                  <a:pt x="145" y="342"/>
                  <a:pt x="146" y="341"/>
                  <a:pt x="146" y="341"/>
                </a:cubicBezTo>
                <a:cubicBezTo>
                  <a:pt x="148" y="339"/>
                  <a:pt x="149" y="338"/>
                  <a:pt x="150" y="336"/>
                </a:cubicBezTo>
                <a:cubicBezTo>
                  <a:pt x="151" y="335"/>
                  <a:pt x="152" y="334"/>
                  <a:pt x="153" y="333"/>
                </a:cubicBezTo>
                <a:cubicBezTo>
                  <a:pt x="154" y="333"/>
                  <a:pt x="155" y="332"/>
                  <a:pt x="155" y="331"/>
                </a:cubicBezTo>
                <a:cubicBezTo>
                  <a:pt x="153" y="332"/>
                  <a:pt x="152" y="334"/>
                  <a:pt x="150" y="336"/>
                </a:cubicBezTo>
                <a:cubicBezTo>
                  <a:pt x="149" y="338"/>
                  <a:pt x="148" y="339"/>
                  <a:pt x="146" y="340"/>
                </a:cubicBezTo>
                <a:cubicBezTo>
                  <a:pt x="143" y="341"/>
                  <a:pt x="143" y="340"/>
                  <a:pt x="144" y="338"/>
                </a:cubicBezTo>
                <a:cubicBezTo>
                  <a:pt x="148" y="332"/>
                  <a:pt x="151" y="327"/>
                  <a:pt x="158" y="325"/>
                </a:cubicBezTo>
                <a:cubicBezTo>
                  <a:pt x="160" y="324"/>
                  <a:pt x="161" y="323"/>
                  <a:pt x="162" y="322"/>
                </a:cubicBezTo>
                <a:cubicBezTo>
                  <a:pt x="164" y="320"/>
                  <a:pt x="166" y="319"/>
                  <a:pt x="168" y="318"/>
                </a:cubicBezTo>
                <a:cubicBezTo>
                  <a:pt x="169" y="318"/>
                  <a:pt x="170" y="317"/>
                  <a:pt x="171" y="317"/>
                </a:cubicBezTo>
                <a:cubicBezTo>
                  <a:pt x="173" y="316"/>
                  <a:pt x="173" y="314"/>
                  <a:pt x="174" y="313"/>
                </a:cubicBezTo>
                <a:cubicBezTo>
                  <a:pt x="175" y="313"/>
                  <a:pt x="175" y="312"/>
                  <a:pt x="175" y="312"/>
                </a:cubicBezTo>
                <a:cubicBezTo>
                  <a:pt x="175" y="312"/>
                  <a:pt x="175" y="312"/>
                  <a:pt x="175" y="312"/>
                </a:cubicBezTo>
                <a:cubicBezTo>
                  <a:pt x="173" y="313"/>
                  <a:pt x="172" y="315"/>
                  <a:pt x="170" y="315"/>
                </a:cubicBezTo>
                <a:cubicBezTo>
                  <a:pt x="169" y="315"/>
                  <a:pt x="168" y="314"/>
                  <a:pt x="169" y="313"/>
                </a:cubicBezTo>
                <a:cubicBezTo>
                  <a:pt x="170" y="312"/>
                  <a:pt x="170" y="310"/>
                  <a:pt x="171" y="309"/>
                </a:cubicBezTo>
                <a:cubicBezTo>
                  <a:pt x="176" y="304"/>
                  <a:pt x="179" y="299"/>
                  <a:pt x="185" y="297"/>
                </a:cubicBezTo>
                <a:cubicBezTo>
                  <a:pt x="186" y="297"/>
                  <a:pt x="187" y="297"/>
                  <a:pt x="187" y="297"/>
                </a:cubicBezTo>
                <a:cubicBezTo>
                  <a:pt x="190" y="301"/>
                  <a:pt x="192" y="299"/>
                  <a:pt x="195" y="297"/>
                </a:cubicBezTo>
                <a:cubicBezTo>
                  <a:pt x="199" y="294"/>
                  <a:pt x="203" y="292"/>
                  <a:pt x="206" y="288"/>
                </a:cubicBezTo>
                <a:cubicBezTo>
                  <a:pt x="200" y="291"/>
                  <a:pt x="192" y="289"/>
                  <a:pt x="186" y="295"/>
                </a:cubicBezTo>
                <a:cubicBezTo>
                  <a:pt x="180" y="299"/>
                  <a:pt x="174" y="304"/>
                  <a:pt x="170" y="311"/>
                </a:cubicBezTo>
                <a:cubicBezTo>
                  <a:pt x="168" y="314"/>
                  <a:pt x="165" y="315"/>
                  <a:pt x="162" y="317"/>
                </a:cubicBezTo>
                <a:cubicBezTo>
                  <a:pt x="161" y="318"/>
                  <a:pt x="160" y="318"/>
                  <a:pt x="160" y="318"/>
                </a:cubicBezTo>
                <a:cubicBezTo>
                  <a:pt x="158" y="314"/>
                  <a:pt x="157" y="316"/>
                  <a:pt x="155" y="317"/>
                </a:cubicBezTo>
                <a:cubicBezTo>
                  <a:pt x="154" y="317"/>
                  <a:pt x="153" y="317"/>
                  <a:pt x="153" y="317"/>
                </a:cubicBezTo>
                <a:cubicBezTo>
                  <a:pt x="152" y="315"/>
                  <a:pt x="153" y="314"/>
                  <a:pt x="154" y="313"/>
                </a:cubicBezTo>
                <a:cubicBezTo>
                  <a:pt x="157" y="311"/>
                  <a:pt x="159" y="309"/>
                  <a:pt x="160" y="305"/>
                </a:cubicBezTo>
                <a:cubicBezTo>
                  <a:pt x="159" y="305"/>
                  <a:pt x="158" y="306"/>
                  <a:pt x="157" y="307"/>
                </a:cubicBezTo>
                <a:cubicBezTo>
                  <a:pt x="156" y="307"/>
                  <a:pt x="154" y="308"/>
                  <a:pt x="154" y="309"/>
                </a:cubicBezTo>
                <a:cubicBezTo>
                  <a:pt x="149" y="316"/>
                  <a:pt x="142" y="321"/>
                  <a:pt x="137" y="328"/>
                </a:cubicBezTo>
                <a:cubicBezTo>
                  <a:pt x="135" y="332"/>
                  <a:pt x="131" y="335"/>
                  <a:pt x="128" y="339"/>
                </a:cubicBezTo>
                <a:cubicBezTo>
                  <a:pt x="128" y="339"/>
                  <a:pt x="127" y="339"/>
                  <a:pt x="127" y="340"/>
                </a:cubicBezTo>
                <a:cubicBezTo>
                  <a:pt x="125" y="341"/>
                  <a:pt x="122" y="343"/>
                  <a:pt x="121" y="341"/>
                </a:cubicBezTo>
                <a:cubicBezTo>
                  <a:pt x="119" y="339"/>
                  <a:pt x="120" y="336"/>
                  <a:pt x="122" y="334"/>
                </a:cubicBezTo>
                <a:cubicBezTo>
                  <a:pt x="123" y="332"/>
                  <a:pt x="126" y="330"/>
                  <a:pt x="128" y="328"/>
                </a:cubicBezTo>
                <a:cubicBezTo>
                  <a:pt x="129" y="328"/>
                  <a:pt x="130" y="327"/>
                  <a:pt x="130" y="327"/>
                </a:cubicBezTo>
                <a:cubicBezTo>
                  <a:pt x="131" y="328"/>
                  <a:pt x="130" y="327"/>
                  <a:pt x="131" y="328"/>
                </a:cubicBezTo>
                <a:cubicBezTo>
                  <a:pt x="131" y="327"/>
                  <a:pt x="131" y="327"/>
                  <a:pt x="131" y="327"/>
                </a:cubicBezTo>
                <a:cubicBezTo>
                  <a:pt x="130" y="326"/>
                  <a:pt x="130" y="325"/>
                  <a:pt x="129" y="324"/>
                </a:cubicBezTo>
                <a:cubicBezTo>
                  <a:pt x="129" y="322"/>
                  <a:pt x="132" y="321"/>
                  <a:pt x="133" y="319"/>
                </a:cubicBezTo>
                <a:cubicBezTo>
                  <a:pt x="135" y="318"/>
                  <a:pt x="138" y="317"/>
                  <a:pt x="139" y="315"/>
                </a:cubicBezTo>
                <a:cubicBezTo>
                  <a:pt x="140" y="314"/>
                  <a:pt x="141" y="313"/>
                  <a:pt x="142" y="313"/>
                </a:cubicBezTo>
                <a:cubicBezTo>
                  <a:pt x="147" y="307"/>
                  <a:pt x="152" y="303"/>
                  <a:pt x="159" y="300"/>
                </a:cubicBezTo>
                <a:cubicBezTo>
                  <a:pt x="162" y="298"/>
                  <a:pt x="165" y="295"/>
                  <a:pt x="168" y="292"/>
                </a:cubicBezTo>
                <a:cubicBezTo>
                  <a:pt x="170" y="291"/>
                  <a:pt x="171" y="288"/>
                  <a:pt x="173" y="290"/>
                </a:cubicBezTo>
                <a:cubicBezTo>
                  <a:pt x="175" y="291"/>
                  <a:pt x="173" y="293"/>
                  <a:pt x="172" y="295"/>
                </a:cubicBezTo>
                <a:cubicBezTo>
                  <a:pt x="172" y="295"/>
                  <a:pt x="171" y="296"/>
                  <a:pt x="171" y="296"/>
                </a:cubicBezTo>
                <a:cubicBezTo>
                  <a:pt x="171" y="296"/>
                  <a:pt x="170" y="297"/>
                  <a:pt x="171" y="297"/>
                </a:cubicBezTo>
                <a:cubicBezTo>
                  <a:pt x="171" y="297"/>
                  <a:pt x="170" y="297"/>
                  <a:pt x="171" y="297"/>
                </a:cubicBezTo>
                <a:cubicBezTo>
                  <a:pt x="172" y="296"/>
                  <a:pt x="172" y="295"/>
                  <a:pt x="173" y="294"/>
                </a:cubicBezTo>
                <a:cubicBezTo>
                  <a:pt x="173" y="294"/>
                  <a:pt x="173" y="293"/>
                  <a:pt x="174" y="293"/>
                </a:cubicBezTo>
                <a:cubicBezTo>
                  <a:pt x="175" y="292"/>
                  <a:pt x="176" y="291"/>
                  <a:pt x="177" y="290"/>
                </a:cubicBezTo>
                <a:cubicBezTo>
                  <a:pt x="177" y="290"/>
                  <a:pt x="177" y="289"/>
                  <a:pt x="178" y="289"/>
                </a:cubicBezTo>
                <a:cubicBezTo>
                  <a:pt x="179" y="288"/>
                  <a:pt x="181" y="287"/>
                  <a:pt x="182" y="285"/>
                </a:cubicBezTo>
                <a:cubicBezTo>
                  <a:pt x="183" y="285"/>
                  <a:pt x="184" y="284"/>
                  <a:pt x="185" y="283"/>
                </a:cubicBezTo>
                <a:cubicBezTo>
                  <a:pt x="186" y="283"/>
                  <a:pt x="187" y="282"/>
                  <a:pt x="188" y="282"/>
                </a:cubicBezTo>
                <a:cubicBezTo>
                  <a:pt x="189" y="283"/>
                  <a:pt x="189" y="285"/>
                  <a:pt x="191" y="283"/>
                </a:cubicBezTo>
                <a:cubicBezTo>
                  <a:pt x="193" y="279"/>
                  <a:pt x="197" y="277"/>
                  <a:pt x="201" y="274"/>
                </a:cubicBezTo>
                <a:cubicBezTo>
                  <a:pt x="203" y="273"/>
                  <a:pt x="204" y="271"/>
                  <a:pt x="206" y="269"/>
                </a:cubicBezTo>
                <a:cubicBezTo>
                  <a:pt x="207" y="268"/>
                  <a:pt x="209" y="267"/>
                  <a:pt x="210" y="268"/>
                </a:cubicBezTo>
                <a:cubicBezTo>
                  <a:pt x="212" y="269"/>
                  <a:pt x="210" y="271"/>
                  <a:pt x="210" y="272"/>
                </a:cubicBezTo>
                <a:cubicBezTo>
                  <a:pt x="210" y="273"/>
                  <a:pt x="209" y="273"/>
                  <a:pt x="209" y="274"/>
                </a:cubicBezTo>
                <a:cubicBezTo>
                  <a:pt x="210" y="274"/>
                  <a:pt x="211" y="273"/>
                  <a:pt x="211" y="273"/>
                </a:cubicBezTo>
                <a:cubicBezTo>
                  <a:pt x="212" y="272"/>
                  <a:pt x="213" y="271"/>
                  <a:pt x="214" y="270"/>
                </a:cubicBezTo>
                <a:cubicBezTo>
                  <a:pt x="214" y="270"/>
                  <a:pt x="215" y="270"/>
                  <a:pt x="216" y="269"/>
                </a:cubicBezTo>
                <a:cubicBezTo>
                  <a:pt x="217" y="268"/>
                  <a:pt x="217" y="268"/>
                  <a:pt x="218" y="267"/>
                </a:cubicBezTo>
                <a:cubicBezTo>
                  <a:pt x="222" y="265"/>
                  <a:pt x="226" y="264"/>
                  <a:pt x="229" y="261"/>
                </a:cubicBezTo>
                <a:cubicBezTo>
                  <a:pt x="230" y="260"/>
                  <a:pt x="232" y="260"/>
                  <a:pt x="233" y="258"/>
                </a:cubicBezTo>
                <a:cubicBezTo>
                  <a:pt x="235" y="257"/>
                  <a:pt x="237" y="257"/>
                  <a:pt x="239" y="256"/>
                </a:cubicBezTo>
                <a:cubicBezTo>
                  <a:pt x="240" y="254"/>
                  <a:pt x="242" y="253"/>
                  <a:pt x="244" y="251"/>
                </a:cubicBezTo>
                <a:cubicBezTo>
                  <a:pt x="245" y="251"/>
                  <a:pt x="246" y="249"/>
                  <a:pt x="247" y="249"/>
                </a:cubicBezTo>
                <a:cubicBezTo>
                  <a:pt x="250" y="248"/>
                  <a:pt x="251" y="246"/>
                  <a:pt x="253" y="245"/>
                </a:cubicBezTo>
                <a:cubicBezTo>
                  <a:pt x="257" y="242"/>
                  <a:pt x="261" y="239"/>
                  <a:pt x="266" y="237"/>
                </a:cubicBezTo>
                <a:cubicBezTo>
                  <a:pt x="267" y="236"/>
                  <a:pt x="269" y="234"/>
                  <a:pt x="270" y="233"/>
                </a:cubicBezTo>
                <a:cubicBezTo>
                  <a:pt x="271" y="232"/>
                  <a:pt x="272" y="231"/>
                  <a:pt x="274" y="230"/>
                </a:cubicBezTo>
                <a:cubicBezTo>
                  <a:pt x="276" y="229"/>
                  <a:pt x="277" y="228"/>
                  <a:pt x="278" y="226"/>
                </a:cubicBezTo>
                <a:cubicBezTo>
                  <a:pt x="279" y="225"/>
                  <a:pt x="279" y="225"/>
                  <a:pt x="280" y="225"/>
                </a:cubicBezTo>
                <a:cubicBezTo>
                  <a:pt x="281" y="224"/>
                  <a:pt x="282" y="224"/>
                  <a:pt x="283" y="225"/>
                </a:cubicBezTo>
                <a:cubicBezTo>
                  <a:pt x="283" y="225"/>
                  <a:pt x="284" y="226"/>
                  <a:pt x="284" y="226"/>
                </a:cubicBezTo>
                <a:cubicBezTo>
                  <a:pt x="285" y="227"/>
                  <a:pt x="285" y="226"/>
                  <a:pt x="286" y="225"/>
                </a:cubicBezTo>
                <a:cubicBezTo>
                  <a:pt x="289" y="222"/>
                  <a:pt x="295" y="221"/>
                  <a:pt x="297" y="216"/>
                </a:cubicBezTo>
                <a:cubicBezTo>
                  <a:pt x="298" y="215"/>
                  <a:pt x="299" y="215"/>
                  <a:pt x="300" y="216"/>
                </a:cubicBezTo>
                <a:cubicBezTo>
                  <a:pt x="301" y="217"/>
                  <a:pt x="302" y="216"/>
                  <a:pt x="304" y="215"/>
                </a:cubicBezTo>
                <a:cubicBezTo>
                  <a:pt x="306" y="215"/>
                  <a:pt x="308" y="211"/>
                  <a:pt x="309" y="214"/>
                </a:cubicBezTo>
                <a:cubicBezTo>
                  <a:pt x="311" y="216"/>
                  <a:pt x="307" y="218"/>
                  <a:pt x="305" y="219"/>
                </a:cubicBezTo>
                <a:cubicBezTo>
                  <a:pt x="305" y="220"/>
                  <a:pt x="304" y="220"/>
                  <a:pt x="303" y="221"/>
                </a:cubicBezTo>
                <a:cubicBezTo>
                  <a:pt x="302" y="222"/>
                  <a:pt x="301" y="223"/>
                  <a:pt x="300" y="224"/>
                </a:cubicBezTo>
                <a:cubicBezTo>
                  <a:pt x="298" y="225"/>
                  <a:pt x="297" y="226"/>
                  <a:pt x="295" y="227"/>
                </a:cubicBezTo>
                <a:cubicBezTo>
                  <a:pt x="293" y="228"/>
                  <a:pt x="292" y="229"/>
                  <a:pt x="290" y="230"/>
                </a:cubicBezTo>
                <a:cubicBezTo>
                  <a:pt x="281" y="234"/>
                  <a:pt x="273" y="241"/>
                  <a:pt x="267" y="248"/>
                </a:cubicBezTo>
                <a:cubicBezTo>
                  <a:pt x="260" y="252"/>
                  <a:pt x="254" y="258"/>
                  <a:pt x="248" y="262"/>
                </a:cubicBezTo>
                <a:cubicBezTo>
                  <a:pt x="235" y="268"/>
                  <a:pt x="226" y="277"/>
                  <a:pt x="215" y="285"/>
                </a:cubicBezTo>
                <a:cubicBezTo>
                  <a:pt x="219" y="281"/>
                  <a:pt x="224" y="277"/>
                  <a:pt x="229" y="274"/>
                </a:cubicBezTo>
                <a:cubicBezTo>
                  <a:pt x="234" y="271"/>
                  <a:pt x="240" y="268"/>
                  <a:pt x="246" y="265"/>
                </a:cubicBezTo>
                <a:cubicBezTo>
                  <a:pt x="248" y="264"/>
                  <a:pt x="249" y="263"/>
                  <a:pt x="251" y="262"/>
                </a:cubicBezTo>
                <a:cubicBezTo>
                  <a:pt x="252" y="261"/>
                  <a:pt x="253" y="260"/>
                  <a:pt x="254" y="259"/>
                </a:cubicBezTo>
                <a:cubicBezTo>
                  <a:pt x="256" y="258"/>
                  <a:pt x="257" y="257"/>
                  <a:pt x="259" y="257"/>
                </a:cubicBezTo>
                <a:cubicBezTo>
                  <a:pt x="260" y="256"/>
                  <a:pt x="261" y="256"/>
                  <a:pt x="261" y="257"/>
                </a:cubicBezTo>
                <a:cubicBezTo>
                  <a:pt x="262" y="258"/>
                  <a:pt x="261" y="259"/>
                  <a:pt x="260" y="259"/>
                </a:cubicBezTo>
                <a:cubicBezTo>
                  <a:pt x="258" y="262"/>
                  <a:pt x="255" y="263"/>
                  <a:pt x="253" y="266"/>
                </a:cubicBezTo>
                <a:cubicBezTo>
                  <a:pt x="250" y="267"/>
                  <a:pt x="249" y="270"/>
                  <a:pt x="246" y="272"/>
                </a:cubicBezTo>
                <a:cubicBezTo>
                  <a:pt x="249" y="270"/>
                  <a:pt x="252" y="267"/>
                  <a:pt x="255" y="264"/>
                </a:cubicBezTo>
                <a:cubicBezTo>
                  <a:pt x="260" y="260"/>
                  <a:pt x="265" y="255"/>
                  <a:pt x="270" y="251"/>
                </a:cubicBezTo>
                <a:cubicBezTo>
                  <a:pt x="271" y="250"/>
                  <a:pt x="272" y="248"/>
                  <a:pt x="272" y="248"/>
                </a:cubicBezTo>
                <a:cubicBezTo>
                  <a:pt x="275" y="246"/>
                  <a:pt x="277" y="245"/>
                  <a:pt x="279" y="245"/>
                </a:cubicBezTo>
                <a:cubicBezTo>
                  <a:pt x="281" y="246"/>
                  <a:pt x="279" y="248"/>
                  <a:pt x="279" y="249"/>
                </a:cubicBezTo>
                <a:cubicBezTo>
                  <a:pt x="277" y="251"/>
                  <a:pt x="274" y="253"/>
                  <a:pt x="272" y="256"/>
                </a:cubicBezTo>
                <a:cubicBezTo>
                  <a:pt x="269" y="260"/>
                  <a:pt x="264" y="262"/>
                  <a:pt x="260" y="266"/>
                </a:cubicBezTo>
                <a:cubicBezTo>
                  <a:pt x="260" y="267"/>
                  <a:pt x="260" y="266"/>
                  <a:pt x="260" y="266"/>
                </a:cubicBezTo>
                <a:cubicBezTo>
                  <a:pt x="260" y="267"/>
                  <a:pt x="260" y="266"/>
                  <a:pt x="261" y="266"/>
                </a:cubicBezTo>
                <a:cubicBezTo>
                  <a:pt x="262" y="265"/>
                  <a:pt x="263" y="265"/>
                  <a:pt x="264" y="264"/>
                </a:cubicBezTo>
                <a:cubicBezTo>
                  <a:pt x="270" y="259"/>
                  <a:pt x="276" y="253"/>
                  <a:pt x="284" y="249"/>
                </a:cubicBezTo>
                <a:cubicBezTo>
                  <a:pt x="286" y="248"/>
                  <a:pt x="288" y="247"/>
                  <a:pt x="291" y="247"/>
                </a:cubicBezTo>
                <a:cubicBezTo>
                  <a:pt x="293" y="247"/>
                  <a:pt x="292" y="249"/>
                  <a:pt x="291" y="250"/>
                </a:cubicBezTo>
                <a:cubicBezTo>
                  <a:pt x="290" y="251"/>
                  <a:pt x="288" y="251"/>
                  <a:pt x="288" y="252"/>
                </a:cubicBezTo>
                <a:cubicBezTo>
                  <a:pt x="293" y="248"/>
                  <a:pt x="300" y="246"/>
                  <a:pt x="305" y="241"/>
                </a:cubicBezTo>
                <a:cubicBezTo>
                  <a:pt x="306" y="240"/>
                  <a:pt x="308" y="239"/>
                  <a:pt x="309" y="237"/>
                </a:cubicBezTo>
                <a:cubicBezTo>
                  <a:pt x="309" y="236"/>
                  <a:pt x="310" y="235"/>
                  <a:pt x="311" y="235"/>
                </a:cubicBezTo>
                <a:cubicBezTo>
                  <a:pt x="312" y="234"/>
                  <a:pt x="313" y="234"/>
                  <a:pt x="314" y="233"/>
                </a:cubicBezTo>
                <a:cubicBezTo>
                  <a:pt x="316" y="232"/>
                  <a:pt x="318" y="230"/>
                  <a:pt x="320" y="230"/>
                </a:cubicBezTo>
                <a:cubicBezTo>
                  <a:pt x="323" y="229"/>
                  <a:pt x="326" y="229"/>
                  <a:pt x="328" y="226"/>
                </a:cubicBezTo>
                <a:cubicBezTo>
                  <a:pt x="329" y="225"/>
                  <a:pt x="331" y="225"/>
                  <a:pt x="332" y="224"/>
                </a:cubicBezTo>
                <a:cubicBezTo>
                  <a:pt x="334" y="222"/>
                  <a:pt x="336" y="221"/>
                  <a:pt x="337" y="220"/>
                </a:cubicBezTo>
                <a:cubicBezTo>
                  <a:pt x="338" y="219"/>
                  <a:pt x="339" y="217"/>
                  <a:pt x="341" y="216"/>
                </a:cubicBezTo>
                <a:cubicBezTo>
                  <a:pt x="341" y="216"/>
                  <a:pt x="341" y="216"/>
                  <a:pt x="342" y="216"/>
                </a:cubicBezTo>
                <a:cubicBezTo>
                  <a:pt x="343" y="215"/>
                  <a:pt x="344" y="215"/>
                  <a:pt x="345" y="214"/>
                </a:cubicBezTo>
                <a:cubicBezTo>
                  <a:pt x="347" y="213"/>
                  <a:pt x="349" y="211"/>
                  <a:pt x="351" y="210"/>
                </a:cubicBezTo>
                <a:cubicBezTo>
                  <a:pt x="355" y="207"/>
                  <a:pt x="356" y="203"/>
                  <a:pt x="359" y="200"/>
                </a:cubicBezTo>
                <a:cubicBezTo>
                  <a:pt x="360" y="199"/>
                  <a:pt x="361" y="195"/>
                  <a:pt x="364" y="199"/>
                </a:cubicBezTo>
                <a:cubicBezTo>
                  <a:pt x="364" y="199"/>
                  <a:pt x="364" y="199"/>
                  <a:pt x="363" y="200"/>
                </a:cubicBezTo>
                <a:cubicBezTo>
                  <a:pt x="364" y="199"/>
                  <a:pt x="364" y="199"/>
                  <a:pt x="364" y="199"/>
                </a:cubicBezTo>
                <a:cubicBezTo>
                  <a:pt x="365" y="198"/>
                  <a:pt x="366" y="197"/>
                  <a:pt x="368" y="197"/>
                </a:cubicBezTo>
                <a:cubicBezTo>
                  <a:pt x="371" y="199"/>
                  <a:pt x="373" y="196"/>
                  <a:pt x="375" y="195"/>
                </a:cubicBezTo>
                <a:cubicBezTo>
                  <a:pt x="377" y="192"/>
                  <a:pt x="381" y="191"/>
                  <a:pt x="382" y="187"/>
                </a:cubicBezTo>
                <a:cubicBezTo>
                  <a:pt x="383" y="186"/>
                  <a:pt x="383" y="186"/>
                  <a:pt x="383" y="185"/>
                </a:cubicBezTo>
                <a:cubicBezTo>
                  <a:pt x="383" y="185"/>
                  <a:pt x="384" y="185"/>
                  <a:pt x="384" y="185"/>
                </a:cubicBezTo>
                <a:cubicBezTo>
                  <a:pt x="386" y="185"/>
                  <a:pt x="388" y="184"/>
                  <a:pt x="389" y="183"/>
                </a:cubicBezTo>
                <a:cubicBezTo>
                  <a:pt x="392" y="182"/>
                  <a:pt x="395" y="180"/>
                  <a:pt x="397" y="178"/>
                </a:cubicBezTo>
                <a:cubicBezTo>
                  <a:pt x="399" y="176"/>
                  <a:pt x="402" y="174"/>
                  <a:pt x="404" y="172"/>
                </a:cubicBezTo>
                <a:cubicBezTo>
                  <a:pt x="405" y="171"/>
                  <a:pt x="406" y="170"/>
                  <a:pt x="408" y="169"/>
                </a:cubicBezTo>
                <a:cubicBezTo>
                  <a:pt x="410" y="167"/>
                  <a:pt x="412" y="166"/>
                  <a:pt x="414" y="164"/>
                </a:cubicBezTo>
                <a:cubicBezTo>
                  <a:pt x="417" y="162"/>
                  <a:pt x="419" y="160"/>
                  <a:pt x="422" y="159"/>
                </a:cubicBezTo>
                <a:cubicBezTo>
                  <a:pt x="423" y="158"/>
                  <a:pt x="424" y="158"/>
                  <a:pt x="425" y="157"/>
                </a:cubicBezTo>
                <a:cubicBezTo>
                  <a:pt x="427" y="155"/>
                  <a:pt x="429" y="154"/>
                  <a:pt x="431" y="153"/>
                </a:cubicBezTo>
                <a:cubicBezTo>
                  <a:pt x="438" y="148"/>
                  <a:pt x="445" y="144"/>
                  <a:pt x="452" y="139"/>
                </a:cubicBezTo>
                <a:cubicBezTo>
                  <a:pt x="445" y="144"/>
                  <a:pt x="437" y="149"/>
                  <a:pt x="429" y="154"/>
                </a:cubicBezTo>
                <a:cubicBezTo>
                  <a:pt x="421" y="158"/>
                  <a:pt x="413" y="162"/>
                  <a:pt x="405" y="166"/>
                </a:cubicBezTo>
                <a:cubicBezTo>
                  <a:pt x="405" y="166"/>
                  <a:pt x="404" y="166"/>
                  <a:pt x="404" y="167"/>
                </a:cubicBezTo>
                <a:cubicBezTo>
                  <a:pt x="399" y="169"/>
                  <a:pt x="395" y="173"/>
                  <a:pt x="390" y="175"/>
                </a:cubicBezTo>
                <a:cubicBezTo>
                  <a:pt x="388" y="175"/>
                  <a:pt x="386" y="175"/>
                  <a:pt x="385" y="176"/>
                </a:cubicBezTo>
                <a:cubicBezTo>
                  <a:pt x="380" y="179"/>
                  <a:pt x="377" y="184"/>
                  <a:pt x="373" y="187"/>
                </a:cubicBezTo>
                <a:cubicBezTo>
                  <a:pt x="368" y="191"/>
                  <a:pt x="362" y="194"/>
                  <a:pt x="356" y="197"/>
                </a:cubicBezTo>
                <a:cubicBezTo>
                  <a:pt x="351" y="200"/>
                  <a:pt x="347" y="204"/>
                  <a:pt x="342" y="208"/>
                </a:cubicBezTo>
                <a:cubicBezTo>
                  <a:pt x="341" y="209"/>
                  <a:pt x="339" y="211"/>
                  <a:pt x="337" y="212"/>
                </a:cubicBezTo>
                <a:cubicBezTo>
                  <a:pt x="334" y="215"/>
                  <a:pt x="331" y="217"/>
                  <a:pt x="328" y="219"/>
                </a:cubicBezTo>
                <a:cubicBezTo>
                  <a:pt x="322" y="224"/>
                  <a:pt x="317" y="229"/>
                  <a:pt x="310" y="232"/>
                </a:cubicBezTo>
                <a:cubicBezTo>
                  <a:pt x="309" y="233"/>
                  <a:pt x="307" y="234"/>
                  <a:pt x="306" y="235"/>
                </a:cubicBezTo>
                <a:cubicBezTo>
                  <a:pt x="305" y="236"/>
                  <a:pt x="304" y="237"/>
                  <a:pt x="303" y="236"/>
                </a:cubicBezTo>
                <a:cubicBezTo>
                  <a:pt x="302" y="235"/>
                  <a:pt x="303" y="233"/>
                  <a:pt x="304" y="232"/>
                </a:cubicBezTo>
                <a:cubicBezTo>
                  <a:pt x="305" y="231"/>
                  <a:pt x="306" y="230"/>
                  <a:pt x="308" y="229"/>
                </a:cubicBezTo>
                <a:cubicBezTo>
                  <a:pt x="309" y="227"/>
                  <a:pt x="311" y="226"/>
                  <a:pt x="313" y="225"/>
                </a:cubicBezTo>
                <a:cubicBezTo>
                  <a:pt x="314" y="224"/>
                  <a:pt x="316" y="223"/>
                  <a:pt x="317" y="222"/>
                </a:cubicBezTo>
                <a:cubicBezTo>
                  <a:pt x="319" y="220"/>
                  <a:pt x="320" y="219"/>
                  <a:pt x="321" y="218"/>
                </a:cubicBezTo>
                <a:cubicBezTo>
                  <a:pt x="322" y="217"/>
                  <a:pt x="323" y="217"/>
                  <a:pt x="324" y="216"/>
                </a:cubicBezTo>
                <a:cubicBezTo>
                  <a:pt x="325" y="216"/>
                  <a:pt x="326" y="215"/>
                  <a:pt x="327" y="214"/>
                </a:cubicBezTo>
                <a:cubicBezTo>
                  <a:pt x="329" y="213"/>
                  <a:pt x="330" y="212"/>
                  <a:pt x="331" y="211"/>
                </a:cubicBezTo>
                <a:cubicBezTo>
                  <a:pt x="333" y="210"/>
                  <a:pt x="335" y="208"/>
                  <a:pt x="337" y="206"/>
                </a:cubicBezTo>
                <a:cubicBezTo>
                  <a:pt x="342" y="205"/>
                  <a:pt x="343" y="199"/>
                  <a:pt x="347" y="197"/>
                </a:cubicBezTo>
                <a:cubicBezTo>
                  <a:pt x="348" y="196"/>
                  <a:pt x="349" y="196"/>
                  <a:pt x="350" y="195"/>
                </a:cubicBezTo>
                <a:cubicBezTo>
                  <a:pt x="353" y="194"/>
                  <a:pt x="354" y="192"/>
                  <a:pt x="355" y="190"/>
                </a:cubicBezTo>
                <a:cubicBezTo>
                  <a:pt x="357" y="189"/>
                  <a:pt x="359" y="188"/>
                  <a:pt x="361" y="187"/>
                </a:cubicBezTo>
                <a:cubicBezTo>
                  <a:pt x="366" y="186"/>
                  <a:pt x="371" y="184"/>
                  <a:pt x="375" y="180"/>
                </a:cubicBezTo>
                <a:cubicBezTo>
                  <a:pt x="376" y="179"/>
                  <a:pt x="378" y="177"/>
                  <a:pt x="379" y="176"/>
                </a:cubicBezTo>
                <a:cubicBezTo>
                  <a:pt x="381" y="173"/>
                  <a:pt x="384" y="171"/>
                  <a:pt x="387" y="170"/>
                </a:cubicBezTo>
                <a:cubicBezTo>
                  <a:pt x="395" y="167"/>
                  <a:pt x="402" y="162"/>
                  <a:pt x="410" y="158"/>
                </a:cubicBezTo>
                <a:cubicBezTo>
                  <a:pt x="411" y="157"/>
                  <a:pt x="412" y="157"/>
                  <a:pt x="413" y="156"/>
                </a:cubicBezTo>
                <a:cubicBezTo>
                  <a:pt x="413" y="156"/>
                  <a:pt x="414" y="156"/>
                  <a:pt x="414" y="156"/>
                </a:cubicBezTo>
                <a:cubicBezTo>
                  <a:pt x="417" y="153"/>
                  <a:pt x="421" y="152"/>
                  <a:pt x="425" y="151"/>
                </a:cubicBezTo>
                <a:cubicBezTo>
                  <a:pt x="428" y="149"/>
                  <a:pt x="431" y="147"/>
                  <a:pt x="433" y="145"/>
                </a:cubicBezTo>
                <a:cubicBezTo>
                  <a:pt x="433" y="144"/>
                  <a:pt x="433" y="144"/>
                  <a:pt x="433" y="144"/>
                </a:cubicBezTo>
                <a:cubicBezTo>
                  <a:pt x="434" y="143"/>
                  <a:pt x="434" y="143"/>
                  <a:pt x="435" y="143"/>
                </a:cubicBezTo>
                <a:cubicBezTo>
                  <a:pt x="436" y="142"/>
                  <a:pt x="437" y="142"/>
                  <a:pt x="438" y="141"/>
                </a:cubicBezTo>
                <a:cubicBezTo>
                  <a:pt x="438" y="140"/>
                  <a:pt x="438" y="140"/>
                  <a:pt x="439" y="140"/>
                </a:cubicBezTo>
                <a:cubicBezTo>
                  <a:pt x="440" y="140"/>
                  <a:pt x="442" y="141"/>
                  <a:pt x="443" y="140"/>
                </a:cubicBezTo>
                <a:cubicBezTo>
                  <a:pt x="445" y="139"/>
                  <a:pt x="447" y="138"/>
                  <a:pt x="450" y="136"/>
                </a:cubicBezTo>
                <a:cubicBezTo>
                  <a:pt x="454" y="134"/>
                  <a:pt x="457" y="130"/>
                  <a:pt x="462" y="129"/>
                </a:cubicBezTo>
                <a:cubicBezTo>
                  <a:pt x="463" y="128"/>
                  <a:pt x="464" y="127"/>
                  <a:pt x="465" y="126"/>
                </a:cubicBezTo>
                <a:cubicBezTo>
                  <a:pt x="467" y="125"/>
                  <a:pt x="468" y="124"/>
                  <a:pt x="470" y="123"/>
                </a:cubicBezTo>
                <a:cubicBezTo>
                  <a:pt x="475" y="121"/>
                  <a:pt x="480" y="118"/>
                  <a:pt x="485" y="115"/>
                </a:cubicBezTo>
                <a:cubicBezTo>
                  <a:pt x="490" y="112"/>
                  <a:pt x="496" y="111"/>
                  <a:pt x="501" y="107"/>
                </a:cubicBezTo>
                <a:cubicBezTo>
                  <a:pt x="503" y="107"/>
                  <a:pt x="504" y="105"/>
                  <a:pt x="506" y="104"/>
                </a:cubicBezTo>
                <a:cubicBezTo>
                  <a:pt x="511" y="100"/>
                  <a:pt x="518" y="97"/>
                  <a:pt x="524" y="93"/>
                </a:cubicBezTo>
                <a:cubicBezTo>
                  <a:pt x="530" y="90"/>
                  <a:pt x="536" y="88"/>
                  <a:pt x="541" y="85"/>
                </a:cubicBezTo>
                <a:cubicBezTo>
                  <a:pt x="542" y="85"/>
                  <a:pt x="542" y="86"/>
                  <a:pt x="542" y="85"/>
                </a:cubicBezTo>
                <a:cubicBezTo>
                  <a:pt x="541" y="85"/>
                  <a:pt x="541" y="85"/>
                  <a:pt x="541" y="85"/>
                </a:cubicBezTo>
                <a:cubicBezTo>
                  <a:pt x="535" y="87"/>
                  <a:pt x="530" y="90"/>
                  <a:pt x="525" y="93"/>
                </a:cubicBezTo>
                <a:cubicBezTo>
                  <a:pt x="519" y="96"/>
                  <a:pt x="513" y="99"/>
                  <a:pt x="507" y="102"/>
                </a:cubicBezTo>
                <a:cubicBezTo>
                  <a:pt x="504" y="103"/>
                  <a:pt x="502" y="104"/>
                  <a:pt x="500" y="105"/>
                </a:cubicBezTo>
                <a:cubicBezTo>
                  <a:pt x="491" y="109"/>
                  <a:pt x="483" y="114"/>
                  <a:pt x="475" y="118"/>
                </a:cubicBezTo>
                <a:cubicBezTo>
                  <a:pt x="471" y="118"/>
                  <a:pt x="468" y="120"/>
                  <a:pt x="464" y="122"/>
                </a:cubicBezTo>
                <a:cubicBezTo>
                  <a:pt x="461" y="124"/>
                  <a:pt x="458" y="126"/>
                  <a:pt x="454" y="128"/>
                </a:cubicBezTo>
                <a:cubicBezTo>
                  <a:pt x="449" y="131"/>
                  <a:pt x="444" y="133"/>
                  <a:pt x="439" y="137"/>
                </a:cubicBezTo>
                <a:cubicBezTo>
                  <a:pt x="438" y="138"/>
                  <a:pt x="436" y="140"/>
                  <a:pt x="434" y="141"/>
                </a:cubicBezTo>
                <a:cubicBezTo>
                  <a:pt x="429" y="144"/>
                  <a:pt x="423" y="148"/>
                  <a:pt x="418" y="151"/>
                </a:cubicBezTo>
                <a:cubicBezTo>
                  <a:pt x="417" y="151"/>
                  <a:pt x="415" y="152"/>
                  <a:pt x="414" y="153"/>
                </a:cubicBezTo>
                <a:cubicBezTo>
                  <a:pt x="412" y="155"/>
                  <a:pt x="412" y="155"/>
                  <a:pt x="407" y="154"/>
                </a:cubicBezTo>
                <a:cubicBezTo>
                  <a:pt x="406" y="154"/>
                  <a:pt x="406" y="155"/>
                  <a:pt x="405" y="155"/>
                </a:cubicBezTo>
                <a:cubicBezTo>
                  <a:pt x="404" y="156"/>
                  <a:pt x="402" y="157"/>
                  <a:pt x="400" y="158"/>
                </a:cubicBezTo>
                <a:cubicBezTo>
                  <a:pt x="399" y="159"/>
                  <a:pt x="398" y="160"/>
                  <a:pt x="396" y="161"/>
                </a:cubicBezTo>
                <a:cubicBezTo>
                  <a:pt x="394" y="161"/>
                  <a:pt x="392" y="164"/>
                  <a:pt x="390" y="161"/>
                </a:cubicBezTo>
                <a:cubicBezTo>
                  <a:pt x="390" y="159"/>
                  <a:pt x="393" y="158"/>
                  <a:pt x="394" y="156"/>
                </a:cubicBezTo>
                <a:cubicBezTo>
                  <a:pt x="397" y="155"/>
                  <a:pt x="399" y="154"/>
                  <a:pt x="402" y="152"/>
                </a:cubicBezTo>
                <a:cubicBezTo>
                  <a:pt x="403" y="152"/>
                  <a:pt x="405" y="151"/>
                  <a:pt x="406" y="150"/>
                </a:cubicBezTo>
                <a:cubicBezTo>
                  <a:pt x="406" y="149"/>
                  <a:pt x="406" y="149"/>
                  <a:pt x="407" y="149"/>
                </a:cubicBezTo>
                <a:cubicBezTo>
                  <a:pt x="408" y="149"/>
                  <a:pt x="409" y="148"/>
                  <a:pt x="411" y="147"/>
                </a:cubicBezTo>
                <a:cubicBezTo>
                  <a:pt x="409" y="148"/>
                  <a:pt x="407" y="149"/>
                  <a:pt x="406" y="149"/>
                </a:cubicBezTo>
                <a:cubicBezTo>
                  <a:pt x="404" y="151"/>
                  <a:pt x="402" y="152"/>
                  <a:pt x="400" y="153"/>
                </a:cubicBezTo>
                <a:cubicBezTo>
                  <a:pt x="399" y="153"/>
                  <a:pt x="397" y="154"/>
                  <a:pt x="396" y="152"/>
                </a:cubicBezTo>
                <a:cubicBezTo>
                  <a:pt x="398" y="148"/>
                  <a:pt x="402" y="146"/>
                  <a:pt x="406" y="144"/>
                </a:cubicBezTo>
                <a:cubicBezTo>
                  <a:pt x="407" y="144"/>
                  <a:pt x="409" y="143"/>
                  <a:pt x="410" y="143"/>
                </a:cubicBezTo>
                <a:cubicBezTo>
                  <a:pt x="412" y="142"/>
                  <a:pt x="413" y="141"/>
                  <a:pt x="415" y="140"/>
                </a:cubicBezTo>
                <a:cubicBezTo>
                  <a:pt x="416" y="139"/>
                  <a:pt x="418" y="139"/>
                  <a:pt x="419" y="138"/>
                </a:cubicBezTo>
                <a:cubicBezTo>
                  <a:pt x="427" y="134"/>
                  <a:pt x="434" y="128"/>
                  <a:pt x="442" y="124"/>
                </a:cubicBezTo>
                <a:cubicBezTo>
                  <a:pt x="457" y="115"/>
                  <a:pt x="473" y="106"/>
                  <a:pt x="489" y="98"/>
                </a:cubicBezTo>
                <a:cubicBezTo>
                  <a:pt x="499" y="93"/>
                  <a:pt x="508" y="86"/>
                  <a:pt x="518" y="82"/>
                </a:cubicBezTo>
                <a:cubicBezTo>
                  <a:pt x="528" y="80"/>
                  <a:pt x="537" y="76"/>
                  <a:pt x="546" y="72"/>
                </a:cubicBezTo>
                <a:cubicBezTo>
                  <a:pt x="548" y="71"/>
                  <a:pt x="549" y="70"/>
                  <a:pt x="551" y="69"/>
                </a:cubicBezTo>
                <a:cubicBezTo>
                  <a:pt x="540" y="74"/>
                  <a:pt x="530" y="79"/>
                  <a:pt x="519" y="82"/>
                </a:cubicBezTo>
                <a:cubicBezTo>
                  <a:pt x="509" y="86"/>
                  <a:pt x="500" y="92"/>
                  <a:pt x="491" y="97"/>
                </a:cubicBezTo>
                <a:cubicBezTo>
                  <a:pt x="479" y="104"/>
                  <a:pt x="466" y="110"/>
                  <a:pt x="454" y="117"/>
                </a:cubicBezTo>
                <a:cubicBezTo>
                  <a:pt x="450" y="120"/>
                  <a:pt x="446" y="122"/>
                  <a:pt x="441" y="125"/>
                </a:cubicBezTo>
                <a:cubicBezTo>
                  <a:pt x="426" y="134"/>
                  <a:pt x="410" y="142"/>
                  <a:pt x="394" y="151"/>
                </a:cubicBezTo>
                <a:cubicBezTo>
                  <a:pt x="392" y="151"/>
                  <a:pt x="391" y="152"/>
                  <a:pt x="390" y="153"/>
                </a:cubicBezTo>
                <a:cubicBezTo>
                  <a:pt x="387" y="155"/>
                  <a:pt x="383" y="155"/>
                  <a:pt x="383" y="159"/>
                </a:cubicBezTo>
                <a:cubicBezTo>
                  <a:pt x="382" y="160"/>
                  <a:pt x="382" y="160"/>
                  <a:pt x="382" y="160"/>
                </a:cubicBezTo>
                <a:cubicBezTo>
                  <a:pt x="378" y="159"/>
                  <a:pt x="379" y="157"/>
                  <a:pt x="379" y="154"/>
                </a:cubicBezTo>
                <a:cubicBezTo>
                  <a:pt x="379" y="152"/>
                  <a:pt x="380" y="151"/>
                  <a:pt x="382" y="151"/>
                </a:cubicBezTo>
                <a:cubicBezTo>
                  <a:pt x="385" y="151"/>
                  <a:pt x="387" y="149"/>
                  <a:pt x="389" y="148"/>
                </a:cubicBezTo>
                <a:cubicBezTo>
                  <a:pt x="394" y="146"/>
                  <a:pt x="398" y="143"/>
                  <a:pt x="403" y="140"/>
                </a:cubicBezTo>
                <a:cubicBezTo>
                  <a:pt x="404" y="139"/>
                  <a:pt x="405" y="139"/>
                  <a:pt x="407" y="138"/>
                </a:cubicBezTo>
                <a:cubicBezTo>
                  <a:pt x="407" y="138"/>
                  <a:pt x="408" y="138"/>
                  <a:pt x="409" y="137"/>
                </a:cubicBezTo>
                <a:cubicBezTo>
                  <a:pt x="410" y="136"/>
                  <a:pt x="412" y="135"/>
                  <a:pt x="413" y="134"/>
                </a:cubicBezTo>
                <a:cubicBezTo>
                  <a:pt x="414" y="134"/>
                  <a:pt x="414" y="133"/>
                  <a:pt x="415" y="133"/>
                </a:cubicBezTo>
                <a:cubicBezTo>
                  <a:pt x="421" y="130"/>
                  <a:pt x="427" y="128"/>
                  <a:pt x="433" y="124"/>
                </a:cubicBezTo>
                <a:cubicBezTo>
                  <a:pt x="434" y="123"/>
                  <a:pt x="436" y="123"/>
                  <a:pt x="436" y="122"/>
                </a:cubicBezTo>
                <a:cubicBezTo>
                  <a:pt x="436" y="123"/>
                  <a:pt x="434" y="123"/>
                  <a:pt x="433" y="124"/>
                </a:cubicBezTo>
                <a:cubicBezTo>
                  <a:pt x="431" y="125"/>
                  <a:pt x="430" y="126"/>
                  <a:pt x="428" y="127"/>
                </a:cubicBezTo>
                <a:cubicBezTo>
                  <a:pt x="427" y="127"/>
                  <a:pt x="426" y="128"/>
                  <a:pt x="425" y="127"/>
                </a:cubicBezTo>
                <a:cubicBezTo>
                  <a:pt x="423" y="126"/>
                  <a:pt x="424" y="124"/>
                  <a:pt x="424" y="123"/>
                </a:cubicBezTo>
                <a:cubicBezTo>
                  <a:pt x="425" y="123"/>
                  <a:pt x="425" y="122"/>
                  <a:pt x="425" y="122"/>
                </a:cubicBezTo>
                <a:cubicBezTo>
                  <a:pt x="427" y="122"/>
                  <a:pt x="428" y="121"/>
                  <a:pt x="430" y="120"/>
                </a:cubicBezTo>
                <a:cubicBezTo>
                  <a:pt x="431" y="120"/>
                  <a:pt x="432" y="120"/>
                  <a:pt x="433" y="119"/>
                </a:cubicBezTo>
                <a:cubicBezTo>
                  <a:pt x="434" y="119"/>
                  <a:pt x="436" y="118"/>
                  <a:pt x="437" y="117"/>
                </a:cubicBezTo>
                <a:cubicBezTo>
                  <a:pt x="438" y="116"/>
                  <a:pt x="439" y="115"/>
                  <a:pt x="439" y="114"/>
                </a:cubicBezTo>
                <a:cubicBezTo>
                  <a:pt x="440" y="114"/>
                  <a:pt x="441" y="113"/>
                  <a:pt x="443" y="112"/>
                </a:cubicBezTo>
                <a:cubicBezTo>
                  <a:pt x="444" y="112"/>
                  <a:pt x="445" y="112"/>
                  <a:pt x="447" y="111"/>
                </a:cubicBezTo>
                <a:cubicBezTo>
                  <a:pt x="451" y="108"/>
                  <a:pt x="456" y="106"/>
                  <a:pt x="459" y="103"/>
                </a:cubicBezTo>
                <a:cubicBezTo>
                  <a:pt x="470" y="96"/>
                  <a:pt x="481" y="90"/>
                  <a:pt x="493" y="84"/>
                </a:cubicBezTo>
                <a:cubicBezTo>
                  <a:pt x="504" y="78"/>
                  <a:pt x="514" y="72"/>
                  <a:pt x="525" y="67"/>
                </a:cubicBezTo>
                <a:cubicBezTo>
                  <a:pt x="532" y="65"/>
                  <a:pt x="538" y="61"/>
                  <a:pt x="545" y="60"/>
                </a:cubicBezTo>
                <a:cubicBezTo>
                  <a:pt x="538" y="61"/>
                  <a:pt x="532" y="66"/>
                  <a:pt x="525" y="67"/>
                </a:cubicBezTo>
                <a:cubicBezTo>
                  <a:pt x="509" y="75"/>
                  <a:pt x="493" y="83"/>
                  <a:pt x="478" y="92"/>
                </a:cubicBezTo>
                <a:cubicBezTo>
                  <a:pt x="472" y="96"/>
                  <a:pt x="465" y="100"/>
                  <a:pt x="458" y="104"/>
                </a:cubicBezTo>
                <a:cubicBezTo>
                  <a:pt x="453" y="109"/>
                  <a:pt x="446" y="110"/>
                  <a:pt x="440" y="114"/>
                </a:cubicBezTo>
                <a:cubicBezTo>
                  <a:pt x="436" y="116"/>
                  <a:pt x="431" y="118"/>
                  <a:pt x="427" y="120"/>
                </a:cubicBezTo>
                <a:cubicBezTo>
                  <a:pt x="425" y="121"/>
                  <a:pt x="424" y="123"/>
                  <a:pt x="422" y="121"/>
                </a:cubicBezTo>
                <a:cubicBezTo>
                  <a:pt x="422" y="120"/>
                  <a:pt x="422" y="120"/>
                  <a:pt x="422" y="119"/>
                </a:cubicBezTo>
                <a:cubicBezTo>
                  <a:pt x="423" y="117"/>
                  <a:pt x="426" y="116"/>
                  <a:pt x="428" y="114"/>
                </a:cubicBezTo>
                <a:cubicBezTo>
                  <a:pt x="433" y="112"/>
                  <a:pt x="438" y="108"/>
                  <a:pt x="444" y="105"/>
                </a:cubicBezTo>
                <a:cubicBezTo>
                  <a:pt x="448" y="104"/>
                  <a:pt x="451" y="101"/>
                  <a:pt x="455" y="99"/>
                </a:cubicBezTo>
                <a:cubicBezTo>
                  <a:pt x="457" y="96"/>
                  <a:pt x="460" y="97"/>
                  <a:pt x="461" y="94"/>
                </a:cubicBezTo>
                <a:cubicBezTo>
                  <a:pt x="461" y="93"/>
                  <a:pt x="461" y="92"/>
                  <a:pt x="462" y="92"/>
                </a:cubicBezTo>
                <a:cubicBezTo>
                  <a:pt x="463" y="90"/>
                  <a:pt x="464" y="90"/>
                  <a:pt x="465" y="90"/>
                </a:cubicBezTo>
                <a:cubicBezTo>
                  <a:pt x="468" y="91"/>
                  <a:pt x="470" y="90"/>
                  <a:pt x="472" y="89"/>
                </a:cubicBezTo>
                <a:cubicBezTo>
                  <a:pt x="476" y="87"/>
                  <a:pt x="480" y="85"/>
                  <a:pt x="483" y="82"/>
                </a:cubicBezTo>
                <a:cubicBezTo>
                  <a:pt x="487" y="79"/>
                  <a:pt x="492" y="78"/>
                  <a:pt x="497" y="76"/>
                </a:cubicBezTo>
                <a:cubicBezTo>
                  <a:pt x="499" y="75"/>
                  <a:pt x="501" y="74"/>
                  <a:pt x="503" y="72"/>
                </a:cubicBezTo>
                <a:cubicBezTo>
                  <a:pt x="503" y="72"/>
                  <a:pt x="504" y="71"/>
                  <a:pt x="505" y="71"/>
                </a:cubicBezTo>
                <a:cubicBezTo>
                  <a:pt x="508" y="70"/>
                  <a:pt x="510" y="68"/>
                  <a:pt x="512" y="67"/>
                </a:cubicBezTo>
                <a:cubicBezTo>
                  <a:pt x="514" y="66"/>
                  <a:pt x="516" y="64"/>
                  <a:pt x="518" y="64"/>
                </a:cubicBezTo>
                <a:cubicBezTo>
                  <a:pt x="522" y="60"/>
                  <a:pt x="528" y="59"/>
                  <a:pt x="532" y="57"/>
                </a:cubicBezTo>
                <a:cubicBezTo>
                  <a:pt x="528" y="56"/>
                  <a:pt x="524" y="58"/>
                  <a:pt x="519" y="59"/>
                </a:cubicBezTo>
                <a:cubicBezTo>
                  <a:pt x="518" y="60"/>
                  <a:pt x="516" y="61"/>
                  <a:pt x="515" y="62"/>
                </a:cubicBezTo>
                <a:cubicBezTo>
                  <a:pt x="510" y="62"/>
                  <a:pt x="510" y="60"/>
                  <a:pt x="512" y="57"/>
                </a:cubicBezTo>
                <a:cubicBezTo>
                  <a:pt x="516" y="53"/>
                  <a:pt x="522" y="51"/>
                  <a:pt x="528" y="51"/>
                </a:cubicBezTo>
                <a:cubicBezTo>
                  <a:pt x="533" y="50"/>
                  <a:pt x="538" y="49"/>
                  <a:pt x="543" y="46"/>
                </a:cubicBezTo>
                <a:cubicBezTo>
                  <a:pt x="547" y="44"/>
                  <a:pt x="551" y="45"/>
                  <a:pt x="555" y="44"/>
                </a:cubicBezTo>
                <a:cubicBezTo>
                  <a:pt x="556" y="43"/>
                  <a:pt x="557" y="42"/>
                  <a:pt x="558" y="42"/>
                </a:cubicBezTo>
                <a:cubicBezTo>
                  <a:pt x="560" y="42"/>
                  <a:pt x="561" y="41"/>
                  <a:pt x="563" y="41"/>
                </a:cubicBezTo>
                <a:cubicBezTo>
                  <a:pt x="566" y="41"/>
                  <a:pt x="568" y="40"/>
                  <a:pt x="570" y="39"/>
                </a:cubicBezTo>
                <a:cubicBezTo>
                  <a:pt x="571" y="38"/>
                  <a:pt x="572" y="38"/>
                  <a:pt x="573" y="37"/>
                </a:cubicBezTo>
                <a:cubicBezTo>
                  <a:pt x="573" y="36"/>
                  <a:pt x="572" y="37"/>
                  <a:pt x="571" y="37"/>
                </a:cubicBezTo>
                <a:cubicBezTo>
                  <a:pt x="559" y="39"/>
                  <a:pt x="547" y="38"/>
                  <a:pt x="536" y="42"/>
                </a:cubicBezTo>
                <a:cubicBezTo>
                  <a:pt x="530" y="44"/>
                  <a:pt x="524" y="46"/>
                  <a:pt x="520" y="52"/>
                </a:cubicBezTo>
                <a:cubicBezTo>
                  <a:pt x="520" y="53"/>
                  <a:pt x="519" y="53"/>
                  <a:pt x="518" y="53"/>
                </a:cubicBezTo>
                <a:cubicBezTo>
                  <a:pt x="514" y="53"/>
                  <a:pt x="512" y="56"/>
                  <a:pt x="509" y="57"/>
                </a:cubicBezTo>
                <a:cubicBezTo>
                  <a:pt x="497" y="59"/>
                  <a:pt x="489" y="67"/>
                  <a:pt x="479" y="72"/>
                </a:cubicBezTo>
                <a:cubicBezTo>
                  <a:pt x="475" y="73"/>
                  <a:pt x="472" y="75"/>
                  <a:pt x="468" y="78"/>
                </a:cubicBezTo>
                <a:cubicBezTo>
                  <a:pt x="466" y="79"/>
                  <a:pt x="464" y="81"/>
                  <a:pt x="462" y="81"/>
                </a:cubicBezTo>
                <a:cubicBezTo>
                  <a:pt x="460" y="82"/>
                  <a:pt x="460" y="83"/>
                  <a:pt x="460" y="85"/>
                </a:cubicBezTo>
                <a:cubicBezTo>
                  <a:pt x="460" y="86"/>
                  <a:pt x="459" y="86"/>
                  <a:pt x="458" y="86"/>
                </a:cubicBezTo>
                <a:cubicBezTo>
                  <a:pt x="455" y="86"/>
                  <a:pt x="453" y="87"/>
                  <a:pt x="451" y="89"/>
                </a:cubicBezTo>
                <a:cubicBezTo>
                  <a:pt x="448" y="92"/>
                  <a:pt x="444" y="92"/>
                  <a:pt x="440" y="94"/>
                </a:cubicBezTo>
                <a:cubicBezTo>
                  <a:pt x="438" y="94"/>
                  <a:pt x="436" y="96"/>
                  <a:pt x="434" y="97"/>
                </a:cubicBezTo>
                <a:cubicBezTo>
                  <a:pt x="433" y="97"/>
                  <a:pt x="433" y="97"/>
                  <a:pt x="432" y="97"/>
                </a:cubicBezTo>
                <a:cubicBezTo>
                  <a:pt x="430" y="96"/>
                  <a:pt x="431" y="95"/>
                  <a:pt x="432" y="94"/>
                </a:cubicBezTo>
                <a:cubicBezTo>
                  <a:pt x="433" y="93"/>
                  <a:pt x="433" y="92"/>
                  <a:pt x="433" y="91"/>
                </a:cubicBezTo>
                <a:cubicBezTo>
                  <a:pt x="433" y="91"/>
                  <a:pt x="434" y="90"/>
                  <a:pt x="434" y="90"/>
                </a:cubicBezTo>
                <a:cubicBezTo>
                  <a:pt x="446" y="89"/>
                  <a:pt x="453" y="80"/>
                  <a:pt x="463" y="76"/>
                </a:cubicBezTo>
                <a:cubicBezTo>
                  <a:pt x="460" y="77"/>
                  <a:pt x="457" y="79"/>
                  <a:pt x="454" y="81"/>
                </a:cubicBezTo>
                <a:cubicBezTo>
                  <a:pt x="453" y="82"/>
                  <a:pt x="452" y="82"/>
                  <a:pt x="451" y="81"/>
                </a:cubicBezTo>
                <a:cubicBezTo>
                  <a:pt x="450" y="80"/>
                  <a:pt x="450" y="80"/>
                  <a:pt x="450" y="80"/>
                </a:cubicBezTo>
                <a:cubicBezTo>
                  <a:pt x="451" y="78"/>
                  <a:pt x="453" y="77"/>
                  <a:pt x="454" y="76"/>
                </a:cubicBezTo>
                <a:cubicBezTo>
                  <a:pt x="455" y="75"/>
                  <a:pt x="456" y="75"/>
                  <a:pt x="456" y="74"/>
                </a:cubicBezTo>
                <a:cubicBezTo>
                  <a:pt x="458" y="74"/>
                  <a:pt x="459" y="73"/>
                  <a:pt x="461" y="72"/>
                </a:cubicBezTo>
                <a:cubicBezTo>
                  <a:pt x="461" y="72"/>
                  <a:pt x="462" y="72"/>
                  <a:pt x="462" y="72"/>
                </a:cubicBezTo>
                <a:cubicBezTo>
                  <a:pt x="463" y="71"/>
                  <a:pt x="464" y="71"/>
                  <a:pt x="465" y="70"/>
                </a:cubicBezTo>
                <a:cubicBezTo>
                  <a:pt x="466" y="70"/>
                  <a:pt x="466" y="69"/>
                  <a:pt x="466" y="69"/>
                </a:cubicBezTo>
                <a:cubicBezTo>
                  <a:pt x="468" y="68"/>
                  <a:pt x="470" y="68"/>
                  <a:pt x="471" y="66"/>
                </a:cubicBezTo>
                <a:cubicBezTo>
                  <a:pt x="472" y="65"/>
                  <a:pt x="474" y="65"/>
                  <a:pt x="475" y="64"/>
                </a:cubicBezTo>
                <a:cubicBezTo>
                  <a:pt x="478" y="63"/>
                  <a:pt x="479" y="61"/>
                  <a:pt x="481" y="60"/>
                </a:cubicBezTo>
                <a:cubicBezTo>
                  <a:pt x="482" y="59"/>
                  <a:pt x="483" y="58"/>
                  <a:pt x="484" y="58"/>
                </a:cubicBezTo>
                <a:cubicBezTo>
                  <a:pt x="484" y="58"/>
                  <a:pt x="485" y="57"/>
                  <a:pt x="485" y="57"/>
                </a:cubicBezTo>
                <a:cubicBezTo>
                  <a:pt x="487" y="57"/>
                  <a:pt x="489" y="55"/>
                  <a:pt x="491" y="55"/>
                </a:cubicBezTo>
                <a:cubicBezTo>
                  <a:pt x="492" y="54"/>
                  <a:pt x="493" y="54"/>
                  <a:pt x="494" y="53"/>
                </a:cubicBezTo>
                <a:cubicBezTo>
                  <a:pt x="495" y="53"/>
                  <a:pt x="496" y="52"/>
                  <a:pt x="496" y="52"/>
                </a:cubicBezTo>
                <a:cubicBezTo>
                  <a:pt x="497" y="52"/>
                  <a:pt x="497" y="51"/>
                  <a:pt x="497" y="51"/>
                </a:cubicBezTo>
                <a:cubicBezTo>
                  <a:pt x="499" y="51"/>
                  <a:pt x="500" y="49"/>
                  <a:pt x="502" y="48"/>
                </a:cubicBezTo>
                <a:cubicBezTo>
                  <a:pt x="506" y="46"/>
                  <a:pt x="509" y="44"/>
                  <a:pt x="513" y="42"/>
                </a:cubicBezTo>
                <a:cubicBezTo>
                  <a:pt x="516" y="41"/>
                  <a:pt x="519" y="41"/>
                  <a:pt x="522" y="39"/>
                </a:cubicBezTo>
                <a:cubicBezTo>
                  <a:pt x="524" y="37"/>
                  <a:pt x="526" y="37"/>
                  <a:pt x="529" y="36"/>
                </a:cubicBezTo>
                <a:cubicBezTo>
                  <a:pt x="530" y="35"/>
                  <a:pt x="531" y="34"/>
                  <a:pt x="533" y="34"/>
                </a:cubicBezTo>
                <a:cubicBezTo>
                  <a:pt x="534" y="34"/>
                  <a:pt x="535" y="35"/>
                  <a:pt x="537" y="34"/>
                </a:cubicBezTo>
                <a:cubicBezTo>
                  <a:pt x="538" y="34"/>
                  <a:pt x="539" y="34"/>
                  <a:pt x="541" y="33"/>
                </a:cubicBezTo>
                <a:cubicBezTo>
                  <a:pt x="545" y="33"/>
                  <a:pt x="548" y="33"/>
                  <a:pt x="552" y="32"/>
                </a:cubicBezTo>
                <a:cubicBezTo>
                  <a:pt x="557" y="30"/>
                  <a:pt x="562" y="30"/>
                  <a:pt x="567" y="31"/>
                </a:cubicBezTo>
                <a:cubicBezTo>
                  <a:pt x="574" y="31"/>
                  <a:pt x="581" y="32"/>
                  <a:pt x="587" y="31"/>
                </a:cubicBezTo>
                <a:cubicBezTo>
                  <a:pt x="590" y="31"/>
                  <a:pt x="592" y="30"/>
                  <a:pt x="593" y="32"/>
                </a:cubicBezTo>
                <a:cubicBezTo>
                  <a:pt x="594" y="34"/>
                  <a:pt x="595" y="35"/>
                  <a:pt x="597" y="35"/>
                </a:cubicBezTo>
                <a:cubicBezTo>
                  <a:pt x="599" y="34"/>
                  <a:pt x="598" y="32"/>
                  <a:pt x="598" y="31"/>
                </a:cubicBezTo>
                <a:cubicBezTo>
                  <a:pt x="598" y="30"/>
                  <a:pt x="598" y="30"/>
                  <a:pt x="599" y="29"/>
                </a:cubicBezTo>
                <a:cubicBezTo>
                  <a:pt x="601" y="27"/>
                  <a:pt x="603" y="24"/>
                  <a:pt x="604" y="30"/>
                </a:cubicBezTo>
                <a:cubicBezTo>
                  <a:pt x="605" y="32"/>
                  <a:pt x="608" y="32"/>
                  <a:pt x="609" y="34"/>
                </a:cubicBezTo>
                <a:cubicBezTo>
                  <a:pt x="609" y="33"/>
                  <a:pt x="612" y="35"/>
                  <a:pt x="612" y="32"/>
                </a:cubicBezTo>
                <a:cubicBezTo>
                  <a:pt x="612" y="31"/>
                  <a:pt x="611" y="29"/>
                  <a:pt x="609" y="28"/>
                </a:cubicBezTo>
                <a:cubicBezTo>
                  <a:pt x="608" y="28"/>
                  <a:pt x="606" y="28"/>
                  <a:pt x="604" y="26"/>
                </a:cubicBezTo>
                <a:cubicBezTo>
                  <a:pt x="609" y="25"/>
                  <a:pt x="612" y="21"/>
                  <a:pt x="617" y="23"/>
                </a:cubicBezTo>
                <a:cubicBezTo>
                  <a:pt x="617" y="24"/>
                  <a:pt x="618" y="24"/>
                  <a:pt x="618" y="25"/>
                </a:cubicBezTo>
                <a:cubicBezTo>
                  <a:pt x="619" y="26"/>
                  <a:pt x="617" y="30"/>
                  <a:pt x="620" y="30"/>
                </a:cubicBezTo>
                <a:cubicBezTo>
                  <a:pt x="621" y="30"/>
                  <a:pt x="623" y="30"/>
                  <a:pt x="624" y="30"/>
                </a:cubicBezTo>
                <a:cubicBezTo>
                  <a:pt x="625" y="31"/>
                  <a:pt x="627" y="31"/>
                  <a:pt x="628" y="30"/>
                </a:cubicBezTo>
                <a:cubicBezTo>
                  <a:pt x="629" y="30"/>
                  <a:pt x="630" y="30"/>
                  <a:pt x="631" y="30"/>
                </a:cubicBezTo>
                <a:cubicBezTo>
                  <a:pt x="632" y="30"/>
                  <a:pt x="633" y="30"/>
                  <a:pt x="634" y="30"/>
                </a:cubicBezTo>
                <a:cubicBezTo>
                  <a:pt x="637" y="29"/>
                  <a:pt x="640" y="28"/>
                  <a:pt x="643" y="28"/>
                </a:cubicBezTo>
                <a:cubicBezTo>
                  <a:pt x="643" y="28"/>
                  <a:pt x="644" y="28"/>
                  <a:pt x="644" y="28"/>
                </a:cubicBezTo>
                <a:cubicBezTo>
                  <a:pt x="645" y="28"/>
                  <a:pt x="647" y="28"/>
                  <a:pt x="648" y="28"/>
                </a:cubicBezTo>
                <a:cubicBezTo>
                  <a:pt x="649" y="28"/>
                  <a:pt x="650" y="29"/>
                  <a:pt x="652" y="28"/>
                </a:cubicBezTo>
                <a:cubicBezTo>
                  <a:pt x="652" y="22"/>
                  <a:pt x="652" y="22"/>
                  <a:pt x="657" y="24"/>
                </a:cubicBezTo>
                <a:cubicBezTo>
                  <a:pt x="660" y="25"/>
                  <a:pt x="661" y="22"/>
                  <a:pt x="663" y="22"/>
                </a:cubicBezTo>
                <a:cubicBezTo>
                  <a:pt x="663" y="21"/>
                  <a:pt x="664" y="21"/>
                  <a:pt x="664" y="21"/>
                </a:cubicBezTo>
                <a:cubicBezTo>
                  <a:pt x="667" y="19"/>
                  <a:pt x="670" y="18"/>
                  <a:pt x="673" y="16"/>
                </a:cubicBezTo>
                <a:cubicBezTo>
                  <a:pt x="674" y="15"/>
                  <a:pt x="675" y="14"/>
                  <a:pt x="676" y="13"/>
                </a:cubicBezTo>
                <a:cubicBezTo>
                  <a:pt x="678" y="12"/>
                  <a:pt x="680" y="12"/>
                  <a:pt x="682" y="11"/>
                </a:cubicBezTo>
                <a:cubicBezTo>
                  <a:pt x="683" y="11"/>
                  <a:pt x="684" y="10"/>
                  <a:pt x="685" y="10"/>
                </a:cubicBezTo>
                <a:cubicBezTo>
                  <a:pt x="685" y="10"/>
                  <a:pt x="686" y="10"/>
                  <a:pt x="687" y="10"/>
                </a:cubicBezTo>
                <a:cubicBezTo>
                  <a:pt x="689" y="9"/>
                  <a:pt x="691" y="11"/>
                  <a:pt x="693" y="10"/>
                </a:cubicBezTo>
                <a:cubicBezTo>
                  <a:pt x="694" y="10"/>
                  <a:pt x="694" y="9"/>
                  <a:pt x="695" y="9"/>
                </a:cubicBezTo>
                <a:cubicBezTo>
                  <a:pt x="697" y="8"/>
                  <a:pt x="698" y="7"/>
                  <a:pt x="699" y="6"/>
                </a:cubicBezTo>
                <a:cubicBezTo>
                  <a:pt x="700" y="6"/>
                  <a:pt x="700" y="6"/>
                  <a:pt x="701" y="6"/>
                </a:cubicBezTo>
                <a:cubicBezTo>
                  <a:pt x="704" y="5"/>
                  <a:pt x="707" y="4"/>
                  <a:pt x="708" y="1"/>
                </a:cubicBezTo>
                <a:cubicBezTo>
                  <a:pt x="709" y="1"/>
                  <a:pt x="709" y="0"/>
                  <a:pt x="710" y="0"/>
                </a:cubicBezTo>
                <a:cubicBezTo>
                  <a:pt x="714" y="1"/>
                  <a:pt x="714" y="3"/>
                  <a:pt x="711" y="5"/>
                </a:cubicBezTo>
                <a:cubicBezTo>
                  <a:pt x="710" y="7"/>
                  <a:pt x="708" y="8"/>
                  <a:pt x="707" y="10"/>
                </a:cubicBezTo>
                <a:cubicBezTo>
                  <a:pt x="706" y="11"/>
                  <a:pt x="705" y="11"/>
                  <a:pt x="704" y="12"/>
                </a:cubicBezTo>
                <a:cubicBezTo>
                  <a:pt x="701" y="14"/>
                  <a:pt x="696" y="13"/>
                  <a:pt x="693" y="16"/>
                </a:cubicBezTo>
                <a:cubicBezTo>
                  <a:pt x="693" y="16"/>
                  <a:pt x="692" y="16"/>
                  <a:pt x="692" y="17"/>
                </a:cubicBezTo>
                <a:cubicBezTo>
                  <a:pt x="689" y="18"/>
                  <a:pt x="685" y="19"/>
                  <a:pt x="683" y="22"/>
                </a:cubicBezTo>
                <a:cubicBezTo>
                  <a:pt x="681" y="23"/>
                  <a:pt x="680" y="24"/>
                  <a:pt x="678" y="25"/>
                </a:cubicBezTo>
                <a:cubicBezTo>
                  <a:pt x="683" y="25"/>
                  <a:pt x="686" y="20"/>
                  <a:pt x="691" y="20"/>
                </a:cubicBezTo>
                <a:cubicBezTo>
                  <a:pt x="692" y="20"/>
                  <a:pt x="693" y="20"/>
                  <a:pt x="693" y="21"/>
                </a:cubicBezTo>
                <a:cubicBezTo>
                  <a:pt x="694" y="27"/>
                  <a:pt x="695" y="27"/>
                  <a:pt x="702" y="24"/>
                </a:cubicBezTo>
                <a:cubicBezTo>
                  <a:pt x="703" y="23"/>
                  <a:pt x="704" y="23"/>
                  <a:pt x="705" y="22"/>
                </a:cubicBezTo>
                <a:cubicBezTo>
                  <a:pt x="706" y="21"/>
                  <a:pt x="708" y="22"/>
                  <a:pt x="707" y="20"/>
                </a:cubicBezTo>
                <a:cubicBezTo>
                  <a:pt x="707" y="20"/>
                  <a:pt x="707" y="19"/>
                  <a:pt x="708" y="19"/>
                </a:cubicBezTo>
                <a:cubicBezTo>
                  <a:pt x="709" y="18"/>
                  <a:pt x="711" y="18"/>
                  <a:pt x="713" y="17"/>
                </a:cubicBezTo>
                <a:cubicBezTo>
                  <a:pt x="714" y="17"/>
                  <a:pt x="715" y="17"/>
                  <a:pt x="716" y="16"/>
                </a:cubicBezTo>
                <a:cubicBezTo>
                  <a:pt x="718" y="15"/>
                  <a:pt x="721" y="15"/>
                  <a:pt x="722" y="14"/>
                </a:cubicBezTo>
                <a:cubicBezTo>
                  <a:pt x="724" y="13"/>
                  <a:pt x="726" y="11"/>
                  <a:pt x="728" y="11"/>
                </a:cubicBezTo>
                <a:cubicBezTo>
                  <a:pt x="729" y="11"/>
                  <a:pt x="730" y="10"/>
                  <a:pt x="731" y="10"/>
                </a:cubicBezTo>
                <a:cubicBezTo>
                  <a:pt x="734" y="10"/>
                  <a:pt x="736" y="8"/>
                  <a:pt x="739" y="8"/>
                </a:cubicBezTo>
                <a:cubicBezTo>
                  <a:pt x="741" y="7"/>
                  <a:pt x="742" y="7"/>
                  <a:pt x="743" y="9"/>
                </a:cubicBezTo>
                <a:cubicBezTo>
                  <a:pt x="744" y="10"/>
                  <a:pt x="742" y="11"/>
                  <a:pt x="741" y="11"/>
                </a:cubicBezTo>
                <a:cubicBezTo>
                  <a:pt x="737" y="12"/>
                  <a:pt x="734" y="16"/>
                  <a:pt x="731" y="19"/>
                </a:cubicBezTo>
                <a:cubicBezTo>
                  <a:pt x="734" y="18"/>
                  <a:pt x="736" y="16"/>
                  <a:pt x="739" y="14"/>
                </a:cubicBezTo>
                <a:cubicBezTo>
                  <a:pt x="740" y="13"/>
                  <a:pt x="741" y="12"/>
                  <a:pt x="743" y="12"/>
                </a:cubicBezTo>
                <a:cubicBezTo>
                  <a:pt x="744" y="11"/>
                  <a:pt x="745" y="10"/>
                  <a:pt x="746" y="9"/>
                </a:cubicBezTo>
                <a:cubicBezTo>
                  <a:pt x="748" y="8"/>
                  <a:pt x="749" y="8"/>
                  <a:pt x="750" y="10"/>
                </a:cubicBezTo>
                <a:cubicBezTo>
                  <a:pt x="750" y="11"/>
                  <a:pt x="750" y="11"/>
                  <a:pt x="750" y="11"/>
                </a:cubicBezTo>
                <a:cubicBezTo>
                  <a:pt x="750" y="12"/>
                  <a:pt x="750" y="13"/>
                  <a:pt x="751" y="13"/>
                </a:cubicBezTo>
                <a:cubicBezTo>
                  <a:pt x="752" y="12"/>
                  <a:pt x="753" y="12"/>
                  <a:pt x="754" y="11"/>
                </a:cubicBezTo>
                <a:cubicBezTo>
                  <a:pt x="754" y="11"/>
                  <a:pt x="755" y="11"/>
                  <a:pt x="755" y="11"/>
                </a:cubicBezTo>
                <a:cubicBezTo>
                  <a:pt x="757" y="10"/>
                  <a:pt x="759" y="10"/>
                  <a:pt x="761" y="9"/>
                </a:cubicBezTo>
                <a:cubicBezTo>
                  <a:pt x="761" y="9"/>
                  <a:pt x="762" y="9"/>
                  <a:pt x="762" y="9"/>
                </a:cubicBezTo>
                <a:cubicBezTo>
                  <a:pt x="767" y="10"/>
                  <a:pt x="767" y="10"/>
                  <a:pt x="765" y="15"/>
                </a:cubicBezTo>
                <a:cubicBezTo>
                  <a:pt x="764" y="16"/>
                  <a:pt x="765" y="18"/>
                  <a:pt x="765" y="19"/>
                </a:cubicBezTo>
                <a:cubicBezTo>
                  <a:pt x="764" y="23"/>
                  <a:pt x="759" y="23"/>
                  <a:pt x="758" y="26"/>
                </a:cubicBezTo>
                <a:cubicBezTo>
                  <a:pt x="758" y="26"/>
                  <a:pt x="759" y="25"/>
                  <a:pt x="759" y="25"/>
                </a:cubicBezTo>
                <a:cubicBezTo>
                  <a:pt x="761" y="24"/>
                  <a:pt x="763" y="23"/>
                  <a:pt x="764" y="22"/>
                </a:cubicBezTo>
                <a:cubicBezTo>
                  <a:pt x="766" y="21"/>
                  <a:pt x="767" y="20"/>
                  <a:pt x="768" y="19"/>
                </a:cubicBezTo>
                <a:cubicBezTo>
                  <a:pt x="769" y="19"/>
                  <a:pt x="770" y="18"/>
                  <a:pt x="771" y="18"/>
                </a:cubicBezTo>
                <a:cubicBezTo>
                  <a:pt x="774" y="18"/>
                  <a:pt x="776" y="17"/>
                  <a:pt x="778" y="17"/>
                </a:cubicBezTo>
                <a:cubicBezTo>
                  <a:pt x="779" y="17"/>
                  <a:pt x="779" y="17"/>
                  <a:pt x="780" y="17"/>
                </a:cubicBezTo>
                <a:cubicBezTo>
                  <a:pt x="783" y="18"/>
                  <a:pt x="784" y="19"/>
                  <a:pt x="782" y="22"/>
                </a:cubicBezTo>
                <a:cubicBezTo>
                  <a:pt x="781" y="23"/>
                  <a:pt x="781" y="23"/>
                  <a:pt x="781" y="23"/>
                </a:cubicBezTo>
                <a:cubicBezTo>
                  <a:pt x="774" y="28"/>
                  <a:pt x="767" y="33"/>
                  <a:pt x="760" y="37"/>
                </a:cubicBezTo>
                <a:cubicBezTo>
                  <a:pt x="758" y="39"/>
                  <a:pt x="755" y="41"/>
                  <a:pt x="752" y="42"/>
                </a:cubicBezTo>
                <a:cubicBezTo>
                  <a:pt x="752" y="42"/>
                  <a:pt x="752" y="42"/>
                  <a:pt x="752" y="43"/>
                </a:cubicBezTo>
                <a:cubicBezTo>
                  <a:pt x="752" y="43"/>
                  <a:pt x="753" y="42"/>
                  <a:pt x="754" y="42"/>
                </a:cubicBezTo>
                <a:cubicBezTo>
                  <a:pt x="756" y="40"/>
                  <a:pt x="759" y="39"/>
                  <a:pt x="762" y="37"/>
                </a:cubicBezTo>
                <a:cubicBezTo>
                  <a:pt x="763" y="35"/>
                  <a:pt x="765" y="34"/>
                  <a:pt x="767" y="33"/>
                </a:cubicBezTo>
                <a:cubicBezTo>
                  <a:pt x="769" y="31"/>
                  <a:pt x="770" y="31"/>
                  <a:pt x="772" y="33"/>
                </a:cubicBezTo>
                <a:cubicBezTo>
                  <a:pt x="771" y="36"/>
                  <a:pt x="768" y="37"/>
                  <a:pt x="767" y="38"/>
                </a:cubicBezTo>
                <a:cubicBezTo>
                  <a:pt x="764" y="40"/>
                  <a:pt x="763" y="42"/>
                  <a:pt x="761" y="43"/>
                </a:cubicBezTo>
                <a:cubicBezTo>
                  <a:pt x="760" y="44"/>
                  <a:pt x="758" y="44"/>
                  <a:pt x="757" y="45"/>
                </a:cubicBezTo>
                <a:cubicBezTo>
                  <a:pt x="755" y="47"/>
                  <a:pt x="753" y="48"/>
                  <a:pt x="751" y="49"/>
                </a:cubicBezTo>
                <a:cubicBezTo>
                  <a:pt x="749" y="51"/>
                  <a:pt x="748" y="52"/>
                  <a:pt x="745" y="52"/>
                </a:cubicBezTo>
                <a:cubicBezTo>
                  <a:pt x="743" y="51"/>
                  <a:pt x="742" y="52"/>
                  <a:pt x="741" y="53"/>
                </a:cubicBezTo>
                <a:cubicBezTo>
                  <a:pt x="739" y="54"/>
                  <a:pt x="737" y="55"/>
                  <a:pt x="735" y="56"/>
                </a:cubicBezTo>
                <a:cubicBezTo>
                  <a:pt x="735" y="56"/>
                  <a:pt x="734" y="57"/>
                  <a:pt x="733" y="57"/>
                </a:cubicBezTo>
                <a:cubicBezTo>
                  <a:pt x="730" y="59"/>
                  <a:pt x="726" y="60"/>
                  <a:pt x="723" y="62"/>
                </a:cubicBezTo>
                <a:cubicBezTo>
                  <a:pt x="717" y="65"/>
                  <a:pt x="711" y="68"/>
                  <a:pt x="705" y="71"/>
                </a:cubicBezTo>
                <a:cubicBezTo>
                  <a:pt x="702" y="73"/>
                  <a:pt x="699" y="76"/>
                  <a:pt x="696" y="76"/>
                </a:cubicBezTo>
                <a:cubicBezTo>
                  <a:pt x="692" y="77"/>
                  <a:pt x="691" y="80"/>
                  <a:pt x="688" y="81"/>
                </a:cubicBezTo>
                <a:cubicBezTo>
                  <a:pt x="687" y="82"/>
                  <a:pt x="686" y="82"/>
                  <a:pt x="686" y="83"/>
                </a:cubicBezTo>
                <a:cubicBezTo>
                  <a:pt x="686" y="83"/>
                  <a:pt x="686" y="84"/>
                  <a:pt x="686" y="84"/>
                </a:cubicBezTo>
                <a:cubicBezTo>
                  <a:pt x="686" y="84"/>
                  <a:pt x="687" y="83"/>
                  <a:pt x="687" y="83"/>
                </a:cubicBezTo>
                <a:cubicBezTo>
                  <a:pt x="691" y="80"/>
                  <a:pt x="694" y="78"/>
                  <a:pt x="698" y="76"/>
                </a:cubicBezTo>
                <a:cubicBezTo>
                  <a:pt x="705" y="75"/>
                  <a:pt x="711" y="70"/>
                  <a:pt x="717" y="67"/>
                </a:cubicBezTo>
                <a:cubicBezTo>
                  <a:pt x="718" y="66"/>
                  <a:pt x="719" y="66"/>
                  <a:pt x="720" y="65"/>
                </a:cubicBezTo>
                <a:cubicBezTo>
                  <a:pt x="721" y="65"/>
                  <a:pt x="721" y="64"/>
                  <a:pt x="722" y="64"/>
                </a:cubicBezTo>
                <a:cubicBezTo>
                  <a:pt x="724" y="63"/>
                  <a:pt x="726" y="62"/>
                  <a:pt x="728" y="62"/>
                </a:cubicBezTo>
                <a:cubicBezTo>
                  <a:pt x="728" y="62"/>
                  <a:pt x="729" y="62"/>
                  <a:pt x="729" y="62"/>
                </a:cubicBezTo>
                <a:cubicBezTo>
                  <a:pt x="731" y="64"/>
                  <a:pt x="729" y="65"/>
                  <a:pt x="728" y="66"/>
                </a:cubicBezTo>
                <a:cubicBezTo>
                  <a:pt x="726" y="67"/>
                  <a:pt x="725" y="68"/>
                  <a:pt x="724" y="69"/>
                </a:cubicBezTo>
                <a:cubicBezTo>
                  <a:pt x="723" y="69"/>
                  <a:pt x="723" y="69"/>
                  <a:pt x="723" y="69"/>
                </a:cubicBezTo>
                <a:cubicBezTo>
                  <a:pt x="712" y="75"/>
                  <a:pt x="702" y="81"/>
                  <a:pt x="693" y="88"/>
                </a:cubicBezTo>
                <a:cubicBezTo>
                  <a:pt x="695" y="87"/>
                  <a:pt x="695" y="84"/>
                  <a:pt x="698" y="86"/>
                </a:cubicBezTo>
                <a:cubicBezTo>
                  <a:pt x="700" y="90"/>
                  <a:pt x="699" y="93"/>
                  <a:pt x="698" y="98"/>
                </a:cubicBezTo>
                <a:cubicBezTo>
                  <a:pt x="705" y="95"/>
                  <a:pt x="711" y="92"/>
                  <a:pt x="716" y="88"/>
                </a:cubicBezTo>
                <a:cubicBezTo>
                  <a:pt x="717" y="87"/>
                  <a:pt x="717" y="87"/>
                  <a:pt x="718" y="86"/>
                </a:cubicBezTo>
                <a:cubicBezTo>
                  <a:pt x="720" y="85"/>
                  <a:pt x="722" y="84"/>
                  <a:pt x="724" y="82"/>
                </a:cubicBezTo>
                <a:cubicBezTo>
                  <a:pt x="727" y="79"/>
                  <a:pt x="730" y="77"/>
                  <a:pt x="734" y="76"/>
                </a:cubicBezTo>
                <a:cubicBezTo>
                  <a:pt x="735" y="76"/>
                  <a:pt x="736" y="76"/>
                  <a:pt x="736" y="77"/>
                </a:cubicBezTo>
                <a:cubicBezTo>
                  <a:pt x="735" y="80"/>
                  <a:pt x="731" y="81"/>
                  <a:pt x="730" y="84"/>
                </a:cubicBezTo>
                <a:cubicBezTo>
                  <a:pt x="728" y="86"/>
                  <a:pt x="725" y="88"/>
                  <a:pt x="722" y="89"/>
                </a:cubicBezTo>
                <a:cubicBezTo>
                  <a:pt x="726" y="87"/>
                  <a:pt x="729" y="85"/>
                  <a:pt x="732" y="83"/>
                </a:cubicBezTo>
                <a:cubicBezTo>
                  <a:pt x="734" y="81"/>
                  <a:pt x="736" y="79"/>
                  <a:pt x="740" y="80"/>
                </a:cubicBezTo>
                <a:cubicBezTo>
                  <a:pt x="746" y="80"/>
                  <a:pt x="751" y="76"/>
                  <a:pt x="756" y="73"/>
                </a:cubicBezTo>
                <a:cubicBezTo>
                  <a:pt x="758" y="73"/>
                  <a:pt x="760" y="72"/>
                  <a:pt x="761" y="71"/>
                </a:cubicBezTo>
                <a:cubicBezTo>
                  <a:pt x="763" y="70"/>
                  <a:pt x="765" y="69"/>
                  <a:pt x="767" y="67"/>
                </a:cubicBezTo>
                <a:cubicBezTo>
                  <a:pt x="768" y="67"/>
                  <a:pt x="769" y="66"/>
                  <a:pt x="770" y="65"/>
                </a:cubicBezTo>
                <a:cubicBezTo>
                  <a:pt x="773" y="64"/>
                  <a:pt x="774" y="61"/>
                  <a:pt x="778" y="62"/>
                </a:cubicBezTo>
                <a:cubicBezTo>
                  <a:pt x="780" y="64"/>
                  <a:pt x="779" y="66"/>
                  <a:pt x="776" y="67"/>
                </a:cubicBezTo>
                <a:cubicBezTo>
                  <a:pt x="776" y="68"/>
                  <a:pt x="774" y="68"/>
                  <a:pt x="776" y="69"/>
                </a:cubicBezTo>
                <a:cubicBezTo>
                  <a:pt x="776" y="69"/>
                  <a:pt x="777" y="69"/>
                  <a:pt x="777" y="69"/>
                </a:cubicBezTo>
                <a:cubicBezTo>
                  <a:pt x="778" y="69"/>
                  <a:pt x="778" y="69"/>
                  <a:pt x="779" y="69"/>
                </a:cubicBezTo>
                <a:cubicBezTo>
                  <a:pt x="779" y="69"/>
                  <a:pt x="780" y="70"/>
                  <a:pt x="780" y="70"/>
                </a:cubicBezTo>
                <a:cubicBezTo>
                  <a:pt x="786" y="71"/>
                  <a:pt x="784" y="74"/>
                  <a:pt x="782" y="77"/>
                </a:cubicBezTo>
                <a:cubicBezTo>
                  <a:pt x="782" y="77"/>
                  <a:pt x="781" y="78"/>
                  <a:pt x="781" y="78"/>
                </a:cubicBezTo>
                <a:cubicBezTo>
                  <a:pt x="780" y="79"/>
                  <a:pt x="780" y="79"/>
                  <a:pt x="779" y="79"/>
                </a:cubicBezTo>
                <a:cubicBezTo>
                  <a:pt x="779" y="79"/>
                  <a:pt x="778" y="79"/>
                  <a:pt x="778" y="79"/>
                </a:cubicBezTo>
                <a:cubicBezTo>
                  <a:pt x="777" y="79"/>
                  <a:pt x="776" y="79"/>
                  <a:pt x="776" y="78"/>
                </a:cubicBezTo>
                <a:cubicBezTo>
                  <a:pt x="770" y="78"/>
                  <a:pt x="766" y="82"/>
                  <a:pt x="761" y="84"/>
                </a:cubicBezTo>
                <a:cubicBezTo>
                  <a:pt x="759" y="85"/>
                  <a:pt x="757" y="86"/>
                  <a:pt x="756" y="87"/>
                </a:cubicBezTo>
                <a:cubicBezTo>
                  <a:pt x="762" y="83"/>
                  <a:pt x="768" y="80"/>
                  <a:pt x="775" y="78"/>
                </a:cubicBezTo>
                <a:cubicBezTo>
                  <a:pt x="777" y="79"/>
                  <a:pt x="776" y="80"/>
                  <a:pt x="776" y="81"/>
                </a:cubicBezTo>
                <a:cubicBezTo>
                  <a:pt x="775" y="81"/>
                  <a:pt x="775" y="82"/>
                  <a:pt x="775" y="82"/>
                </a:cubicBezTo>
                <a:cubicBezTo>
                  <a:pt x="773" y="83"/>
                  <a:pt x="770" y="84"/>
                  <a:pt x="769" y="85"/>
                </a:cubicBezTo>
                <a:cubicBezTo>
                  <a:pt x="770" y="87"/>
                  <a:pt x="770" y="85"/>
                  <a:pt x="771" y="85"/>
                </a:cubicBezTo>
                <a:cubicBezTo>
                  <a:pt x="774" y="86"/>
                  <a:pt x="776" y="87"/>
                  <a:pt x="776" y="90"/>
                </a:cubicBezTo>
                <a:cubicBezTo>
                  <a:pt x="776" y="92"/>
                  <a:pt x="777" y="92"/>
                  <a:pt x="779" y="92"/>
                </a:cubicBezTo>
                <a:cubicBezTo>
                  <a:pt x="781" y="91"/>
                  <a:pt x="784" y="91"/>
                  <a:pt x="787" y="89"/>
                </a:cubicBezTo>
                <a:cubicBezTo>
                  <a:pt x="791" y="87"/>
                  <a:pt x="796" y="87"/>
                  <a:pt x="800" y="84"/>
                </a:cubicBezTo>
                <a:cubicBezTo>
                  <a:pt x="801" y="83"/>
                  <a:pt x="803" y="82"/>
                  <a:pt x="805" y="81"/>
                </a:cubicBezTo>
                <a:cubicBezTo>
                  <a:pt x="806" y="81"/>
                  <a:pt x="807" y="80"/>
                  <a:pt x="808" y="80"/>
                </a:cubicBezTo>
                <a:cubicBezTo>
                  <a:pt x="809" y="79"/>
                  <a:pt x="811" y="79"/>
                  <a:pt x="812" y="79"/>
                </a:cubicBezTo>
                <a:cubicBezTo>
                  <a:pt x="813" y="78"/>
                  <a:pt x="814" y="78"/>
                  <a:pt x="814" y="78"/>
                </a:cubicBezTo>
                <a:cubicBezTo>
                  <a:pt x="816" y="78"/>
                  <a:pt x="817" y="77"/>
                  <a:pt x="818" y="77"/>
                </a:cubicBezTo>
                <a:cubicBezTo>
                  <a:pt x="820" y="76"/>
                  <a:pt x="822" y="76"/>
                  <a:pt x="824" y="75"/>
                </a:cubicBezTo>
                <a:cubicBezTo>
                  <a:pt x="825" y="74"/>
                  <a:pt x="825" y="74"/>
                  <a:pt x="826" y="73"/>
                </a:cubicBezTo>
                <a:cubicBezTo>
                  <a:pt x="828" y="73"/>
                  <a:pt x="830" y="73"/>
                  <a:pt x="831" y="71"/>
                </a:cubicBezTo>
                <a:cubicBezTo>
                  <a:pt x="832" y="70"/>
                  <a:pt x="833" y="70"/>
                  <a:pt x="835" y="69"/>
                </a:cubicBezTo>
                <a:cubicBezTo>
                  <a:pt x="836" y="69"/>
                  <a:pt x="837" y="68"/>
                  <a:pt x="838" y="68"/>
                </a:cubicBezTo>
                <a:cubicBezTo>
                  <a:pt x="843" y="67"/>
                  <a:pt x="847" y="63"/>
                  <a:pt x="853" y="63"/>
                </a:cubicBezTo>
                <a:cubicBezTo>
                  <a:pt x="857" y="62"/>
                  <a:pt x="861" y="58"/>
                  <a:pt x="864" y="57"/>
                </a:cubicBezTo>
                <a:cubicBezTo>
                  <a:pt x="862" y="59"/>
                  <a:pt x="857" y="59"/>
                  <a:pt x="853" y="61"/>
                </a:cubicBezTo>
                <a:cubicBezTo>
                  <a:pt x="846" y="66"/>
                  <a:pt x="836" y="67"/>
                  <a:pt x="828" y="70"/>
                </a:cubicBezTo>
                <a:cubicBezTo>
                  <a:pt x="824" y="73"/>
                  <a:pt x="819" y="74"/>
                  <a:pt x="815" y="76"/>
                </a:cubicBezTo>
                <a:cubicBezTo>
                  <a:pt x="813" y="77"/>
                  <a:pt x="812" y="78"/>
                  <a:pt x="810" y="79"/>
                </a:cubicBezTo>
                <a:cubicBezTo>
                  <a:pt x="809" y="80"/>
                  <a:pt x="807" y="80"/>
                  <a:pt x="806" y="81"/>
                </a:cubicBezTo>
                <a:cubicBezTo>
                  <a:pt x="806" y="81"/>
                  <a:pt x="805" y="81"/>
                  <a:pt x="805" y="81"/>
                </a:cubicBezTo>
                <a:cubicBezTo>
                  <a:pt x="802" y="82"/>
                  <a:pt x="799" y="83"/>
                  <a:pt x="797" y="83"/>
                </a:cubicBezTo>
                <a:cubicBezTo>
                  <a:pt x="795" y="83"/>
                  <a:pt x="794" y="83"/>
                  <a:pt x="793" y="82"/>
                </a:cubicBezTo>
                <a:cubicBezTo>
                  <a:pt x="794" y="80"/>
                  <a:pt x="796" y="80"/>
                  <a:pt x="797" y="78"/>
                </a:cubicBezTo>
                <a:cubicBezTo>
                  <a:pt x="799" y="76"/>
                  <a:pt x="801" y="76"/>
                  <a:pt x="804" y="75"/>
                </a:cubicBezTo>
                <a:cubicBezTo>
                  <a:pt x="805" y="75"/>
                  <a:pt x="806" y="75"/>
                  <a:pt x="806" y="75"/>
                </a:cubicBezTo>
                <a:cubicBezTo>
                  <a:pt x="808" y="74"/>
                  <a:pt x="809" y="73"/>
                  <a:pt x="811" y="72"/>
                </a:cubicBezTo>
                <a:cubicBezTo>
                  <a:pt x="813" y="70"/>
                  <a:pt x="815" y="69"/>
                  <a:pt x="818" y="69"/>
                </a:cubicBezTo>
                <a:cubicBezTo>
                  <a:pt x="820" y="69"/>
                  <a:pt x="823" y="68"/>
                  <a:pt x="825" y="67"/>
                </a:cubicBezTo>
                <a:cubicBezTo>
                  <a:pt x="825" y="66"/>
                  <a:pt x="826" y="66"/>
                  <a:pt x="826" y="65"/>
                </a:cubicBezTo>
                <a:cubicBezTo>
                  <a:pt x="829" y="64"/>
                  <a:pt x="832" y="63"/>
                  <a:pt x="835" y="62"/>
                </a:cubicBezTo>
                <a:cubicBezTo>
                  <a:pt x="836" y="61"/>
                  <a:pt x="837" y="61"/>
                  <a:pt x="838" y="60"/>
                </a:cubicBezTo>
                <a:cubicBezTo>
                  <a:pt x="838" y="60"/>
                  <a:pt x="839" y="60"/>
                  <a:pt x="839" y="59"/>
                </a:cubicBezTo>
                <a:cubicBezTo>
                  <a:pt x="840" y="59"/>
                  <a:pt x="840" y="59"/>
                  <a:pt x="841" y="59"/>
                </a:cubicBezTo>
                <a:cubicBezTo>
                  <a:pt x="842" y="59"/>
                  <a:pt x="844" y="59"/>
                  <a:pt x="845" y="58"/>
                </a:cubicBezTo>
                <a:cubicBezTo>
                  <a:pt x="847" y="57"/>
                  <a:pt x="849" y="57"/>
                  <a:pt x="851" y="56"/>
                </a:cubicBezTo>
                <a:cubicBezTo>
                  <a:pt x="853" y="55"/>
                  <a:pt x="855" y="55"/>
                  <a:pt x="857" y="54"/>
                </a:cubicBezTo>
                <a:cubicBezTo>
                  <a:pt x="858" y="53"/>
                  <a:pt x="859" y="52"/>
                  <a:pt x="860" y="52"/>
                </a:cubicBezTo>
                <a:cubicBezTo>
                  <a:pt x="862" y="51"/>
                  <a:pt x="865" y="50"/>
                  <a:pt x="867" y="49"/>
                </a:cubicBezTo>
                <a:cubicBezTo>
                  <a:pt x="868" y="48"/>
                  <a:pt x="870" y="48"/>
                  <a:pt x="872" y="48"/>
                </a:cubicBezTo>
                <a:cubicBezTo>
                  <a:pt x="873" y="47"/>
                  <a:pt x="874" y="47"/>
                  <a:pt x="875" y="47"/>
                </a:cubicBezTo>
                <a:cubicBezTo>
                  <a:pt x="876" y="46"/>
                  <a:pt x="878" y="46"/>
                  <a:pt x="879" y="46"/>
                </a:cubicBezTo>
                <a:cubicBezTo>
                  <a:pt x="880" y="45"/>
                  <a:pt x="882" y="45"/>
                  <a:pt x="883" y="44"/>
                </a:cubicBezTo>
                <a:cubicBezTo>
                  <a:pt x="884" y="44"/>
                  <a:pt x="885" y="44"/>
                  <a:pt x="886" y="44"/>
                </a:cubicBezTo>
                <a:cubicBezTo>
                  <a:pt x="887" y="44"/>
                  <a:pt x="889" y="44"/>
                  <a:pt x="890" y="46"/>
                </a:cubicBezTo>
                <a:cubicBezTo>
                  <a:pt x="891" y="47"/>
                  <a:pt x="892" y="47"/>
                  <a:pt x="893" y="47"/>
                </a:cubicBezTo>
                <a:cubicBezTo>
                  <a:pt x="894" y="46"/>
                  <a:pt x="894" y="46"/>
                  <a:pt x="895" y="46"/>
                </a:cubicBezTo>
                <a:cubicBezTo>
                  <a:pt x="902" y="45"/>
                  <a:pt x="908" y="43"/>
                  <a:pt x="913" y="39"/>
                </a:cubicBezTo>
                <a:cubicBezTo>
                  <a:pt x="916" y="36"/>
                  <a:pt x="919" y="39"/>
                  <a:pt x="922" y="38"/>
                </a:cubicBezTo>
                <a:cubicBezTo>
                  <a:pt x="923" y="38"/>
                  <a:pt x="923" y="40"/>
                  <a:pt x="923" y="41"/>
                </a:cubicBezTo>
                <a:cubicBezTo>
                  <a:pt x="922" y="42"/>
                  <a:pt x="922" y="44"/>
                  <a:pt x="921" y="45"/>
                </a:cubicBezTo>
                <a:cubicBezTo>
                  <a:pt x="921" y="47"/>
                  <a:pt x="920" y="50"/>
                  <a:pt x="919" y="52"/>
                </a:cubicBezTo>
                <a:cubicBezTo>
                  <a:pt x="922" y="53"/>
                  <a:pt x="922" y="53"/>
                  <a:pt x="924" y="48"/>
                </a:cubicBezTo>
                <a:cubicBezTo>
                  <a:pt x="925" y="47"/>
                  <a:pt x="927" y="47"/>
                  <a:pt x="928" y="48"/>
                </a:cubicBezTo>
                <a:cubicBezTo>
                  <a:pt x="928" y="49"/>
                  <a:pt x="928" y="49"/>
                  <a:pt x="928" y="50"/>
                </a:cubicBezTo>
                <a:cubicBezTo>
                  <a:pt x="927" y="53"/>
                  <a:pt x="927" y="57"/>
                  <a:pt x="925" y="60"/>
                </a:cubicBezTo>
                <a:cubicBezTo>
                  <a:pt x="924" y="64"/>
                  <a:pt x="922" y="66"/>
                  <a:pt x="919" y="66"/>
                </a:cubicBezTo>
                <a:cubicBezTo>
                  <a:pt x="917" y="66"/>
                  <a:pt x="916" y="66"/>
                  <a:pt x="916" y="68"/>
                </a:cubicBezTo>
                <a:cubicBezTo>
                  <a:pt x="919" y="67"/>
                  <a:pt x="921" y="67"/>
                  <a:pt x="924" y="68"/>
                </a:cubicBezTo>
                <a:cubicBezTo>
                  <a:pt x="926" y="69"/>
                  <a:pt x="928" y="67"/>
                  <a:pt x="930" y="67"/>
                </a:cubicBezTo>
                <a:cubicBezTo>
                  <a:pt x="932" y="66"/>
                  <a:pt x="933" y="65"/>
                  <a:pt x="935" y="67"/>
                </a:cubicBezTo>
                <a:cubicBezTo>
                  <a:pt x="933" y="69"/>
                  <a:pt x="933" y="71"/>
                  <a:pt x="931" y="73"/>
                </a:cubicBezTo>
                <a:cubicBezTo>
                  <a:pt x="933" y="72"/>
                  <a:pt x="933" y="70"/>
                  <a:pt x="934" y="68"/>
                </a:cubicBezTo>
                <a:cubicBezTo>
                  <a:pt x="935" y="66"/>
                  <a:pt x="937" y="65"/>
                  <a:pt x="938" y="64"/>
                </a:cubicBezTo>
                <a:cubicBezTo>
                  <a:pt x="939" y="62"/>
                  <a:pt x="940" y="61"/>
                  <a:pt x="941" y="59"/>
                </a:cubicBezTo>
                <a:cubicBezTo>
                  <a:pt x="942" y="58"/>
                  <a:pt x="943" y="57"/>
                  <a:pt x="944" y="56"/>
                </a:cubicBezTo>
                <a:cubicBezTo>
                  <a:pt x="945" y="55"/>
                  <a:pt x="945" y="53"/>
                  <a:pt x="947" y="52"/>
                </a:cubicBezTo>
                <a:cubicBezTo>
                  <a:pt x="950" y="52"/>
                  <a:pt x="949" y="54"/>
                  <a:pt x="949" y="56"/>
                </a:cubicBezTo>
                <a:cubicBezTo>
                  <a:pt x="947" y="59"/>
                  <a:pt x="945" y="61"/>
                  <a:pt x="943" y="64"/>
                </a:cubicBezTo>
                <a:cubicBezTo>
                  <a:pt x="941" y="67"/>
                  <a:pt x="942" y="70"/>
                  <a:pt x="946" y="70"/>
                </a:cubicBezTo>
                <a:cubicBezTo>
                  <a:pt x="948" y="70"/>
                  <a:pt x="950" y="71"/>
                  <a:pt x="952" y="70"/>
                </a:cubicBezTo>
                <a:cubicBezTo>
                  <a:pt x="953" y="67"/>
                  <a:pt x="956" y="65"/>
                  <a:pt x="959" y="64"/>
                </a:cubicBezTo>
                <a:cubicBezTo>
                  <a:pt x="959" y="64"/>
                  <a:pt x="959" y="64"/>
                  <a:pt x="960" y="64"/>
                </a:cubicBezTo>
                <a:cubicBezTo>
                  <a:pt x="963" y="61"/>
                  <a:pt x="967" y="64"/>
                  <a:pt x="970" y="62"/>
                </a:cubicBezTo>
                <a:cubicBezTo>
                  <a:pt x="970" y="61"/>
                  <a:pt x="970" y="61"/>
                  <a:pt x="971" y="61"/>
                </a:cubicBezTo>
                <a:cubicBezTo>
                  <a:pt x="973" y="61"/>
                  <a:pt x="975" y="60"/>
                  <a:pt x="976" y="62"/>
                </a:cubicBezTo>
                <a:cubicBezTo>
                  <a:pt x="977" y="64"/>
                  <a:pt x="976" y="65"/>
                  <a:pt x="974" y="67"/>
                </a:cubicBezTo>
                <a:cubicBezTo>
                  <a:pt x="970" y="65"/>
                  <a:pt x="969" y="69"/>
                  <a:pt x="967" y="72"/>
                </a:cubicBezTo>
                <a:cubicBezTo>
                  <a:pt x="966" y="73"/>
                  <a:pt x="965" y="76"/>
                  <a:pt x="962" y="74"/>
                </a:cubicBezTo>
                <a:cubicBezTo>
                  <a:pt x="962" y="73"/>
                  <a:pt x="962" y="73"/>
                  <a:pt x="962" y="73"/>
                </a:cubicBezTo>
                <a:cubicBezTo>
                  <a:pt x="960" y="71"/>
                  <a:pt x="959" y="73"/>
                  <a:pt x="958" y="74"/>
                </a:cubicBezTo>
                <a:cubicBezTo>
                  <a:pt x="956" y="75"/>
                  <a:pt x="956" y="77"/>
                  <a:pt x="955" y="79"/>
                </a:cubicBezTo>
                <a:cubicBezTo>
                  <a:pt x="955" y="79"/>
                  <a:pt x="954" y="80"/>
                  <a:pt x="954" y="80"/>
                </a:cubicBezTo>
                <a:cubicBezTo>
                  <a:pt x="952" y="81"/>
                  <a:pt x="951" y="82"/>
                  <a:pt x="949" y="84"/>
                </a:cubicBezTo>
                <a:cubicBezTo>
                  <a:pt x="948" y="84"/>
                  <a:pt x="947" y="86"/>
                  <a:pt x="948" y="87"/>
                </a:cubicBezTo>
                <a:cubicBezTo>
                  <a:pt x="949" y="88"/>
                  <a:pt x="950" y="87"/>
                  <a:pt x="951" y="86"/>
                </a:cubicBezTo>
                <a:cubicBezTo>
                  <a:pt x="952" y="86"/>
                  <a:pt x="953" y="85"/>
                  <a:pt x="954" y="85"/>
                </a:cubicBezTo>
                <a:cubicBezTo>
                  <a:pt x="958" y="88"/>
                  <a:pt x="961" y="84"/>
                  <a:pt x="965" y="82"/>
                </a:cubicBezTo>
                <a:cubicBezTo>
                  <a:pt x="967" y="82"/>
                  <a:pt x="968" y="80"/>
                  <a:pt x="970" y="79"/>
                </a:cubicBezTo>
                <a:cubicBezTo>
                  <a:pt x="970" y="79"/>
                  <a:pt x="971" y="78"/>
                  <a:pt x="972" y="78"/>
                </a:cubicBezTo>
                <a:cubicBezTo>
                  <a:pt x="973" y="77"/>
                  <a:pt x="975" y="76"/>
                  <a:pt x="976" y="78"/>
                </a:cubicBezTo>
                <a:cubicBezTo>
                  <a:pt x="977" y="79"/>
                  <a:pt x="976" y="80"/>
                  <a:pt x="975" y="81"/>
                </a:cubicBezTo>
                <a:cubicBezTo>
                  <a:pt x="974" y="82"/>
                  <a:pt x="974" y="82"/>
                  <a:pt x="974" y="83"/>
                </a:cubicBezTo>
                <a:cubicBezTo>
                  <a:pt x="974" y="83"/>
                  <a:pt x="973" y="83"/>
                  <a:pt x="973" y="84"/>
                </a:cubicBezTo>
                <a:cubicBezTo>
                  <a:pt x="971" y="86"/>
                  <a:pt x="969" y="87"/>
                  <a:pt x="968" y="89"/>
                </a:cubicBezTo>
                <a:cubicBezTo>
                  <a:pt x="967" y="91"/>
                  <a:pt x="966" y="92"/>
                  <a:pt x="965" y="94"/>
                </a:cubicBezTo>
                <a:cubicBezTo>
                  <a:pt x="963" y="96"/>
                  <a:pt x="960" y="98"/>
                  <a:pt x="958" y="101"/>
                </a:cubicBezTo>
                <a:cubicBezTo>
                  <a:pt x="957" y="102"/>
                  <a:pt x="957" y="104"/>
                  <a:pt x="956" y="105"/>
                </a:cubicBezTo>
                <a:cubicBezTo>
                  <a:pt x="951" y="113"/>
                  <a:pt x="947" y="121"/>
                  <a:pt x="941" y="128"/>
                </a:cubicBezTo>
                <a:cubicBezTo>
                  <a:pt x="943" y="126"/>
                  <a:pt x="944" y="123"/>
                  <a:pt x="946" y="121"/>
                </a:cubicBezTo>
                <a:cubicBezTo>
                  <a:pt x="948" y="118"/>
                  <a:pt x="950" y="116"/>
                  <a:pt x="954" y="117"/>
                </a:cubicBezTo>
                <a:cubicBezTo>
                  <a:pt x="955" y="118"/>
                  <a:pt x="956" y="117"/>
                  <a:pt x="956" y="116"/>
                </a:cubicBezTo>
                <a:cubicBezTo>
                  <a:pt x="957" y="116"/>
                  <a:pt x="957" y="116"/>
                  <a:pt x="958" y="115"/>
                </a:cubicBezTo>
                <a:cubicBezTo>
                  <a:pt x="959" y="114"/>
                  <a:pt x="961" y="112"/>
                  <a:pt x="962" y="111"/>
                </a:cubicBezTo>
                <a:cubicBezTo>
                  <a:pt x="962" y="110"/>
                  <a:pt x="962" y="110"/>
                  <a:pt x="963" y="109"/>
                </a:cubicBezTo>
                <a:cubicBezTo>
                  <a:pt x="963" y="108"/>
                  <a:pt x="963" y="108"/>
                  <a:pt x="963" y="108"/>
                </a:cubicBezTo>
                <a:cubicBezTo>
                  <a:pt x="962" y="108"/>
                  <a:pt x="962" y="108"/>
                  <a:pt x="962" y="108"/>
                </a:cubicBezTo>
                <a:cubicBezTo>
                  <a:pt x="960" y="110"/>
                  <a:pt x="957" y="112"/>
                  <a:pt x="955" y="113"/>
                </a:cubicBezTo>
                <a:cubicBezTo>
                  <a:pt x="954" y="113"/>
                  <a:pt x="953" y="114"/>
                  <a:pt x="952" y="113"/>
                </a:cubicBezTo>
                <a:cubicBezTo>
                  <a:pt x="952" y="112"/>
                  <a:pt x="952" y="111"/>
                  <a:pt x="952" y="111"/>
                </a:cubicBezTo>
                <a:cubicBezTo>
                  <a:pt x="953" y="109"/>
                  <a:pt x="955" y="107"/>
                  <a:pt x="956" y="105"/>
                </a:cubicBezTo>
                <a:cubicBezTo>
                  <a:pt x="957" y="104"/>
                  <a:pt x="958" y="103"/>
                  <a:pt x="959" y="101"/>
                </a:cubicBezTo>
                <a:cubicBezTo>
                  <a:pt x="960" y="99"/>
                  <a:pt x="963" y="99"/>
                  <a:pt x="965" y="99"/>
                </a:cubicBezTo>
                <a:cubicBezTo>
                  <a:pt x="965" y="98"/>
                  <a:pt x="966" y="98"/>
                  <a:pt x="967" y="97"/>
                </a:cubicBezTo>
                <a:cubicBezTo>
                  <a:pt x="969" y="97"/>
                  <a:pt x="971" y="97"/>
                  <a:pt x="972" y="95"/>
                </a:cubicBezTo>
                <a:cubicBezTo>
                  <a:pt x="973" y="95"/>
                  <a:pt x="975" y="94"/>
                  <a:pt x="974" y="93"/>
                </a:cubicBezTo>
                <a:cubicBezTo>
                  <a:pt x="975" y="92"/>
                  <a:pt x="975" y="91"/>
                  <a:pt x="976" y="92"/>
                </a:cubicBezTo>
                <a:cubicBezTo>
                  <a:pt x="979" y="93"/>
                  <a:pt x="980" y="95"/>
                  <a:pt x="979" y="98"/>
                </a:cubicBezTo>
                <a:cubicBezTo>
                  <a:pt x="978" y="99"/>
                  <a:pt x="976" y="100"/>
                  <a:pt x="975" y="101"/>
                </a:cubicBezTo>
                <a:cubicBezTo>
                  <a:pt x="974" y="102"/>
                  <a:pt x="973" y="103"/>
                  <a:pt x="973" y="104"/>
                </a:cubicBezTo>
                <a:cubicBezTo>
                  <a:pt x="972" y="106"/>
                  <a:pt x="971" y="107"/>
                  <a:pt x="970" y="109"/>
                </a:cubicBezTo>
                <a:cubicBezTo>
                  <a:pt x="968" y="111"/>
                  <a:pt x="967" y="113"/>
                  <a:pt x="966" y="115"/>
                </a:cubicBezTo>
                <a:cubicBezTo>
                  <a:pt x="966" y="115"/>
                  <a:pt x="965" y="115"/>
                  <a:pt x="965" y="115"/>
                </a:cubicBezTo>
                <a:cubicBezTo>
                  <a:pt x="965" y="116"/>
                  <a:pt x="966" y="116"/>
                  <a:pt x="966" y="116"/>
                </a:cubicBezTo>
                <a:cubicBezTo>
                  <a:pt x="965" y="115"/>
                  <a:pt x="966" y="115"/>
                  <a:pt x="966" y="115"/>
                </a:cubicBezTo>
                <a:cubicBezTo>
                  <a:pt x="966" y="114"/>
                  <a:pt x="967" y="114"/>
                  <a:pt x="968" y="113"/>
                </a:cubicBezTo>
                <a:cubicBezTo>
                  <a:pt x="969" y="113"/>
                  <a:pt x="970" y="112"/>
                  <a:pt x="970" y="111"/>
                </a:cubicBezTo>
                <a:cubicBezTo>
                  <a:pt x="971" y="110"/>
                  <a:pt x="971" y="110"/>
                  <a:pt x="971" y="110"/>
                </a:cubicBezTo>
                <a:cubicBezTo>
                  <a:pt x="971" y="109"/>
                  <a:pt x="972" y="109"/>
                  <a:pt x="972" y="108"/>
                </a:cubicBezTo>
                <a:cubicBezTo>
                  <a:pt x="973" y="107"/>
                  <a:pt x="974" y="106"/>
                  <a:pt x="975" y="106"/>
                </a:cubicBezTo>
                <a:cubicBezTo>
                  <a:pt x="977" y="106"/>
                  <a:pt x="978" y="107"/>
                  <a:pt x="978" y="108"/>
                </a:cubicBezTo>
                <a:cubicBezTo>
                  <a:pt x="979" y="108"/>
                  <a:pt x="976" y="110"/>
                  <a:pt x="979" y="110"/>
                </a:cubicBezTo>
                <a:cubicBezTo>
                  <a:pt x="980" y="110"/>
                  <a:pt x="981" y="111"/>
                  <a:pt x="981" y="113"/>
                </a:cubicBezTo>
                <a:cubicBezTo>
                  <a:pt x="981" y="113"/>
                  <a:pt x="981" y="114"/>
                  <a:pt x="981" y="114"/>
                </a:cubicBezTo>
                <a:cubicBezTo>
                  <a:pt x="980" y="116"/>
                  <a:pt x="979" y="117"/>
                  <a:pt x="979" y="119"/>
                </a:cubicBezTo>
                <a:cubicBezTo>
                  <a:pt x="979" y="121"/>
                  <a:pt x="978" y="122"/>
                  <a:pt x="977" y="123"/>
                </a:cubicBezTo>
                <a:cubicBezTo>
                  <a:pt x="973" y="124"/>
                  <a:pt x="971" y="127"/>
                  <a:pt x="969" y="130"/>
                </a:cubicBezTo>
                <a:cubicBezTo>
                  <a:pt x="970" y="129"/>
                  <a:pt x="971" y="128"/>
                  <a:pt x="972" y="126"/>
                </a:cubicBezTo>
                <a:cubicBezTo>
                  <a:pt x="973" y="125"/>
                  <a:pt x="974" y="124"/>
                  <a:pt x="975" y="125"/>
                </a:cubicBezTo>
                <a:cubicBezTo>
                  <a:pt x="977" y="126"/>
                  <a:pt x="977" y="127"/>
                  <a:pt x="976" y="128"/>
                </a:cubicBezTo>
                <a:cubicBezTo>
                  <a:pt x="974" y="132"/>
                  <a:pt x="973" y="136"/>
                  <a:pt x="970" y="138"/>
                </a:cubicBezTo>
                <a:cubicBezTo>
                  <a:pt x="966" y="141"/>
                  <a:pt x="964" y="145"/>
                  <a:pt x="961" y="148"/>
                </a:cubicBezTo>
                <a:cubicBezTo>
                  <a:pt x="962" y="149"/>
                  <a:pt x="963" y="150"/>
                  <a:pt x="965" y="150"/>
                </a:cubicBezTo>
                <a:cubicBezTo>
                  <a:pt x="965" y="150"/>
                  <a:pt x="965" y="150"/>
                  <a:pt x="966" y="150"/>
                </a:cubicBezTo>
                <a:cubicBezTo>
                  <a:pt x="968" y="152"/>
                  <a:pt x="966" y="154"/>
                  <a:pt x="968" y="155"/>
                </a:cubicBezTo>
                <a:cubicBezTo>
                  <a:pt x="969" y="157"/>
                  <a:pt x="970" y="159"/>
                  <a:pt x="971" y="162"/>
                </a:cubicBezTo>
                <a:cubicBezTo>
                  <a:pt x="971" y="163"/>
                  <a:pt x="971" y="165"/>
                  <a:pt x="969" y="166"/>
                </a:cubicBezTo>
                <a:cubicBezTo>
                  <a:pt x="966" y="166"/>
                  <a:pt x="967" y="164"/>
                  <a:pt x="967" y="163"/>
                </a:cubicBezTo>
                <a:cubicBezTo>
                  <a:pt x="966" y="162"/>
                  <a:pt x="966" y="162"/>
                  <a:pt x="966" y="161"/>
                </a:cubicBezTo>
                <a:cubicBezTo>
                  <a:pt x="966" y="161"/>
                  <a:pt x="965" y="160"/>
                  <a:pt x="964" y="159"/>
                </a:cubicBezTo>
                <a:cubicBezTo>
                  <a:pt x="962" y="158"/>
                  <a:pt x="960" y="158"/>
                  <a:pt x="957" y="158"/>
                </a:cubicBezTo>
                <a:cubicBezTo>
                  <a:pt x="958" y="159"/>
                  <a:pt x="959" y="158"/>
                  <a:pt x="960" y="158"/>
                </a:cubicBezTo>
                <a:cubicBezTo>
                  <a:pt x="962" y="162"/>
                  <a:pt x="960" y="163"/>
                  <a:pt x="957" y="163"/>
                </a:cubicBezTo>
                <a:cubicBezTo>
                  <a:pt x="954" y="164"/>
                  <a:pt x="952" y="165"/>
                  <a:pt x="951" y="167"/>
                </a:cubicBezTo>
                <a:cubicBezTo>
                  <a:pt x="951" y="168"/>
                  <a:pt x="951" y="168"/>
                  <a:pt x="950" y="168"/>
                </a:cubicBezTo>
                <a:cubicBezTo>
                  <a:pt x="950" y="169"/>
                  <a:pt x="949" y="171"/>
                  <a:pt x="952" y="170"/>
                </a:cubicBezTo>
                <a:cubicBezTo>
                  <a:pt x="952" y="170"/>
                  <a:pt x="952" y="170"/>
                  <a:pt x="953" y="170"/>
                </a:cubicBezTo>
                <a:cubicBezTo>
                  <a:pt x="954" y="170"/>
                  <a:pt x="955" y="169"/>
                  <a:pt x="956" y="171"/>
                </a:cubicBezTo>
                <a:cubicBezTo>
                  <a:pt x="958" y="174"/>
                  <a:pt x="954" y="175"/>
                  <a:pt x="954" y="178"/>
                </a:cubicBezTo>
                <a:cubicBezTo>
                  <a:pt x="957" y="174"/>
                  <a:pt x="961" y="174"/>
                  <a:pt x="963" y="178"/>
                </a:cubicBezTo>
                <a:cubicBezTo>
                  <a:pt x="964" y="179"/>
                  <a:pt x="965" y="179"/>
                  <a:pt x="966" y="179"/>
                </a:cubicBezTo>
                <a:cubicBezTo>
                  <a:pt x="968" y="180"/>
                  <a:pt x="969" y="182"/>
                  <a:pt x="968" y="185"/>
                </a:cubicBezTo>
                <a:cubicBezTo>
                  <a:pt x="968" y="187"/>
                  <a:pt x="966" y="187"/>
                  <a:pt x="964" y="187"/>
                </a:cubicBezTo>
                <a:cubicBezTo>
                  <a:pt x="961" y="186"/>
                  <a:pt x="959" y="187"/>
                  <a:pt x="957" y="186"/>
                </a:cubicBezTo>
                <a:cubicBezTo>
                  <a:pt x="958" y="188"/>
                  <a:pt x="959" y="190"/>
                  <a:pt x="959" y="192"/>
                </a:cubicBezTo>
                <a:cubicBezTo>
                  <a:pt x="959" y="192"/>
                  <a:pt x="960" y="193"/>
                  <a:pt x="960" y="193"/>
                </a:cubicBezTo>
                <a:cubicBezTo>
                  <a:pt x="961" y="198"/>
                  <a:pt x="964" y="199"/>
                  <a:pt x="968" y="199"/>
                </a:cubicBezTo>
                <a:cubicBezTo>
                  <a:pt x="967" y="197"/>
                  <a:pt x="966" y="196"/>
                  <a:pt x="963" y="196"/>
                </a:cubicBezTo>
                <a:cubicBezTo>
                  <a:pt x="962" y="196"/>
                  <a:pt x="961" y="194"/>
                  <a:pt x="961" y="193"/>
                </a:cubicBezTo>
                <a:cubicBezTo>
                  <a:pt x="960" y="188"/>
                  <a:pt x="960" y="188"/>
                  <a:pt x="965" y="189"/>
                </a:cubicBezTo>
                <a:cubicBezTo>
                  <a:pt x="966" y="190"/>
                  <a:pt x="967" y="190"/>
                  <a:pt x="969" y="191"/>
                </a:cubicBezTo>
                <a:cubicBezTo>
                  <a:pt x="971" y="193"/>
                  <a:pt x="973" y="194"/>
                  <a:pt x="974" y="196"/>
                </a:cubicBezTo>
                <a:cubicBezTo>
                  <a:pt x="974" y="198"/>
                  <a:pt x="974" y="196"/>
                  <a:pt x="975" y="196"/>
                </a:cubicBezTo>
                <a:cubicBezTo>
                  <a:pt x="976" y="195"/>
                  <a:pt x="978" y="196"/>
                  <a:pt x="979" y="197"/>
                </a:cubicBezTo>
                <a:cubicBezTo>
                  <a:pt x="981" y="198"/>
                  <a:pt x="982" y="200"/>
                  <a:pt x="983" y="203"/>
                </a:cubicBezTo>
                <a:cubicBezTo>
                  <a:pt x="984" y="204"/>
                  <a:pt x="985" y="204"/>
                  <a:pt x="986" y="206"/>
                </a:cubicBezTo>
                <a:cubicBezTo>
                  <a:pt x="987" y="213"/>
                  <a:pt x="987" y="213"/>
                  <a:pt x="993" y="214"/>
                </a:cubicBezTo>
                <a:cubicBezTo>
                  <a:pt x="995" y="214"/>
                  <a:pt x="996" y="215"/>
                  <a:pt x="997" y="217"/>
                </a:cubicBezTo>
                <a:cubicBezTo>
                  <a:pt x="999" y="219"/>
                  <a:pt x="1001" y="216"/>
                  <a:pt x="1002" y="216"/>
                </a:cubicBezTo>
                <a:cubicBezTo>
                  <a:pt x="1003" y="216"/>
                  <a:pt x="1004" y="216"/>
                  <a:pt x="1005" y="216"/>
                </a:cubicBezTo>
                <a:cubicBezTo>
                  <a:pt x="1005" y="217"/>
                  <a:pt x="1007" y="218"/>
                  <a:pt x="1008" y="219"/>
                </a:cubicBezTo>
                <a:cubicBezTo>
                  <a:pt x="1008" y="219"/>
                  <a:pt x="1009" y="220"/>
                  <a:pt x="1009" y="220"/>
                </a:cubicBezTo>
                <a:cubicBezTo>
                  <a:pt x="1009" y="221"/>
                  <a:pt x="1007" y="222"/>
                  <a:pt x="1007" y="223"/>
                </a:cubicBezTo>
                <a:cubicBezTo>
                  <a:pt x="1008" y="226"/>
                  <a:pt x="1010" y="229"/>
                  <a:pt x="1007" y="232"/>
                </a:cubicBezTo>
                <a:cubicBezTo>
                  <a:pt x="1006" y="232"/>
                  <a:pt x="1003" y="233"/>
                  <a:pt x="1002" y="230"/>
                </a:cubicBezTo>
                <a:cubicBezTo>
                  <a:pt x="1002" y="230"/>
                  <a:pt x="1003" y="228"/>
                  <a:pt x="1001" y="228"/>
                </a:cubicBezTo>
                <a:cubicBezTo>
                  <a:pt x="999" y="229"/>
                  <a:pt x="999" y="230"/>
                  <a:pt x="1000" y="231"/>
                </a:cubicBezTo>
                <a:cubicBezTo>
                  <a:pt x="1000" y="232"/>
                  <a:pt x="1001" y="232"/>
                  <a:pt x="1001" y="233"/>
                </a:cubicBezTo>
                <a:cubicBezTo>
                  <a:pt x="1001" y="234"/>
                  <a:pt x="1001" y="234"/>
                  <a:pt x="1001" y="234"/>
                </a:cubicBezTo>
                <a:cubicBezTo>
                  <a:pt x="1001" y="237"/>
                  <a:pt x="998" y="237"/>
                  <a:pt x="996" y="238"/>
                </a:cubicBezTo>
                <a:cubicBezTo>
                  <a:pt x="999" y="242"/>
                  <a:pt x="1000" y="237"/>
                  <a:pt x="1003" y="238"/>
                </a:cubicBezTo>
                <a:cubicBezTo>
                  <a:pt x="1005" y="239"/>
                  <a:pt x="1007" y="239"/>
                  <a:pt x="1010" y="237"/>
                </a:cubicBezTo>
                <a:cubicBezTo>
                  <a:pt x="1011" y="236"/>
                  <a:pt x="1014" y="235"/>
                  <a:pt x="1014" y="233"/>
                </a:cubicBezTo>
                <a:cubicBezTo>
                  <a:pt x="1015" y="230"/>
                  <a:pt x="1017" y="231"/>
                  <a:pt x="1018" y="231"/>
                </a:cubicBezTo>
                <a:cubicBezTo>
                  <a:pt x="1019" y="231"/>
                  <a:pt x="1019" y="231"/>
                  <a:pt x="1019" y="231"/>
                </a:cubicBezTo>
                <a:cubicBezTo>
                  <a:pt x="1021" y="231"/>
                  <a:pt x="1022" y="231"/>
                  <a:pt x="1023" y="231"/>
                </a:cubicBezTo>
                <a:cubicBezTo>
                  <a:pt x="1023" y="232"/>
                  <a:pt x="1023" y="232"/>
                  <a:pt x="1024" y="232"/>
                </a:cubicBezTo>
                <a:cubicBezTo>
                  <a:pt x="1026" y="233"/>
                  <a:pt x="1025" y="235"/>
                  <a:pt x="1024" y="236"/>
                </a:cubicBezTo>
                <a:cubicBezTo>
                  <a:pt x="1023" y="237"/>
                  <a:pt x="1023" y="238"/>
                  <a:pt x="1024" y="239"/>
                </a:cubicBezTo>
                <a:cubicBezTo>
                  <a:pt x="1026" y="240"/>
                  <a:pt x="1028" y="238"/>
                  <a:pt x="1030" y="237"/>
                </a:cubicBezTo>
                <a:cubicBezTo>
                  <a:pt x="1031" y="236"/>
                  <a:pt x="1032" y="235"/>
                  <a:pt x="1033" y="234"/>
                </a:cubicBezTo>
                <a:cubicBezTo>
                  <a:pt x="1035" y="234"/>
                  <a:pt x="1036" y="234"/>
                  <a:pt x="1037" y="235"/>
                </a:cubicBezTo>
                <a:cubicBezTo>
                  <a:pt x="1038" y="237"/>
                  <a:pt x="1036" y="237"/>
                  <a:pt x="1035" y="238"/>
                </a:cubicBezTo>
                <a:cubicBezTo>
                  <a:pt x="1034" y="239"/>
                  <a:pt x="1034" y="240"/>
                  <a:pt x="1033" y="241"/>
                </a:cubicBezTo>
                <a:cubicBezTo>
                  <a:pt x="1029" y="244"/>
                  <a:pt x="1025" y="247"/>
                  <a:pt x="1020" y="251"/>
                </a:cubicBezTo>
                <a:cubicBezTo>
                  <a:pt x="1026" y="248"/>
                  <a:pt x="1030" y="243"/>
                  <a:pt x="1035" y="240"/>
                </a:cubicBezTo>
                <a:cubicBezTo>
                  <a:pt x="1037" y="239"/>
                  <a:pt x="1033" y="239"/>
                  <a:pt x="1035" y="238"/>
                </a:cubicBezTo>
                <a:cubicBezTo>
                  <a:pt x="1036" y="237"/>
                  <a:pt x="1038" y="237"/>
                  <a:pt x="1039" y="236"/>
                </a:cubicBezTo>
                <a:cubicBezTo>
                  <a:pt x="1039" y="235"/>
                  <a:pt x="1039" y="235"/>
                  <a:pt x="1040" y="235"/>
                </a:cubicBezTo>
                <a:cubicBezTo>
                  <a:pt x="1041" y="234"/>
                  <a:pt x="1042" y="233"/>
                  <a:pt x="1043" y="231"/>
                </a:cubicBezTo>
                <a:cubicBezTo>
                  <a:pt x="1045" y="230"/>
                  <a:pt x="1046" y="227"/>
                  <a:pt x="1049" y="227"/>
                </a:cubicBezTo>
                <a:cubicBezTo>
                  <a:pt x="1051" y="227"/>
                  <a:pt x="1053" y="227"/>
                  <a:pt x="1053" y="229"/>
                </a:cubicBezTo>
                <a:cubicBezTo>
                  <a:pt x="1054" y="231"/>
                  <a:pt x="1052" y="233"/>
                  <a:pt x="1050" y="234"/>
                </a:cubicBezTo>
                <a:cubicBezTo>
                  <a:pt x="1045" y="236"/>
                  <a:pt x="1042" y="239"/>
                  <a:pt x="1039" y="243"/>
                </a:cubicBezTo>
                <a:cubicBezTo>
                  <a:pt x="1040" y="242"/>
                  <a:pt x="1041" y="240"/>
                  <a:pt x="1043" y="239"/>
                </a:cubicBezTo>
                <a:cubicBezTo>
                  <a:pt x="1044" y="238"/>
                  <a:pt x="1046" y="237"/>
                  <a:pt x="1047" y="238"/>
                </a:cubicBezTo>
                <a:cubicBezTo>
                  <a:pt x="1048" y="239"/>
                  <a:pt x="1047" y="241"/>
                  <a:pt x="1046" y="242"/>
                </a:cubicBezTo>
                <a:cubicBezTo>
                  <a:pt x="1043" y="245"/>
                  <a:pt x="1040" y="250"/>
                  <a:pt x="1036" y="253"/>
                </a:cubicBezTo>
                <a:cubicBezTo>
                  <a:pt x="1039" y="251"/>
                  <a:pt x="1041" y="247"/>
                  <a:pt x="1045" y="244"/>
                </a:cubicBezTo>
                <a:cubicBezTo>
                  <a:pt x="1048" y="240"/>
                  <a:pt x="1054" y="238"/>
                  <a:pt x="1058" y="234"/>
                </a:cubicBezTo>
                <a:cubicBezTo>
                  <a:pt x="1058" y="234"/>
                  <a:pt x="1059" y="234"/>
                  <a:pt x="1060" y="233"/>
                </a:cubicBezTo>
                <a:cubicBezTo>
                  <a:pt x="1061" y="233"/>
                  <a:pt x="1062" y="232"/>
                  <a:pt x="1063" y="231"/>
                </a:cubicBezTo>
                <a:cubicBezTo>
                  <a:pt x="1063" y="231"/>
                  <a:pt x="1064" y="230"/>
                  <a:pt x="1065" y="230"/>
                </a:cubicBezTo>
                <a:cubicBezTo>
                  <a:pt x="1066" y="231"/>
                  <a:pt x="1066" y="232"/>
                  <a:pt x="1066" y="233"/>
                </a:cubicBezTo>
                <a:cubicBezTo>
                  <a:pt x="1064" y="235"/>
                  <a:pt x="1063" y="236"/>
                  <a:pt x="1061" y="238"/>
                </a:cubicBezTo>
                <a:cubicBezTo>
                  <a:pt x="1059" y="239"/>
                  <a:pt x="1057" y="240"/>
                  <a:pt x="1056" y="242"/>
                </a:cubicBezTo>
                <a:cubicBezTo>
                  <a:pt x="1053" y="243"/>
                  <a:pt x="1051" y="246"/>
                  <a:pt x="1049" y="247"/>
                </a:cubicBezTo>
                <a:cubicBezTo>
                  <a:pt x="1051" y="246"/>
                  <a:pt x="1052" y="244"/>
                  <a:pt x="1054" y="243"/>
                </a:cubicBezTo>
                <a:cubicBezTo>
                  <a:pt x="1055" y="242"/>
                  <a:pt x="1056" y="242"/>
                  <a:pt x="1056" y="242"/>
                </a:cubicBezTo>
                <a:cubicBezTo>
                  <a:pt x="1058" y="241"/>
                  <a:pt x="1059" y="240"/>
                  <a:pt x="1060" y="239"/>
                </a:cubicBezTo>
                <a:cubicBezTo>
                  <a:pt x="1061" y="238"/>
                  <a:pt x="1061" y="238"/>
                  <a:pt x="1062" y="237"/>
                </a:cubicBezTo>
                <a:cubicBezTo>
                  <a:pt x="1063" y="236"/>
                  <a:pt x="1065" y="237"/>
                  <a:pt x="1067" y="236"/>
                </a:cubicBezTo>
              </a:path>
            </a:pathLst>
          </a:custGeom>
          <a:blipFill>
            <a:blip r:embed="rId3" cstate="screen">
              <a:extLs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lstStyle/>
          <a:p>
            <a:endParaRPr lang="zh-CN" altLang="en-US" dirty="0">
              <a:cs typeface="+mn-ea"/>
              <a:sym typeface="+mn-lt"/>
            </a:endParaRPr>
          </a:p>
        </p:txBody>
      </p:sp>
      <p:sp>
        <p:nvSpPr>
          <p:cNvPr id="8" name="文本框 7"/>
          <p:cNvSpPr txBox="1"/>
          <p:nvPr/>
        </p:nvSpPr>
        <p:spPr>
          <a:xfrm>
            <a:off x="1352550" y="944954"/>
            <a:ext cx="1981200" cy="1862048"/>
          </a:xfrm>
          <a:prstGeom prst="rect">
            <a:avLst/>
          </a:prstGeom>
          <a:noFill/>
        </p:spPr>
        <p:txBody>
          <a:bodyPr wrap="square" rtlCol="0">
            <a:spAutoFit/>
          </a:bodyPr>
          <a:lstStyle/>
          <a:p>
            <a:r>
              <a:rPr lang="en-US" altLang="zh-CN" sz="11500" b="1" dirty="0">
                <a:cs typeface="+mn-ea"/>
                <a:sym typeface="+mn-lt"/>
              </a:rPr>
              <a:t>02</a:t>
            </a:r>
            <a:endParaRPr lang="zh-CN" altLang="en-US" sz="11500" b="1" dirty="0">
              <a:cs typeface="+mn-ea"/>
              <a:sym typeface="+mn-lt"/>
            </a:endParaRPr>
          </a:p>
        </p:txBody>
      </p:sp>
      <p:sp>
        <p:nvSpPr>
          <p:cNvPr id="9" name="矩形 8"/>
          <p:cNvSpPr/>
          <p:nvPr/>
        </p:nvSpPr>
        <p:spPr>
          <a:xfrm>
            <a:off x="1603721" y="2712480"/>
            <a:ext cx="533400" cy="95250"/>
          </a:xfrm>
          <a:prstGeom prst="rect">
            <a:avLst/>
          </a:prstGeom>
          <a:solidFill>
            <a:srgbClr val="1A7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1432271" y="3091694"/>
            <a:ext cx="3181350" cy="646331"/>
          </a:xfrm>
          <a:prstGeom prst="rect">
            <a:avLst/>
          </a:prstGeom>
          <a:noFill/>
        </p:spPr>
        <p:txBody>
          <a:bodyPr wrap="square" rtlCol="0">
            <a:spAutoFit/>
          </a:bodyPr>
          <a:lstStyle/>
          <a:p>
            <a:r>
              <a:rPr lang="en-US" altLang="zh-CN" sz="3600" dirty="0">
                <a:cs typeface="+mn-ea"/>
                <a:sym typeface="+mn-lt"/>
              </a:rPr>
              <a:t>PART  TWO</a:t>
            </a:r>
            <a:endParaRPr lang="zh-CN" altLang="en-US" sz="3600" dirty="0">
              <a:cs typeface="+mn-ea"/>
              <a:sym typeface="+mn-lt"/>
            </a:endParaRPr>
          </a:p>
        </p:txBody>
      </p:sp>
      <p:sp>
        <p:nvSpPr>
          <p:cNvPr id="11" name="文本框 10"/>
          <p:cNvSpPr txBox="1"/>
          <p:nvPr/>
        </p:nvSpPr>
        <p:spPr>
          <a:xfrm>
            <a:off x="1432271" y="3786635"/>
            <a:ext cx="3714750" cy="2585323"/>
          </a:xfrm>
          <a:prstGeom prst="rect">
            <a:avLst/>
          </a:prstGeom>
          <a:noFill/>
        </p:spPr>
        <p:txBody>
          <a:bodyPr wrap="square" rtlCol="0">
            <a:spAutoFit/>
          </a:bodyPr>
          <a:lstStyle>
            <a:defPPr>
              <a:defRPr lang="zh-CN"/>
            </a:defPPr>
            <a:lvl1pPr>
              <a:defRPr sz="5400" b="1" spc="500">
                <a:solidFill>
                  <a:schemeClr val="tx1">
                    <a:lumMod val="75000"/>
                    <a:lumOff val="25000"/>
                  </a:schemeClr>
                </a:solidFill>
                <a:effectLst>
                  <a:outerShdw blurRad="50800" dist="38100" dir="2700000" algn="tl" rotWithShape="0">
                    <a:prstClr val="black">
                      <a:alpha val="40000"/>
                    </a:prstClr>
                  </a:outerShdw>
                </a:effectLst>
                <a:ea typeface="微软雅黑" pitchFamily="34" charset="-122"/>
                <a:cs typeface="+mn-ea"/>
              </a:defRPr>
            </a:lvl1pPr>
          </a:lstStyle>
          <a:p>
            <a:r>
              <a:rPr lang="en-US" altLang="zh-CN" dirty="0">
                <a:ea typeface="+mn-ea"/>
                <a:sym typeface="+mn-lt"/>
              </a:rPr>
              <a:t>App</a:t>
            </a:r>
            <a:r>
              <a:rPr lang="zh-CN" altLang="en-US" dirty="0">
                <a:ea typeface="+mn-ea"/>
                <a:sym typeface="+mn-lt"/>
              </a:rPr>
              <a:t>测试</a:t>
            </a:r>
          </a:p>
          <a:p>
            <a:endParaRPr lang="zh-CN" altLang="en-US" dirty="0">
              <a:ea typeface="+mn-ea"/>
              <a:sym typeface="+mn-lt"/>
            </a:endParaRPr>
          </a:p>
          <a:p>
            <a:endParaRPr lang="zh-CN" altLang="en-US" dirty="0">
              <a:ea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p:cNvSpPr txBox="1"/>
          <p:nvPr/>
        </p:nvSpPr>
        <p:spPr>
          <a:xfrm>
            <a:off x="6532676" y="932389"/>
            <a:ext cx="3699532" cy="15059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5400" b="1" dirty="0">
                <a:solidFill>
                  <a:schemeClr val="bg2">
                    <a:lumMod val="10000"/>
                  </a:schemeClr>
                </a:solidFill>
                <a:cs typeface="+mn-ea"/>
                <a:sym typeface="+mn-lt"/>
              </a:rPr>
              <a:t>手动测试</a:t>
            </a:r>
            <a:endParaRPr lang="id-ID" sz="5400" b="1" dirty="0">
              <a:solidFill>
                <a:schemeClr val="bg2">
                  <a:lumMod val="10000"/>
                </a:schemeClr>
              </a:solidFill>
              <a:cs typeface="+mn-ea"/>
              <a:sym typeface="+mn-lt"/>
            </a:endParaRPr>
          </a:p>
        </p:txBody>
      </p:sp>
      <p:sp>
        <p:nvSpPr>
          <p:cNvPr id="10" name="文本框 9"/>
          <p:cNvSpPr txBox="1"/>
          <p:nvPr/>
        </p:nvSpPr>
        <p:spPr>
          <a:xfrm>
            <a:off x="6096000" y="1988829"/>
            <a:ext cx="4273155" cy="4385816"/>
          </a:xfrm>
          <a:prstGeom prst="rect">
            <a:avLst/>
          </a:prstGeom>
          <a:noFill/>
        </p:spPr>
        <p:txBody>
          <a:bodyPr wrap="square" rtlCol="0">
            <a:spAutoFit/>
          </a:bodyPr>
          <a:lstStyle/>
          <a:p>
            <a:pPr>
              <a:lnSpc>
                <a:spcPct val="150000"/>
              </a:lnSpc>
            </a:pPr>
            <a:r>
              <a:rPr lang="zh-CN" altLang="en-US" dirty="0"/>
              <a:t>小组成员通过手动测试来验证应用程序的各种功能和用户交互，例如按照流程测试登录、注册、浏览、图片上传等操作，同时也能够捕捉到界面问题，如样式、布局、文字、图片等。当小组成员发现问题后，及时与开发团队联系，讨论问题，跟踪解决方案的进展情况，正确地修复了应用程序的问题和漏洞。</a:t>
            </a:r>
            <a:endParaRPr lang="zh-CN" altLang="en-US" dirty="0">
              <a:cs typeface="+mn-ea"/>
              <a:sym typeface="+mn-lt"/>
            </a:endParaRPr>
          </a:p>
          <a:p>
            <a:pPr>
              <a:lnSpc>
                <a:spcPct val="150000"/>
              </a:lnSpc>
            </a:pPr>
            <a:endParaRPr lang="zh-CN" altLang="en-US" dirty="0">
              <a:cs typeface="+mn-ea"/>
              <a:sym typeface="+mn-lt"/>
            </a:endParaRPr>
          </a:p>
          <a:p>
            <a:endParaRPr lang="zh-CN" altLang="en-US" dirty="0">
              <a:cs typeface="+mn-ea"/>
              <a:sym typeface="+mn-lt"/>
            </a:endParaRPr>
          </a:p>
          <a:p>
            <a:endParaRPr lang="zh-CN" altLang="en-US" dirty="0">
              <a:cs typeface="+mn-ea"/>
              <a:sym typeface="+mn-lt"/>
            </a:endParaRPr>
          </a:p>
        </p:txBody>
      </p:sp>
      <p:sp>
        <p:nvSpPr>
          <p:cNvPr id="3" name="文本框 2">
            <a:extLst>
              <a:ext uri="{FF2B5EF4-FFF2-40B4-BE49-F238E27FC236}">
                <a16:creationId xmlns:a16="http://schemas.microsoft.com/office/drawing/2014/main" id="{952833A7-E2F7-5D8A-8BE0-8C73484DC79D}"/>
              </a:ext>
            </a:extLst>
          </p:cNvPr>
          <p:cNvSpPr txBox="1"/>
          <p:nvPr/>
        </p:nvSpPr>
        <p:spPr>
          <a:xfrm>
            <a:off x="565736" y="273324"/>
            <a:ext cx="1960054" cy="523220"/>
          </a:xfrm>
          <a:prstGeom prst="rect">
            <a:avLst/>
          </a:prstGeom>
          <a:solidFill>
            <a:srgbClr val="1A76B2"/>
          </a:solidFill>
        </p:spPr>
        <p:txBody>
          <a:bodyPr wrap="square" rtlCol="0">
            <a:spAutoFit/>
          </a:bodyPr>
          <a:lstStyle/>
          <a:p>
            <a:r>
              <a:rPr lang="en-US" altLang="zh-CN" sz="2800" b="1" dirty="0">
                <a:solidFill>
                  <a:schemeClr val="bg1"/>
                </a:solidFill>
                <a:cs typeface="+mn-ea"/>
                <a:sym typeface="+mn-lt"/>
              </a:rPr>
              <a:t>02 App</a:t>
            </a:r>
            <a:r>
              <a:rPr lang="zh-CN" altLang="en-US" sz="2800" b="1" dirty="0">
                <a:solidFill>
                  <a:schemeClr val="bg1"/>
                </a:solidFill>
                <a:cs typeface="+mn-ea"/>
                <a:sym typeface="+mn-lt"/>
              </a:rPr>
              <a:t>测试</a:t>
            </a:r>
          </a:p>
        </p:txBody>
      </p:sp>
      <p:pic>
        <p:nvPicPr>
          <p:cNvPr id="5" name="图片 4">
            <a:extLst>
              <a:ext uri="{FF2B5EF4-FFF2-40B4-BE49-F238E27FC236}">
                <a16:creationId xmlns:a16="http://schemas.microsoft.com/office/drawing/2014/main" id="{5E45BC7B-C477-F218-74EE-24D10A6485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70808"/>
            <a:ext cx="2770360" cy="5713868"/>
          </a:xfrm>
          <a:prstGeom prst="rect">
            <a:avLst/>
          </a:prstGeom>
        </p:spPr>
      </p:pic>
      <p:pic>
        <p:nvPicPr>
          <p:cNvPr id="7" name="图片 6">
            <a:extLst>
              <a:ext uri="{FF2B5EF4-FFF2-40B4-BE49-F238E27FC236}">
                <a16:creationId xmlns:a16="http://schemas.microsoft.com/office/drawing/2014/main" id="{EBFD93CF-D743-738A-5A48-ED5AA0F4AA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4405" y="870808"/>
            <a:ext cx="2783257" cy="5740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998981" y="2332588"/>
            <a:ext cx="4273155" cy="2031325"/>
          </a:xfrm>
          <a:prstGeom prst="rect">
            <a:avLst/>
          </a:prstGeom>
          <a:noFill/>
        </p:spPr>
        <p:txBody>
          <a:bodyPr wrap="square" rtlCol="0">
            <a:spAutoFit/>
          </a:bodyPr>
          <a:lstStyle/>
          <a:p>
            <a:pPr>
              <a:lnSpc>
                <a:spcPct val="150000"/>
              </a:lnSpc>
            </a:pPr>
            <a:r>
              <a:rPr lang="zh-CN" altLang="en-US" dirty="0"/>
              <a:t>小组成员为确保应用程序的功能满足用户需求，对功能进行测试，如图片上传、浏览、保存以及其他主要功能、使用场景等。</a:t>
            </a:r>
          </a:p>
          <a:p>
            <a:endParaRPr lang="zh-CN" altLang="en-US" dirty="0">
              <a:cs typeface="+mn-ea"/>
              <a:sym typeface="+mn-lt"/>
            </a:endParaRPr>
          </a:p>
        </p:txBody>
      </p:sp>
      <p:sp>
        <p:nvSpPr>
          <p:cNvPr id="3" name="文本框 2">
            <a:extLst>
              <a:ext uri="{FF2B5EF4-FFF2-40B4-BE49-F238E27FC236}">
                <a16:creationId xmlns:a16="http://schemas.microsoft.com/office/drawing/2014/main" id="{952833A7-E2F7-5D8A-8BE0-8C73484DC79D}"/>
              </a:ext>
            </a:extLst>
          </p:cNvPr>
          <p:cNvSpPr txBox="1"/>
          <p:nvPr/>
        </p:nvSpPr>
        <p:spPr>
          <a:xfrm>
            <a:off x="565736" y="273324"/>
            <a:ext cx="1960054" cy="523220"/>
          </a:xfrm>
          <a:prstGeom prst="rect">
            <a:avLst/>
          </a:prstGeom>
          <a:solidFill>
            <a:srgbClr val="1A76B2"/>
          </a:solidFill>
        </p:spPr>
        <p:txBody>
          <a:bodyPr wrap="square" rtlCol="0">
            <a:spAutoFit/>
          </a:bodyPr>
          <a:lstStyle/>
          <a:p>
            <a:r>
              <a:rPr lang="en-US" altLang="zh-CN" sz="2800" b="1" dirty="0">
                <a:solidFill>
                  <a:schemeClr val="bg1"/>
                </a:solidFill>
                <a:cs typeface="+mn-ea"/>
                <a:sym typeface="+mn-lt"/>
              </a:rPr>
              <a:t>02 App</a:t>
            </a:r>
            <a:r>
              <a:rPr lang="zh-CN" altLang="en-US" sz="2800" b="1" dirty="0">
                <a:solidFill>
                  <a:schemeClr val="bg1"/>
                </a:solidFill>
                <a:cs typeface="+mn-ea"/>
                <a:sym typeface="+mn-lt"/>
              </a:rPr>
              <a:t>测试</a:t>
            </a:r>
          </a:p>
        </p:txBody>
      </p:sp>
      <p:pic>
        <p:nvPicPr>
          <p:cNvPr id="4" name="图片 3">
            <a:extLst>
              <a:ext uri="{FF2B5EF4-FFF2-40B4-BE49-F238E27FC236}">
                <a16:creationId xmlns:a16="http://schemas.microsoft.com/office/drawing/2014/main" id="{C33CA3A3-63E8-5C7C-7E4B-004FAA211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9865" y="289711"/>
            <a:ext cx="3355818" cy="6278578"/>
          </a:xfrm>
          <a:prstGeom prst="rect">
            <a:avLst/>
          </a:prstGeom>
        </p:spPr>
      </p:pic>
      <p:sp>
        <p:nvSpPr>
          <p:cNvPr id="9" name="Subtitle 2">
            <a:extLst>
              <a:ext uri="{FF2B5EF4-FFF2-40B4-BE49-F238E27FC236}">
                <a16:creationId xmlns:a16="http://schemas.microsoft.com/office/drawing/2014/main" id="{B652F8AF-F1D5-8111-5556-CA996655F425}"/>
              </a:ext>
            </a:extLst>
          </p:cNvPr>
          <p:cNvSpPr txBox="1"/>
          <p:nvPr/>
        </p:nvSpPr>
        <p:spPr>
          <a:xfrm>
            <a:off x="920110" y="1151135"/>
            <a:ext cx="4430895" cy="15059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5400" b="1" dirty="0">
                <a:solidFill>
                  <a:schemeClr val="bg2">
                    <a:lumMod val="10000"/>
                  </a:schemeClr>
                </a:solidFill>
                <a:cs typeface="+mn-ea"/>
                <a:sym typeface="+mn-lt"/>
              </a:rPr>
              <a:t>功能测试</a:t>
            </a:r>
            <a:endParaRPr lang="id-ID" sz="5400" b="1" dirty="0">
              <a:solidFill>
                <a:schemeClr val="bg2">
                  <a:lumMod val="10000"/>
                </a:schemeClr>
              </a:solidFill>
              <a:cs typeface="+mn-ea"/>
              <a:sym typeface="+mn-lt"/>
            </a:endParaRPr>
          </a:p>
        </p:txBody>
      </p:sp>
    </p:spTree>
    <p:extLst>
      <p:ext uri="{BB962C8B-B14F-4D97-AF65-F5344CB8AC3E}">
        <p14:creationId xmlns:p14="http://schemas.microsoft.com/office/powerpoint/2010/main" val="23855416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2845"/>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63"/>
  <p:tag name="KSO_WM_UNIT_TYPE" val="l_i"/>
  <p:tag name="KSO_WM_UNIT_INDEX" val="1_1"/>
  <p:tag name="KSO_WM_UNIT_ID" val="diagram160063_4*l_i*1_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63"/>
  <p:tag name="KSO_WM_UNIT_TYPE" val="l_i"/>
  <p:tag name="KSO_WM_UNIT_INDEX" val="1_2"/>
  <p:tag name="KSO_WM_UNIT_ID" val="diagram160063_4*l_i*1_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63"/>
  <p:tag name="KSO_WM_UNIT_TYPE" val="l_i"/>
  <p:tag name="KSO_WM_UNIT_INDEX" val="1_2"/>
  <p:tag name="KSO_WM_UNIT_ID" val="diagram160063_4*l_i*1_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oh4aksi">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oh4aksi">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oh4aksi">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631</Words>
  <Application>Microsoft Office PowerPoint</Application>
  <PresentationFormat>宽屏</PresentationFormat>
  <Paragraphs>76</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14</vt:i4>
      </vt:variant>
    </vt:vector>
  </HeadingPairs>
  <TitlesOfParts>
    <vt:vector size="22" baseType="lpstr">
      <vt:lpstr>-apple-system</vt:lpstr>
      <vt:lpstr>微软雅黑</vt:lpstr>
      <vt:lpstr>字魂59号-创粗黑</vt:lpstr>
      <vt:lpstr>Arial</vt:lpstr>
      <vt:lpstr>Calibri</vt:lpstr>
      <vt:lpstr>第一PPT，www.1ppt.com</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旅游攻略</dc:title>
  <dc:creator>第一PPT</dc:creator>
  <cp:keywords>www.1ppt.com</cp:keywords>
  <dc:description>www.1ppt.com</dc:description>
  <cp:lastModifiedBy>MSN</cp:lastModifiedBy>
  <cp:revision>115</cp:revision>
  <dcterms:created xsi:type="dcterms:W3CDTF">2018-03-12T07:45:00Z</dcterms:created>
  <dcterms:modified xsi:type="dcterms:W3CDTF">2023-06-07T16:03:36Z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EAB6E7BD1B4A47F1968E4AA6139FDC65_12</vt:lpwstr>
  </property>
  <property fmtid="{D5CDD505-2E9C-101B-9397-08002B2CF9AE}" pid="3" name="KSOProductBuildVer">
    <vt:lpwstr>2052-11.1.0.14309</vt:lpwstr>
  </property>
</Properties>
</file>