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88" r:id="rId3"/>
    <p:sldId id="280" r:id="rId4"/>
    <p:sldId id="264" r:id="rId5"/>
    <p:sldId id="268" r:id="rId6"/>
    <p:sldId id="269" r:id="rId7"/>
    <p:sldId id="270" r:id="rId8"/>
    <p:sldId id="271" r:id="rId9"/>
    <p:sldId id="272" r:id="rId10"/>
    <p:sldId id="273" r:id="rId11"/>
    <p:sldId id="289" r:id="rId12"/>
  </p:sldIdLst>
  <p:sldSz cx="12192000" cy="6858000"/>
  <p:notesSz cx="6858000" cy="9144000"/>
  <p:embeddedFontLst>
    <p:embeddedFont>
      <p:font typeface="Tw Cen MT" panose="020B0602020104020603" pitchFamily="34" charset="0"/>
      <p:regular r:id="rId13"/>
      <p:bold r:id="rId14"/>
      <p:italic r:id="rId15"/>
      <p:boldItalic r:id="rId16"/>
    </p:embeddedFont>
    <p:embeddedFont>
      <p:font typeface="得意黑" pitchFamily="50" charset="-122"/>
      <p:italic r:id="rId1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91CE50"/>
    <a:srgbClr val="FEC630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5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06.04.2023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得意黑" pitchFamily="50" charset="-122"/>
              </a:defRPr>
            </a:lvl1pPr>
          </a:lstStyle>
          <a:p>
            <a:fld id="{3FDFAF59-80FD-42F8-B77B-6179688B7234}" type="datetimeFigureOut">
              <a:rPr lang="de-DE" smtClean="0"/>
              <a:pPr/>
              <a:t>06.04.2023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得意黑" pitchFamily="50" charset="-122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得意黑" pitchFamily="50" charset="-122"/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得意黑" pitchFamily="50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得意黑" pitchFamily="50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得意黑" pitchFamily="50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得意黑" pitchFamily="50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得意黑" pitchFamily="50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得意黑" pitchFamily="50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05878" y="1085040"/>
            <a:ext cx="977968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100" dirty="0">
                <a:solidFill>
                  <a:srgbClr val="EF3078"/>
                </a:solidFill>
                <a:latin typeface="Tw Cen MT" panose="020B0602020104020603" pitchFamily="34" charset="0"/>
                <a:ea typeface="得意黑" pitchFamily="50" charset="-122"/>
              </a:rPr>
              <a:t>Party</a:t>
            </a:r>
            <a:endParaRPr lang="en-US" sz="141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713" y="5068196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00" dirty="0">
                <a:solidFill>
                  <a:srgbClr val="03A1A4"/>
                </a:solidFill>
                <a:latin typeface="得意黑" pitchFamily="50" charset="-122"/>
                <a:ea typeface="得意黑" pitchFamily="50" charset="-122"/>
              </a:rPr>
              <a:t>一个专属大学生的社交平台</a:t>
            </a:r>
            <a:endParaRPr lang="en-US" sz="4100" dirty="0">
              <a:solidFill>
                <a:srgbClr val="03A1A4"/>
              </a:solidFill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263" y="4001446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得意黑" pitchFamily="50" charset="-122"/>
                <a:ea typeface="得意黑" pitchFamily="50" charset="-122"/>
              </a:rPr>
              <a:t>Designed by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得意黑" pitchFamily="50" charset="-122"/>
                <a:ea typeface="得意黑" pitchFamily="50" charset="-122"/>
              </a:rPr>
              <a:t>王浩然、童唯育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得意黑" pitchFamily="50" charset="-122"/>
              <a:ea typeface="得意黑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主要用户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6">
            <a:extLst>
              <a:ext uri="{FF2B5EF4-FFF2-40B4-BE49-F238E27FC236}">
                <a16:creationId xmlns:a16="http://schemas.microsoft.com/office/drawing/2014/main" id="{889ED500-DB01-5F79-1993-F7B903E7BC52}"/>
              </a:ext>
            </a:extLst>
          </p:cNvPr>
          <p:cNvGrpSpPr/>
          <p:nvPr/>
        </p:nvGrpSpPr>
        <p:grpSpPr>
          <a:xfrm>
            <a:off x="145509" y="431679"/>
            <a:ext cx="1802532" cy="1802532"/>
            <a:chOff x="1103085" y="2209800"/>
            <a:chExt cx="2090058" cy="2090058"/>
          </a:xfrm>
        </p:grpSpPr>
        <p:sp>
          <p:nvSpPr>
            <p:cNvPr id="3" name="Oval 17">
              <a:extLst>
                <a:ext uri="{FF2B5EF4-FFF2-40B4-BE49-F238E27FC236}">
                  <a16:creationId xmlns:a16="http://schemas.microsoft.com/office/drawing/2014/main" id="{807B0901-2E30-B41C-4AEE-20CB8A9FA7F2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8">
              <a:extLst>
                <a:ext uri="{FF2B5EF4-FFF2-40B4-BE49-F238E27FC236}">
                  <a16:creationId xmlns:a16="http://schemas.microsoft.com/office/drawing/2014/main" id="{C3B71475-80E9-C678-8B76-A2C16C5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03C8D8F0-3452-6335-9E8C-47379085FB07}"/>
              </a:ext>
            </a:extLst>
          </p:cNvPr>
          <p:cNvGrpSpPr/>
          <p:nvPr/>
        </p:nvGrpSpPr>
        <p:grpSpPr>
          <a:xfrm>
            <a:off x="145509" y="2665890"/>
            <a:ext cx="1802532" cy="1802532"/>
            <a:chOff x="3753155" y="2209800"/>
            <a:chExt cx="2090058" cy="2090058"/>
          </a:xfrm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31D41AF8-D9FF-5001-FF0D-44ACCBF42439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D233C409-4198-B185-BB8C-53727A0C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E669EAF-2DAA-BC1E-5567-01A3468F8EE4}"/>
              </a:ext>
            </a:extLst>
          </p:cNvPr>
          <p:cNvGrpSpPr/>
          <p:nvPr/>
        </p:nvGrpSpPr>
        <p:grpSpPr>
          <a:xfrm>
            <a:off x="134251" y="4854880"/>
            <a:ext cx="1813790" cy="1813790"/>
            <a:chOff x="6403225" y="2209800"/>
            <a:chExt cx="2090058" cy="2090058"/>
          </a:xfrm>
        </p:grpSpPr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4FA9013C-A838-DB25-895B-FBEAAC2AAFD3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68F53BA2-7358-9917-F213-45AEE456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38FACA4-8EAE-F4FF-2DBF-193F50315104}"/>
              </a:ext>
            </a:extLst>
          </p:cNvPr>
          <p:cNvSpPr txBox="1"/>
          <p:nvPr/>
        </p:nvSpPr>
        <p:spPr>
          <a:xfrm>
            <a:off x="2382253" y="643689"/>
            <a:ext cx="595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用户反馈</a:t>
            </a:r>
            <a:endParaRPr lang="en-US" altLang="zh-CN" dirty="0"/>
          </a:p>
          <a:p>
            <a:r>
              <a:rPr lang="zh-CN" altLang="en-US" dirty="0"/>
              <a:t>通过用户在应用市场的反馈</a:t>
            </a:r>
            <a:r>
              <a:rPr lang="zh-CN" altLang="en-US"/>
              <a:t>来获取用户的需求，以此来进行提升。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C0AB2B-DA2F-DB11-880C-E41C72A0F542}"/>
              </a:ext>
            </a:extLst>
          </p:cNvPr>
          <p:cNvSpPr txBox="1"/>
          <p:nvPr/>
        </p:nvSpPr>
        <p:spPr>
          <a:xfrm>
            <a:off x="2322095" y="3011952"/>
            <a:ext cx="60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评论系统</a:t>
            </a:r>
            <a:endParaRPr lang="en-US" altLang="zh-CN" dirty="0"/>
          </a:p>
          <a:p>
            <a:r>
              <a:rPr lang="zh-CN" altLang="en-US" dirty="0"/>
              <a:t>每次活动结束，我们都将开放一个评论打分系统，以获取用户体验评价。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FEAB81-0215-AD95-4EB1-F84A7E235530}"/>
              </a:ext>
            </a:extLst>
          </p:cNvPr>
          <p:cNvSpPr txBox="1"/>
          <p:nvPr/>
        </p:nvSpPr>
        <p:spPr>
          <a:xfrm>
            <a:off x="2156252" y="5257800"/>
            <a:ext cx="62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社交媒体评价</a:t>
            </a:r>
            <a:endParaRPr lang="en-US" altLang="zh-CN" dirty="0"/>
          </a:p>
          <a:p>
            <a:r>
              <a:rPr lang="zh-CN" altLang="en-US" dirty="0"/>
              <a:t>我们将关注我们软件在社交媒体上的表现情况，根据讨论情况，以及用户讨论来改进我们的软件。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804" y="2602424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203543"/>
            <a:ext cx="1244104" cy="124410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AF976A-39F9-555E-701B-3FE6F7908B62}"/>
              </a:ext>
            </a:extLst>
          </p:cNvPr>
          <p:cNvGrpSpPr/>
          <p:nvPr/>
        </p:nvGrpSpPr>
        <p:grpSpPr>
          <a:xfrm>
            <a:off x="1599688" y="3377357"/>
            <a:ext cx="2362200" cy="2413843"/>
            <a:chOff x="1599688" y="3377357"/>
            <a:chExt cx="2362200" cy="241384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F01118C-B940-D26B-AF80-C16AF721EF50}"/>
                </a:ext>
              </a:extLst>
            </p:cNvPr>
            <p:cNvGrpSpPr/>
            <p:nvPr/>
          </p:nvGrpSpPr>
          <p:grpSpPr>
            <a:xfrm>
              <a:off x="1599688" y="3429000"/>
              <a:ext cx="2362200" cy="2362200"/>
              <a:chOff x="1599688" y="3429000"/>
              <a:chExt cx="2362200" cy="2362200"/>
            </a:xfrm>
          </p:grpSpPr>
          <p:sp>
            <p:nvSpPr>
              <p:cNvPr id="16" name="Oval 16">
                <a:extLst>
                  <a:ext uri="{FF2B5EF4-FFF2-40B4-BE49-F238E27FC236}">
                    <a16:creationId xmlns:a16="http://schemas.microsoft.com/office/drawing/2014/main" id="{E2E6F46F-DF08-94C9-2D34-8E424F0BC104}"/>
                  </a:ext>
                </a:extLst>
              </p:cNvPr>
              <p:cNvSpPr/>
              <p:nvPr/>
            </p:nvSpPr>
            <p:spPr>
              <a:xfrm>
                <a:off x="1599688" y="3429000"/>
                <a:ext cx="2362200" cy="23622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1EC31574-73A5-F389-627A-B0610E74A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18" t="16811" r="27782" b="53189"/>
              <a:stretch>
                <a:fillRect/>
              </a:stretch>
            </p:blipFill>
            <p:spPr>
              <a:xfrm>
                <a:off x="1752089" y="3581402"/>
                <a:ext cx="2057398" cy="2057396"/>
              </a:xfrm>
              <a:custGeom>
                <a:avLst/>
                <a:gdLst>
                  <a:gd name="connsiteX0" fmla="*/ 1028699 w 2057398"/>
                  <a:gd name="connsiteY0" fmla="*/ 0 h 2057396"/>
                  <a:gd name="connsiteX1" fmla="*/ 2057398 w 2057398"/>
                  <a:gd name="connsiteY1" fmla="*/ 1028698 h 2057396"/>
                  <a:gd name="connsiteX2" fmla="*/ 1028699 w 2057398"/>
                  <a:gd name="connsiteY2" fmla="*/ 2057396 h 2057396"/>
                  <a:gd name="connsiteX3" fmla="*/ 0 w 2057398"/>
                  <a:gd name="connsiteY3" fmla="*/ 1028698 h 2057396"/>
                  <a:gd name="connsiteX4" fmla="*/ 1028699 w 2057398"/>
                  <a:gd name="connsiteY4" fmla="*/ 0 h 2057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398" h="2057396">
                    <a:moveTo>
                      <a:pt x="1028699" y="0"/>
                    </a:moveTo>
                    <a:cubicBezTo>
                      <a:pt x="1596834" y="0"/>
                      <a:pt x="2057398" y="460564"/>
                      <a:pt x="2057398" y="1028698"/>
                    </a:cubicBezTo>
                    <a:cubicBezTo>
                      <a:pt x="2057398" y="1596832"/>
                      <a:pt x="1596834" y="2057396"/>
                      <a:pt x="1028699" y="2057396"/>
                    </a:cubicBezTo>
                    <a:cubicBezTo>
                      <a:pt x="460564" y="2057396"/>
                      <a:pt x="0" y="1596832"/>
                      <a:pt x="0" y="1028698"/>
                    </a:cubicBezTo>
                    <a:cubicBezTo>
                      <a:pt x="0" y="460564"/>
                      <a:pt x="460564" y="0"/>
                      <a:pt x="1028699" y="0"/>
                    </a:cubicBezTo>
                    <a:close/>
                  </a:path>
                </a:pathLst>
              </a:custGeom>
            </p:spPr>
          </p:pic>
        </p:grpSp>
        <p:grpSp>
          <p:nvGrpSpPr>
            <p:cNvPr id="27" name="Group 30">
              <a:extLst>
                <a:ext uri="{FF2B5EF4-FFF2-40B4-BE49-F238E27FC236}">
                  <a16:creationId xmlns:a16="http://schemas.microsoft.com/office/drawing/2014/main" id="{956DAEF3-17DC-8EA9-37BC-8E5AB80FE885}"/>
                </a:ext>
              </a:extLst>
            </p:cNvPr>
            <p:cNvGrpSpPr/>
            <p:nvPr/>
          </p:nvGrpSpPr>
          <p:grpSpPr>
            <a:xfrm>
              <a:off x="1674086" y="3377357"/>
              <a:ext cx="662608" cy="662608"/>
              <a:chOff x="662610" y="2054088"/>
              <a:chExt cx="662608" cy="662608"/>
            </a:xfrm>
          </p:grpSpPr>
          <p:sp>
            <p:nvSpPr>
              <p:cNvPr id="28" name="Oval 31">
                <a:extLst>
                  <a:ext uri="{FF2B5EF4-FFF2-40B4-BE49-F238E27FC236}">
                    <a16:creationId xmlns:a16="http://schemas.microsoft.com/office/drawing/2014/main" id="{3654793C-8C88-4B40-F0F9-15CF08FF9A47}"/>
                  </a:ext>
                </a:extLst>
              </p:cNvPr>
              <p:cNvSpPr/>
              <p:nvPr/>
            </p:nvSpPr>
            <p:spPr>
              <a:xfrm>
                <a:off x="662610" y="2054088"/>
                <a:ext cx="662608" cy="662608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CF6C353F-4B06-45DA-861D-68173A93F8AF}"/>
                  </a:ext>
                </a:extLst>
              </p:cNvPr>
              <p:cNvSpPr txBox="1"/>
              <p:nvPr/>
            </p:nvSpPr>
            <p:spPr>
              <a:xfrm>
                <a:off x="662610" y="2092366"/>
                <a:ext cx="6626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01</a:t>
                </a: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2E18CBE4-6B3E-3B00-6226-B98BDDB6E5CC}"/>
              </a:ext>
            </a:extLst>
          </p:cNvPr>
          <p:cNvSpPr/>
          <p:nvPr/>
        </p:nvSpPr>
        <p:spPr>
          <a:xfrm>
            <a:off x="8229996" y="3410949"/>
            <a:ext cx="2362200" cy="23622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A817DCD-268A-3AC8-7A17-4B7D836BA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1767" r="3176" b="1767"/>
          <a:stretch>
            <a:fillRect/>
          </a:stretch>
        </p:blipFill>
        <p:spPr>
          <a:xfrm>
            <a:off x="8404550" y="3581402"/>
            <a:ext cx="2013090" cy="2073656"/>
          </a:xfrm>
          <a:custGeom>
            <a:avLst/>
            <a:gdLst>
              <a:gd name="connsiteX0" fmla="*/ 1006545 w 2013090"/>
              <a:gd name="connsiteY0" fmla="*/ 0 h 2073656"/>
              <a:gd name="connsiteX1" fmla="*/ 2013090 w 2013090"/>
              <a:gd name="connsiteY1" fmla="*/ 1036828 h 2073656"/>
              <a:gd name="connsiteX2" fmla="*/ 1006545 w 2013090"/>
              <a:gd name="connsiteY2" fmla="*/ 2073656 h 2073656"/>
              <a:gd name="connsiteX3" fmla="*/ 0 w 2013090"/>
              <a:gd name="connsiteY3" fmla="*/ 1036828 h 2073656"/>
              <a:gd name="connsiteX4" fmla="*/ 1006545 w 2013090"/>
              <a:gd name="connsiteY4" fmla="*/ 0 h 207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3090" h="2073656">
                <a:moveTo>
                  <a:pt x="1006545" y="0"/>
                </a:moveTo>
                <a:cubicBezTo>
                  <a:pt x="1562444" y="0"/>
                  <a:pt x="2013090" y="464204"/>
                  <a:pt x="2013090" y="1036828"/>
                </a:cubicBezTo>
                <a:cubicBezTo>
                  <a:pt x="2013090" y="1609452"/>
                  <a:pt x="1562444" y="2073656"/>
                  <a:pt x="1006545" y="2073656"/>
                </a:cubicBezTo>
                <a:cubicBezTo>
                  <a:pt x="450646" y="2073656"/>
                  <a:pt x="0" y="1609452"/>
                  <a:pt x="0" y="1036828"/>
                </a:cubicBezTo>
                <a:cubicBezTo>
                  <a:pt x="0" y="464204"/>
                  <a:pt x="450646" y="0"/>
                  <a:pt x="1006545" y="0"/>
                </a:cubicBezTo>
                <a:close/>
              </a:path>
            </a:pathLst>
          </a:custGeom>
        </p:spPr>
      </p:pic>
      <p:grpSp>
        <p:nvGrpSpPr>
          <p:cNvPr id="41" name="Group 54">
            <a:extLst>
              <a:ext uri="{FF2B5EF4-FFF2-40B4-BE49-F238E27FC236}">
                <a16:creationId xmlns:a16="http://schemas.microsoft.com/office/drawing/2014/main" id="{10E677A9-69FF-7803-F53D-157779AE235D}"/>
              </a:ext>
            </a:extLst>
          </p:cNvPr>
          <p:cNvGrpSpPr/>
          <p:nvPr/>
        </p:nvGrpSpPr>
        <p:grpSpPr>
          <a:xfrm>
            <a:off x="529652" y="4911803"/>
            <a:ext cx="3636907" cy="1793099"/>
            <a:chOff x="466266" y="4853747"/>
            <a:chExt cx="3636907" cy="1793099"/>
          </a:xfrm>
        </p:grpSpPr>
        <p:sp>
          <p:nvSpPr>
            <p:cNvPr id="44" name="TextBox 42">
              <a:extLst>
                <a:ext uri="{FF2B5EF4-FFF2-40B4-BE49-F238E27FC236}">
                  <a16:creationId xmlns:a16="http://schemas.microsoft.com/office/drawing/2014/main" id="{8A4FB8C8-1182-9A5B-AE38-6899D8B78BBC}"/>
                </a:ext>
              </a:extLst>
            </p:cNvPr>
            <p:cNvSpPr txBox="1"/>
            <p:nvPr/>
          </p:nvSpPr>
          <p:spPr>
            <a:xfrm>
              <a:off x="1458402" y="5815849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王浩然</a:t>
              </a:r>
              <a:endParaRPr lang="en-US" altLang="zh-CN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20213802037</a:t>
              </a:r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id="{1C30B124-46F9-AB2C-8B2A-A56B689C955A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7" name="TextBox 45">
            <a:extLst>
              <a:ext uri="{FF2B5EF4-FFF2-40B4-BE49-F238E27FC236}">
                <a16:creationId xmlns:a16="http://schemas.microsoft.com/office/drawing/2014/main" id="{7AB08E4B-9EB7-DF15-2C69-710966DB452D}"/>
              </a:ext>
            </a:extLst>
          </p:cNvPr>
          <p:cNvSpPr txBox="1"/>
          <p:nvPr/>
        </p:nvSpPr>
        <p:spPr>
          <a:xfrm>
            <a:off x="8088710" y="5873905"/>
            <a:ext cx="264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童唯育</a:t>
            </a:r>
            <a:endParaRPr lang="en-US" altLang="zh-CN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20213802047</a:t>
            </a:r>
          </a:p>
        </p:txBody>
      </p:sp>
      <p:grpSp>
        <p:nvGrpSpPr>
          <p:cNvPr id="33" name="Group 33">
            <a:extLst>
              <a:ext uri="{FF2B5EF4-FFF2-40B4-BE49-F238E27FC236}">
                <a16:creationId xmlns:a16="http://schemas.microsoft.com/office/drawing/2014/main" id="{1F5A60D4-D261-60D6-106D-4189F3EC0641}"/>
              </a:ext>
            </a:extLst>
          </p:cNvPr>
          <p:cNvGrpSpPr/>
          <p:nvPr/>
        </p:nvGrpSpPr>
        <p:grpSpPr>
          <a:xfrm>
            <a:off x="8229994" y="3366445"/>
            <a:ext cx="681223" cy="662608"/>
            <a:chOff x="-592456" y="2126654"/>
            <a:chExt cx="681223" cy="662608"/>
          </a:xfrm>
        </p:grpSpPr>
        <p:sp>
          <p:nvSpPr>
            <p:cNvPr id="34" name="Oval 34">
              <a:extLst>
                <a:ext uri="{FF2B5EF4-FFF2-40B4-BE49-F238E27FC236}">
                  <a16:creationId xmlns:a16="http://schemas.microsoft.com/office/drawing/2014/main" id="{262681F5-72A6-E6E1-B85E-BF6B9CB787FB}"/>
                </a:ext>
              </a:extLst>
            </p:cNvPr>
            <p:cNvSpPr/>
            <p:nvPr/>
          </p:nvSpPr>
          <p:spPr>
            <a:xfrm>
              <a:off x="-573841" y="2126654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024E23DB-5FD1-632B-BB7E-D96946972EC5}"/>
                </a:ext>
              </a:extLst>
            </p:cNvPr>
            <p:cNvSpPr txBox="1"/>
            <p:nvPr/>
          </p:nvSpPr>
          <p:spPr>
            <a:xfrm>
              <a:off x="-592456" y="2196348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68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92255" y="3676806"/>
            <a:ext cx="2032508" cy="163495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15" idx="6"/>
            <a:endCxn id="17" idx="3"/>
          </p:cNvCxnSpPr>
          <p:nvPr/>
        </p:nvCxnSpPr>
        <p:spPr>
          <a:xfrm flipV="1">
            <a:off x="7904443" y="4445288"/>
            <a:ext cx="1943276" cy="104035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10339267" y="4291090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5551667" y="4145652"/>
            <a:ext cx="1586208" cy="116610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2897835" y="4065925"/>
            <a:ext cx="2372149" cy="124583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906958" y="181077"/>
            <a:ext cx="811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得意黑" pitchFamily="50" charset="-122"/>
                <a:ea typeface="得意黑" pitchFamily="50" charset="-122"/>
              </a:rPr>
              <a:t>当代大学生</a:t>
            </a:r>
            <a:endParaRPr lang="en-US" altLang="zh-CN" sz="4800" dirty="0">
              <a:latin typeface="得意黑" pitchFamily="50" charset="-122"/>
              <a:ea typeface="得意黑" pitchFamily="50" charset="-122"/>
            </a:endParaRPr>
          </a:p>
          <a:p>
            <a:pPr algn="ctr"/>
            <a:r>
              <a:rPr lang="zh-CN" altLang="en-US" sz="4800" dirty="0">
                <a:latin typeface="得意黑" pitchFamily="50" charset="-122"/>
                <a:ea typeface="得意黑" pitchFamily="50" charset="-122"/>
              </a:rPr>
              <a:t>面临的可能的困境</a:t>
            </a:r>
            <a:endParaRPr lang="en-US" altLang="zh-CN" sz="4800" dirty="0">
              <a:latin typeface="得意黑" pitchFamily="50" charset="-122"/>
              <a:ea typeface="得意黑" pitchFamily="50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4737449" y="1725972"/>
            <a:ext cx="2456649" cy="325274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2124763" y="4923355"/>
            <a:ext cx="766568" cy="776802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258397" y="4965465"/>
            <a:ext cx="499300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5045604" y="3583364"/>
            <a:ext cx="766568" cy="776802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5172058" y="3615613"/>
            <a:ext cx="499300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7137875" y="5097242"/>
            <a:ext cx="766568" cy="776802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7271509" y="5162477"/>
            <a:ext cx="499300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9735458" y="3782246"/>
            <a:ext cx="766568" cy="776802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9869092" y="3839508"/>
            <a:ext cx="499300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1252449" y="3541618"/>
            <a:ext cx="2770040" cy="1005383"/>
            <a:chOff x="378640" y="3809602"/>
            <a:chExt cx="2126507" cy="76164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30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F3078"/>
                  </a:solidFill>
                  <a:latin typeface="得意黑" pitchFamily="50" charset="-122"/>
                  <a:ea typeface="得意黑" pitchFamily="50" charset="-122"/>
                </a:rPr>
                <a:t>苦于没有人陪自己</a:t>
              </a:r>
              <a:endParaRPr lang="en-US" sz="2000" b="1" dirty="0">
                <a:solidFill>
                  <a:srgbClr val="EF3078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44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得意黑" pitchFamily="50" charset="-122"/>
                  <a:ea typeface="得意黑" pitchFamily="50" charset="-122"/>
                </a:rPr>
                <a:t>想去打篮球，踢足球，剧本杀但苦于没有认识的人与自己一起</a:t>
              </a:r>
              <a:endParaRPr lang="en-US" sz="1600" b="1" dirty="0">
                <a:latin typeface="得意黑" pitchFamily="50" charset="-122"/>
                <a:ea typeface="得意黑" pitchFamily="50" charset="-122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4022489" y="2646038"/>
            <a:ext cx="2770040" cy="759162"/>
            <a:chOff x="2281192" y="2835528"/>
            <a:chExt cx="2126507" cy="5751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30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3A1A4"/>
                  </a:solidFill>
                  <a:latin typeface="得意黑" pitchFamily="50" charset="-122"/>
                  <a:ea typeface="得意黑" pitchFamily="50" charset="-122"/>
                </a:rPr>
                <a:t>不好确认时间</a:t>
              </a:r>
              <a:endParaRPr lang="en-US" sz="2000" b="1" dirty="0">
                <a:solidFill>
                  <a:srgbClr val="03A1A4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25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得意黑" pitchFamily="50" charset="-122"/>
                  <a:ea typeface="得意黑" pitchFamily="50" charset="-122"/>
                </a:rPr>
                <a:t>害怕自己去到的时候没有人</a:t>
              </a:r>
              <a:endParaRPr lang="en-US" sz="1600" b="1" dirty="0">
                <a:latin typeface="得意黑" pitchFamily="50" charset="-122"/>
                <a:ea typeface="得意黑" pitchFamily="50" charset="-122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6177892" y="3985356"/>
            <a:ext cx="2860315" cy="1017849"/>
            <a:chOff x="4184437" y="3872690"/>
            <a:chExt cx="2195809" cy="77109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184437" y="3872690"/>
              <a:ext cx="2126507" cy="30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E9524"/>
                  </a:solidFill>
                  <a:latin typeface="得意黑" pitchFamily="50" charset="-122"/>
                  <a:ea typeface="得意黑" pitchFamily="50" charset="-122"/>
                </a:rPr>
                <a:t>交朋友的渠道太少</a:t>
              </a:r>
              <a:endParaRPr lang="en-US" sz="2000" b="1" dirty="0">
                <a:solidFill>
                  <a:srgbClr val="EE9524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53739" y="4200773"/>
              <a:ext cx="2126507" cy="44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w Cen MT" panose="020B0602020104020603" pitchFamily="34" charset="0"/>
                  <a:ea typeface="得意黑" pitchFamily="50" charset="-122"/>
                </a:rPr>
                <a:t>很多人都因过于腼腆而不敢结交陌生的朋友</a:t>
              </a:r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8726291" y="2896704"/>
            <a:ext cx="2784902" cy="911947"/>
            <a:chOff x="5943402" y="2763175"/>
            <a:chExt cx="2137916" cy="69086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54811" y="2763175"/>
              <a:ext cx="2126507" cy="30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85723"/>
                  </a:solidFill>
                  <a:latin typeface="得意黑" pitchFamily="50" charset="-122"/>
                  <a:ea typeface="得意黑" pitchFamily="50" charset="-122"/>
                </a:rPr>
                <a:t>过于自闭</a:t>
              </a:r>
              <a:endParaRPr lang="en-US" sz="2000" b="1" dirty="0">
                <a:solidFill>
                  <a:srgbClr val="385723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44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w Cen MT" panose="020B0602020104020603" pitchFamily="34" charset="0"/>
                  <a:ea typeface="得意黑" pitchFamily="50" charset="-122"/>
                </a:rPr>
                <a:t>不敢主动参加别人的球局，娱乐活动</a:t>
              </a:r>
              <a:endParaRPr lang="en-US" sz="1600" b="1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538219" y="161393"/>
            <a:ext cx="2538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得意黑" pitchFamily="50" charset="-122"/>
                <a:ea typeface="得意黑" pitchFamily="50" charset="-122"/>
              </a:rPr>
              <a:t>日常需求</a:t>
            </a:r>
            <a:endParaRPr lang="en-US" sz="4000" dirty="0">
              <a:latin typeface="得意黑" pitchFamily="50" charset="-122"/>
              <a:ea typeface="得意黑" pitchFamily="50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1090002" y="849804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2E8BCD-C04C-4D02-BF30-D147FB439819}"/>
                </a:ext>
              </a:extLst>
            </p:cNvPr>
            <p:cNvSpPr txBox="1"/>
            <p:nvPr/>
          </p:nvSpPr>
          <p:spPr>
            <a:xfrm>
              <a:off x="4360371" y="3130791"/>
              <a:ext cx="34712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Fun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893436" y="2369146"/>
              <a:ext cx="196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E6E7E9"/>
                  </a:solidFill>
                  <a:latin typeface="Tw Cen MT" panose="020B0602020104020603" pitchFamily="34" charset="0"/>
                  <a:ea typeface="得意黑" pitchFamily="50" charset="-122"/>
                </a:rPr>
                <a:t>Study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644789" y="4238282"/>
            <a:ext cx="2223002" cy="2133820"/>
            <a:chOff x="1644789" y="4238282"/>
            <a:chExt cx="2223002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A66B0-42FC-4535-9518-E6319730B5CC}"/>
                </a:ext>
              </a:extLst>
            </p:cNvPr>
            <p:cNvSpPr txBox="1"/>
            <p:nvPr/>
          </p:nvSpPr>
          <p:spPr>
            <a:xfrm>
              <a:off x="1644789" y="5043582"/>
              <a:ext cx="2223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E6E7E9"/>
                  </a:solidFill>
                  <a:latin typeface="Tw Cen MT" panose="020B0602020104020603" pitchFamily="34" charset="0"/>
                  <a:ea typeface="得意黑" pitchFamily="50" charset="-122"/>
                </a:rPr>
                <a:t>Competition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185880" y="3557414"/>
            <a:ext cx="1943398" cy="1361736"/>
            <a:chOff x="69823" y="3267911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45210" y="3267911"/>
              <a:ext cx="1361736" cy="1361736"/>
            </a:xfrm>
            <a:prstGeom prst="ellipse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69823" y="3703062"/>
              <a:ext cx="1943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Sport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9369864" y="191061"/>
            <a:ext cx="2349552" cy="1287679"/>
            <a:chOff x="9188820" y="1589761"/>
            <a:chExt cx="2349552" cy="128767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20" y="1589761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STUDY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得意黑" pitchFamily="50" charset="-122"/>
                  <a:ea typeface="得意黑" pitchFamily="50" charset="-122"/>
                </a:rPr>
                <a:t>  </a:t>
              </a:r>
              <a:r>
                <a:rPr lang="zh-CN" altLang="en-US" b="1" dirty="0">
                  <a:latin typeface="得意黑" pitchFamily="50" charset="-122"/>
                  <a:ea typeface="得意黑" pitchFamily="50" charset="-122"/>
                </a:rPr>
                <a:t>相互监督的学习小组或许可以让不少人的学习事半功倍</a:t>
              </a:r>
              <a:endParaRPr lang="en-US" b="1" dirty="0">
                <a:latin typeface="得意黑" pitchFamily="50" charset="-122"/>
                <a:ea typeface="得意黑" pitchFamily="50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9405207" y="1981282"/>
            <a:ext cx="2349552" cy="988028"/>
            <a:chOff x="9781697" y="3351973"/>
            <a:chExt cx="2349552" cy="9880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7" y="3351973"/>
              <a:ext cx="2167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COMPETITION</a:t>
              </a:r>
              <a:endParaRPr lang="en-US" sz="24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  </a:t>
              </a:r>
              <a:r>
                <a:rPr lang="zh-CN" altLang="en-US" b="1" dirty="0">
                  <a:latin typeface="得意黑" pitchFamily="50" charset="-122"/>
                  <a:ea typeface="得意黑" pitchFamily="50" charset="-122"/>
                </a:rPr>
                <a:t>帮助你招募你心仪的队友、伙伴</a:t>
              </a:r>
              <a:endParaRPr lang="en-US" b="1" dirty="0">
                <a:latin typeface="得意黑" pitchFamily="50" charset="-122"/>
                <a:ea typeface="得意黑" pitchFamily="50" charset="-12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9405207" y="3613632"/>
            <a:ext cx="2349552" cy="1325613"/>
            <a:chOff x="9188820" y="5012690"/>
            <a:chExt cx="2374957" cy="13623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232362" y="5012690"/>
              <a:ext cx="2106171" cy="474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FUN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2"/>
              <a:ext cx="2374957" cy="94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 </a:t>
              </a:r>
              <a:r>
                <a:rPr lang="zh-CN" altLang="en-US" b="1" dirty="0">
                  <a:latin typeface="得意黑" pitchFamily="50" charset="-122"/>
                  <a:ea typeface="得意黑" pitchFamily="50" charset="-122"/>
                </a:rPr>
                <a:t>剧本杀，密室逃脱，音乐节，认识和自己有相同爱好的朋友</a:t>
              </a:r>
              <a:endParaRPr lang="en-US" b="1" dirty="0">
                <a:latin typeface="得意黑" pitchFamily="50" charset="-122"/>
                <a:ea typeface="得意黑" pitchFamily="50" charset="-122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57F1890-8D64-4551-B6C7-EB88B15E44A5}"/>
              </a:ext>
            </a:extLst>
          </p:cNvPr>
          <p:cNvSpPr/>
          <p:nvPr/>
        </p:nvSpPr>
        <p:spPr>
          <a:xfrm>
            <a:off x="8169072" y="1941073"/>
            <a:ext cx="1146212" cy="1146212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6B1A4B-E1A2-41A8-81E6-13F865C9FEAE}"/>
              </a:ext>
            </a:extLst>
          </p:cNvPr>
          <p:cNvSpPr/>
          <p:nvPr/>
        </p:nvSpPr>
        <p:spPr>
          <a:xfrm>
            <a:off x="8136085" y="270122"/>
            <a:ext cx="1146212" cy="11462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A495FC-D38D-410F-A2B3-A43850304062}"/>
              </a:ext>
            </a:extLst>
          </p:cNvPr>
          <p:cNvSpPr/>
          <p:nvPr/>
        </p:nvSpPr>
        <p:spPr>
          <a:xfrm>
            <a:off x="8136085" y="3665176"/>
            <a:ext cx="1146212" cy="114621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3" name="Oval 37">
            <a:extLst>
              <a:ext uri="{FF2B5EF4-FFF2-40B4-BE49-F238E27FC236}">
                <a16:creationId xmlns:a16="http://schemas.microsoft.com/office/drawing/2014/main" id="{83E2E8E9-C1C0-65CF-12E5-6C4FEBE8CB13}"/>
              </a:ext>
            </a:extLst>
          </p:cNvPr>
          <p:cNvSpPr/>
          <p:nvPr/>
        </p:nvSpPr>
        <p:spPr>
          <a:xfrm>
            <a:off x="8169072" y="5405401"/>
            <a:ext cx="1146212" cy="114621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80304F-08CA-B974-284A-D866A72AF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02" y="488975"/>
            <a:ext cx="708505" cy="7085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8F7C1FE-9B36-7A5E-56BD-D4C44E9B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68" y="5673707"/>
            <a:ext cx="609600" cy="6096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4C4719B-D280-8ABA-4940-E86DDD29A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67" y="3933482"/>
            <a:ext cx="609600" cy="609600"/>
          </a:xfrm>
          <a:prstGeom prst="rect">
            <a:avLst/>
          </a:prstGeom>
        </p:spPr>
      </p:pic>
      <p:grpSp>
        <p:nvGrpSpPr>
          <p:cNvPr id="54" name="Group 66">
            <a:extLst>
              <a:ext uri="{FF2B5EF4-FFF2-40B4-BE49-F238E27FC236}">
                <a16:creationId xmlns:a16="http://schemas.microsoft.com/office/drawing/2014/main" id="{40FE3BC2-C14C-AEFA-ED48-C7794D0B9210}"/>
              </a:ext>
            </a:extLst>
          </p:cNvPr>
          <p:cNvGrpSpPr/>
          <p:nvPr/>
        </p:nvGrpSpPr>
        <p:grpSpPr>
          <a:xfrm>
            <a:off x="9369864" y="5450116"/>
            <a:ext cx="2349552" cy="1056781"/>
            <a:chOff x="9188820" y="5060922"/>
            <a:chExt cx="2349552" cy="1056781"/>
          </a:xfrm>
        </p:grpSpPr>
        <p:sp>
          <p:nvSpPr>
            <p:cNvPr id="55" name="TextBox 47">
              <a:extLst>
                <a:ext uri="{FF2B5EF4-FFF2-40B4-BE49-F238E27FC236}">
                  <a16:creationId xmlns:a16="http://schemas.microsoft.com/office/drawing/2014/main" id="{E60E7355-1112-B880-CDA9-84D6928DB5DD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85723"/>
                  </a:solidFill>
                  <a:latin typeface="Tw Cen MT" panose="020B0602020104020603" pitchFamily="34" charset="0"/>
                  <a:ea typeface="得意黑" pitchFamily="50" charset="-122"/>
                </a:rPr>
                <a:t>SPORTS</a:t>
              </a:r>
              <a:endParaRPr lang="en-US" sz="2400" b="1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6" name="TextBox 48">
              <a:extLst>
                <a:ext uri="{FF2B5EF4-FFF2-40B4-BE49-F238E27FC236}">
                  <a16:creationId xmlns:a16="http://schemas.microsoft.com/office/drawing/2014/main" id="{D624A4EB-2777-F1BE-6F80-43DB7D45DCCC}"/>
                </a:ext>
              </a:extLst>
            </p:cNvPr>
            <p:cNvSpPr txBox="1"/>
            <p:nvPr/>
          </p:nvSpPr>
          <p:spPr>
            <a:xfrm>
              <a:off x="9188820" y="5471372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 </a:t>
              </a:r>
              <a:r>
                <a:rPr lang="zh-CN" altLang="en-US" b="1" dirty="0">
                  <a:latin typeface="得意黑" pitchFamily="50" charset="-122"/>
                  <a:ea typeface="得意黑" pitchFamily="50" charset="-122"/>
                </a:rPr>
                <a:t>篮球，足球（一切不能一个人自嗨的运动）</a:t>
              </a:r>
              <a:endParaRPr lang="en-US" b="1" dirty="0">
                <a:latin typeface="得意黑" pitchFamily="50" charset="-122"/>
                <a:ea typeface="得意黑" pitchFamily="50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F1070B5-0BDC-A2BE-1D6E-964D76E8B93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29" y="2105516"/>
            <a:ext cx="743078" cy="7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7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016727" y="717964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37484" y="2472291"/>
            <a:ext cx="7637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52CBBE"/>
                </a:solidFill>
                <a:latin typeface="Tw Cen MT" panose="020B0602020104020603" pitchFamily="34" charset="0"/>
                <a:ea typeface="得意黑" pitchFamily="50" charset="-122"/>
              </a:rPr>
              <a:t>Party App</a:t>
            </a:r>
            <a:endParaRPr lang="en-US" sz="66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</a:t>
            </a:r>
            <a:r>
              <a:rPr lang="zh-CN" altLang="en-US" sz="2800" dirty="0">
                <a:solidFill>
                  <a:srgbClr val="5D7373"/>
                </a:solidFill>
                <a:latin typeface="得意黑" pitchFamily="50" charset="-122"/>
                <a:ea typeface="得意黑" pitchFamily="50" charset="-122"/>
              </a:rPr>
              <a:t>王浩然</a:t>
            </a:r>
            <a:r>
              <a:rPr lang="en-US" altLang="zh-CN" sz="2800" dirty="0">
                <a:solidFill>
                  <a:srgbClr val="5D7373"/>
                </a:solidFill>
                <a:latin typeface="Tw Cen MT" panose="020B0602020104020603" pitchFamily="34" charset="0"/>
                <a:ea typeface="得意黑" pitchFamily="50" charset="-122"/>
              </a:rPr>
              <a:t>and</a:t>
            </a:r>
            <a:r>
              <a:rPr lang="zh-CN" altLang="en-US" sz="2800" dirty="0">
                <a:solidFill>
                  <a:srgbClr val="5D7373"/>
                </a:solidFill>
                <a:latin typeface="得意黑" pitchFamily="50" charset="-122"/>
                <a:ea typeface="得意黑" pitchFamily="50" charset="-122"/>
              </a:rPr>
              <a:t>童唯育</a:t>
            </a:r>
            <a:endParaRPr lang="en-US" sz="2800" dirty="0">
              <a:solidFill>
                <a:srgbClr val="5D7373"/>
              </a:solidFill>
              <a:latin typeface="得意黑" pitchFamily="50" charset="-122"/>
              <a:ea typeface="得意黑" pitchFamily="50" charset="-12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201686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22521" y="-2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主要用户</a:t>
              </a:r>
              <a:endParaRPr lang="en-US" altLang="zh-CN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5991" y="314516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03348" y="0"/>
            <a:ext cx="8699870" cy="6858000"/>
            <a:chOff x="718505" y="-1"/>
            <a:chExt cx="869987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9167" y="316739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5116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ea typeface="得意黑" pitchFamily="50" charset="-122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主要用户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5C41AA4-3379-2426-7CC6-3AF2B926D105}"/>
              </a:ext>
            </a:extLst>
          </p:cNvPr>
          <p:cNvSpPr txBox="1"/>
          <p:nvPr/>
        </p:nvSpPr>
        <p:spPr>
          <a:xfrm>
            <a:off x="3245015" y="369971"/>
            <a:ext cx="74961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得意黑" pitchFamily="50" charset="-122"/>
                <a:ea typeface="得意黑" pitchFamily="50" charset="-122"/>
              </a:rPr>
              <a:t>   </a:t>
            </a:r>
            <a:r>
              <a:rPr lang="en-US" altLang="zh-CN" sz="2000" dirty="0">
                <a:latin typeface="得意黑" pitchFamily="50" charset="-122"/>
                <a:ea typeface="得意黑" pitchFamily="50" charset="-122"/>
              </a:rPr>
              <a:t>Party </a:t>
            </a:r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是一款开放式的移动社交应用程序，提供给大学生用户多方位，场景化的社交体验。</a:t>
            </a:r>
          </a:p>
          <a:p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在这里，你可以随时随地结交志同道合的好友，相约图书馆或篮球场，抑或是一场想走就走的聚会，发现身边美好的生活。我们鼓励你和陌生人成为好朋友，一起探索和创造身边的美好生活。</a:t>
            </a:r>
            <a:endParaRPr lang="en-US" altLang="zh-CN" sz="2000" dirty="0">
              <a:latin typeface="得意黑" pitchFamily="50" charset="-122"/>
              <a:ea typeface="得意黑" pitchFamily="50" charset="-122"/>
            </a:endParaRPr>
          </a:p>
          <a:p>
            <a:endParaRPr lang="en-US" altLang="zh-CN" sz="2000" dirty="0">
              <a:latin typeface="得意黑" pitchFamily="50" charset="-122"/>
              <a:ea typeface="得意黑" pitchFamily="50" charset="-122"/>
            </a:endParaRPr>
          </a:p>
          <a:p>
            <a:endParaRPr lang="en-US" altLang="zh-CN" sz="2000" dirty="0">
              <a:latin typeface="得意黑" pitchFamily="50" charset="-122"/>
              <a:ea typeface="得意黑" pitchFamily="50" charset="-122"/>
            </a:endParaRPr>
          </a:p>
          <a:p>
            <a:r>
              <a:rPr lang="en-US" altLang="zh-CN" sz="2000" dirty="0">
                <a:latin typeface="得意黑" pitchFamily="50" charset="-122"/>
                <a:ea typeface="得意黑" pitchFamily="50" charset="-122"/>
              </a:rPr>
              <a:t>【</a:t>
            </a:r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主要功能</a:t>
            </a:r>
            <a:r>
              <a:rPr lang="en-US" altLang="zh-CN" sz="2000" dirty="0">
                <a:latin typeface="得意黑" pitchFamily="50" charset="-122"/>
                <a:ea typeface="得意黑" pitchFamily="50" charset="-122"/>
              </a:rPr>
              <a:t>】</a:t>
            </a:r>
          </a:p>
          <a:p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招募伙伴：自由选择板块（社交，体育，学习，娱乐，出行）并发布招募，在这里你还可以自定义可以参与的人员（性别，年龄</a:t>
            </a:r>
            <a:r>
              <a:rPr lang="en-US" altLang="zh-CN" sz="2000" dirty="0">
                <a:latin typeface="得意黑" pitchFamily="50" charset="-122"/>
                <a:ea typeface="得意黑" pitchFamily="50" charset="-122"/>
              </a:rPr>
              <a:t>……</a:t>
            </a:r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）同时帮助你结交更多新的朋友。</a:t>
            </a:r>
            <a:endParaRPr lang="en-US" altLang="zh-CN" sz="2000" dirty="0">
              <a:latin typeface="得意黑" pitchFamily="50" charset="-122"/>
              <a:ea typeface="得意黑" pitchFamily="50" charset="-122"/>
            </a:endParaRPr>
          </a:p>
          <a:p>
            <a:endParaRPr lang="en-US" altLang="zh-CN" sz="2000" dirty="0">
              <a:latin typeface="得意黑" pitchFamily="50" charset="-122"/>
              <a:ea typeface="得意黑" pitchFamily="50" charset="-122"/>
            </a:endParaRPr>
          </a:p>
          <a:p>
            <a:r>
              <a:rPr lang="en-US" altLang="zh-CN" sz="2000" dirty="0">
                <a:latin typeface="得意黑" pitchFamily="50" charset="-122"/>
                <a:ea typeface="得意黑" pitchFamily="50" charset="-122"/>
              </a:rPr>
              <a:t>【</a:t>
            </a:r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其他功能</a:t>
            </a:r>
            <a:r>
              <a:rPr lang="en-US" altLang="zh-CN" sz="2000" dirty="0">
                <a:latin typeface="得意黑" pitchFamily="50" charset="-122"/>
                <a:ea typeface="得意黑" pitchFamily="50" charset="-122"/>
              </a:rPr>
              <a:t>】</a:t>
            </a:r>
          </a:p>
          <a:p>
            <a:r>
              <a:rPr lang="zh-CN" altLang="en-US" sz="2000" dirty="0">
                <a:latin typeface="得意黑" pitchFamily="50" charset="-122"/>
                <a:ea typeface="得意黑" pitchFamily="50" charset="-122"/>
              </a:rPr>
              <a:t>聚会打分：在活动结束后可发布打分贴，分享本次行程，受评价良好的用户将被评为优质用户。</a:t>
            </a:r>
          </a:p>
          <a:p>
            <a:endParaRPr lang="zh-CN" altLang="en-US" dirty="0">
              <a:latin typeface="得意黑" pitchFamily="50" charset="-122"/>
              <a:ea typeface="得意黑" pitchFamily="50" charset="-122"/>
            </a:endParaRPr>
          </a:p>
          <a:p>
            <a:endParaRPr lang="zh-CN" altLang="en-US" dirty="0">
              <a:latin typeface="得意黑" pitchFamily="50" charset="-122"/>
              <a:ea typeface="得意黑" pitchFamily="50" charset="-122"/>
            </a:endParaRPr>
          </a:p>
        </p:txBody>
      </p:sp>
      <p:grpSp>
        <p:nvGrpSpPr>
          <p:cNvPr id="3" name="Google Shape;153;p27">
            <a:extLst>
              <a:ext uri="{FF2B5EF4-FFF2-40B4-BE49-F238E27FC236}">
                <a16:creationId xmlns:a16="http://schemas.microsoft.com/office/drawing/2014/main" id="{043E6CA0-1E86-E30C-5F53-DB6746B690EF}"/>
              </a:ext>
            </a:extLst>
          </p:cNvPr>
          <p:cNvGrpSpPr/>
          <p:nvPr/>
        </p:nvGrpSpPr>
        <p:grpSpPr>
          <a:xfrm>
            <a:off x="7970162" y="4758788"/>
            <a:ext cx="3276785" cy="2030361"/>
            <a:chOff x="4571993" y="2104713"/>
            <a:chExt cx="3867421" cy="2758679"/>
          </a:xfrm>
        </p:grpSpPr>
        <p:grpSp>
          <p:nvGrpSpPr>
            <p:cNvPr id="4" name="Google Shape;154;p27">
              <a:extLst>
                <a:ext uri="{FF2B5EF4-FFF2-40B4-BE49-F238E27FC236}">
                  <a16:creationId xmlns:a16="http://schemas.microsoft.com/office/drawing/2014/main" id="{7E171430-D53E-F542-4FE3-FBA976A6E991}"/>
                </a:ext>
              </a:extLst>
            </p:cNvPr>
            <p:cNvGrpSpPr/>
            <p:nvPr/>
          </p:nvGrpSpPr>
          <p:grpSpPr>
            <a:xfrm>
              <a:off x="6844133" y="2663685"/>
              <a:ext cx="519252" cy="2178188"/>
              <a:chOff x="6844133" y="2663685"/>
              <a:chExt cx="519252" cy="2178188"/>
            </a:xfrm>
          </p:grpSpPr>
          <p:sp>
            <p:nvSpPr>
              <p:cNvPr id="132" name="Google Shape;155;p27">
                <a:extLst>
                  <a:ext uri="{FF2B5EF4-FFF2-40B4-BE49-F238E27FC236}">
                    <a16:creationId xmlns:a16="http://schemas.microsoft.com/office/drawing/2014/main" id="{262F388A-4281-4E73-5732-72F8ACA5A275}"/>
                  </a:ext>
                </a:extLst>
              </p:cNvPr>
              <p:cNvSpPr/>
              <p:nvPr/>
            </p:nvSpPr>
            <p:spPr>
              <a:xfrm>
                <a:off x="6844133" y="2663685"/>
                <a:ext cx="519252" cy="2175772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117992" extrusionOk="0">
                    <a:moveTo>
                      <a:pt x="13969" y="0"/>
                    </a:moveTo>
                    <a:cubicBezTo>
                      <a:pt x="12822" y="0"/>
                      <a:pt x="12430" y="1063"/>
                      <a:pt x="12407" y="1942"/>
                    </a:cubicBezTo>
                    <a:cubicBezTo>
                      <a:pt x="12383" y="2835"/>
                      <a:pt x="12359" y="4299"/>
                      <a:pt x="12252" y="5157"/>
                    </a:cubicBezTo>
                    <a:cubicBezTo>
                      <a:pt x="12145" y="6014"/>
                      <a:pt x="12049" y="8443"/>
                      <a:pt x="12049" y="9562"/>
                    </a:cubicBezTo>
                    <a:cubicBezTo>
                      <a:pt x="12061" y="10681"/>
                      <a:pt x="12442" y="13836"/>
                      <a:pt x="11609" y="13884"/>
                    </a:cubicBezTo>
                    <a:cubicBezTo>
                      <a:pt x="11603" y="13884"/>
                      <a:pt x="11596" y="13885"/>
                      <a:pt x="11590" y="13885"/>
                    </a:cubicBezTo>
                    <a:cubicBezTo>
                      <a:pt x="10762" y="13885"/>
                      <a:pt x="9869" y="10020"/>
                      <a:pt x="9597" y="9193"/>
                    </a:cubicBezTo>
                    <a:cubicBezTo>
                      <a:pt x="9323" y="8371"/>
                      <a:pt x="8882" y="6562"/>
                      <a:pt x="8597" y="5847"/>
                    </a:cubicBezTo>
                    <a:cubicBezTo>
                      <a:pt x="8341" y="5169"/>
                      <a:pt x="7939" y="2411"/>
                      <a:pt x="6538" y="2411"/>
                    </a:cubicBezTo>
                    <a:cubicBezTo>
                      <a:pt x="6439" y="2411"/>
                      <a:pt x="6336" y="2425"/>
                      <a:pt x="6227" y="2454"/>
                    </a:cubicBezTo>
                    <a:cubicBezTo>
                      <a:pt x="4560" y="2894"/>
                      <a:pt x="5049" y="4514"/>
                      <a:pt x="5287" y="5490"/>
                    </a:cubicBezTo>
                    <a:cubicBezTo>
                      <a:pt x="5513" y="6478"/>
                      <a:pt x="6430" y="10122"/>
                      <a:pt x="6727" y="11550"/>
                    </a:cubicBezTo>
                    <a:cubicBezTo>
                      <a:pt x="7025" y="12979"/>
                      <a:pt x="8335" y="17539"/>
                      <a:pt x="7728" y="19135"/>
                    </a:cubicBezTo>
                    <a:cubicBezTo>
                      <a:pt x="7455" y="19855"/>
                      <a:pt x="7248" y="20141"/>
                      <a:pt x="7033" y="20141"/>
                    </a:cubicBezTo>
                    <a:cubicBezTo>
                      <a:pt x="6957" y="20141"/>
                      <a:pt x="6880" y="20105"/>
                      <a:pt x="6799" y="20039"/>
                    </a:cubicBezTo>
                    <a:cubicBezTo>
                      <a:pt x="6799" y="20039"/>
                      <a:pt x="6799" y="20028"/>
                      <a:pt x="6799" y="20028"/>
                    </a:cubicBezTo>
                    <a:cubicBezTo>
                      <a:pt x="6620" y="19885"/>
                      <a:pt x="6430" y="19611"/>
                      <a:pt x="6192" y="19277"/>
                    </a:cubicBezTo>
                    <a:cubicBezTo>
                      <a:pt x="6168" y="19242"/>
                      <a:pt x="6144" y="19206"/>
                      <a:pt x="6120" y="19158"/>
                    </a:cubicBezTo>
                    <a:cubicBezTo>
                      <a:pt x="5394" y="18134"/>
                      <a:pt x="4620" y="16432"/>
                      <a:pt x="3394" y="15563"/>
                    </a:cubicBezTo>
                    <a:cubicBezTo>
                      <a:pt x="2989" y="15277"/>
                      <a:pt x="2370" y="14944"/>
                      <a:pt x="1751" y="14813"/>
                    </a:cubicBezTo>
                    <a:cubicBezTo>
                      <a:pt x="1667" y="14801"/>
                      <a:pt x="1584" y="14777"/>
                      <a:pt x="1501" y="14777"/>
                    </a:cubicBezTo>
                    <a:cubicBezTo>
                      <a:pt x="1417" y="14763"/>
                      <a:pt x="1333" y="14757"/>
                      <a:pt x="1252" y="14757"/>
                    </a:cubicBezTo>
                    <a:cubicBezTo>
                      <a:pt x="1194" y="14757"/>
                      <a:pt x="1138" y="14760"/>
                      <a:pt x="1084" y="14765"/>
                    </a:cubicBezTo>
                    <a:cubicBezTo>
                      <a:pt x="1012" y="14777"/>
                      <a:pt x="953" y="14777"/>
                      <a:pt x="881" y="14801"/>
                    </a:cubicBezTo>
                    <a:cubicBezTo>
                      <a:pt x="691" y="14836"/>
                      <a:pt x="512" y="14920"/>
                      <a:pt x="358" y="15051"/>
                    </a:cubicBezTo>
                    <a:cubicBezTo>
                      <a:pt x="96" y="15265"/>
                      <a:pt x="0" y="15444"/>
                      <a:pt x="0" y="15622"/>
                    </a:cubicBezTo>
                    <a:cubicBezTo>
                      <a:pt x="0" y="15658"/>
                      <a:pt x="12" y="15694"/>
                      <a:pt x="12" y="15717"/>
                    </a:cubicBezTo>
                    <a:cubicBezTo>
                      <a:pt x="12" y="15729"/>
                      <a:pt x="24" y="15741"/>
                      <a:pt x="24" y="15741"/>
                    </a:cubicBezTo>
                    <a:cubicBezTo>
                      <a:pt x="36" y="15789"/>
                      <a:pt x="60" y="15837"/>
                      <a:pt x="84" y="15884"/>
                    </a:cubicBezTo>
                    <a:cubicBezTo>
                      <a:pt x="96" y="15920"/>
                      <a:pt x="108" y="15944"/>
                      <a:pt x="131" y="15979"/>
                    </a:cubicBezTo>
                    <a:cubicBezTo>
                      <a:pt x="310" y="16253"/>
                      <a:pt x="631" y="16551"/>
                      <a:pt x="870" y="16968"/>
                    </a:cubicBezTo>
                    <a:cubicBezTo>
                      <a:pt x="1084" y="17349"/>
                      <a:pt x="1417" y="18051"/>
                      <a:pt x="1774" y="18789"/>
                    </a:cubicBezTo>
                    <a:cubicBezTo>
                      <a:pt x="1798" y="18837"/>
                      <a:pt x="1834" y="18896"/>
                      <a:pt x="1858" y="18944"/>
                    </a:cubicBezTo>
                    <a:cubicBezTo>
                      <a:pt x="1905" y="19051"/>
                      <a:pt x="1953" y="19158"/>
                      <a:pt x="2013" y="19266"/>
                    </a:cubicBezTo>
                    <a:cubicBezTo>
                      <a:pt x="2036" y="19313"/>
                      <a:pt x="2060" y="19373"/>
                      <a:pt x="2084" y="19420"/>
                    </a:cubicBezTo>
                    <a:cubicBezTo>
                      <a:pt x="2191" y="19635"/>
                      <a:pt x="2298" y="19837"/>
                      <a:pt x="2405" y="20039"/>
                    </a:cubicBezTo>
                    <a:cubicBezTo>
                      <a:pt x="2453" y="20135"/>
                      <a:pt x="2501" y="20230"/>
                      <a:pt x="2560" y="20325"/>
                    </a:cubicBezTo>
                    <a:cubicBezTo>
                      <a:pt x="2679" y="20551"/>
                      <a:pt x="2798" y="20766"/>
                      <a:pt x="2917" y="20932"/>
                    </a:cubicBezTo>
                    <a:cubicBezTo>
                      <a:pt x="2989" y="21040"/>
                      <a:pt x="3048" y="21135"/>
                      <a:pt x="3108" y="21218"/>
                    </a:cubicBezTo>
                    <a:cubicBezTo>
                      <a:pt x="3156" y="21266"/>
                      <a:pt x="3191" y="21325"/>
                      <a:pt x="3227" y="21385"/>
                    </a:cubicBezTo>
                    <a:cubicBezTo>
                      <a:pt x="3275" y="21456"/>
                      <a:pt x="3322" y="21540"/>
                      <a:pt x="3358" y="21623"/>
                    </a:cubicBezTo>
                    <a:cubicBezTo>
                      <a:pt x="3477" y="21825"/>
                      <a:pt x="3560" y="22052"/>
                      <a:pt x="3644" y="22278"/>
                    </a:cubicBezTo>
                    <a:cubicBezTo>
                      <a:pt x="3667" y="22361"/>
                      <a:pt x="3703" y="22445"/>
                      <a:pt x="3727" y="22528"/>
                    </a:cubicBezTo>
                    <a:cubicBezTo>
                      <a:pt x="3751" y="22599"/>
                      <a:pt x="3763" y="22659"/>
                      <a:pt x="3787" y="22730"/>
                    </a:cubicBezTo>
                    <a:cubicBezTo>
                      <a:pt x="3941" y="23266"/>
                      <a:pt x="4060" y="23790"/>
                      <a:pt x="4227" y="24123"/>
                    </a:cubicBezTo>
                    <a:cubicBezTo>
                      <a:pt x="4370" y="24397"/>
                      <a:pt x="4537" y="24683"/>
                      <a:pt x="4727" y="24957"/>
                    </a:cubicBezTo>
                    <a:cubicBezTo>
                      <a:pt x="5442" y="26040"/>
                      <a:pt x="6418" y="27124"/>
                      <a:pt x="6906" y="27826"/>
                    </a:cubicBezTo>
                    <a:cubicBezTo>
                      <a:pt x="6942" y="27874"/>
                      <a:pt x="6966" y="27921"/>
                      <a:pt x="7001" y="27969"/>
                    </a:cubicBezTo>
                    <a:cubicBezTo>
                      <a:pt x="7025" y="27993"/>
                      <a:pt x="7049" y="28029"/>
                      <a:pt x="7073" y="28064"/>
                    </a:cubicBezTo>
                    <a:cubicBezTo>
                      <a:pt x="7073" y="28076"/>
                      <a:pt x="7085" y="28088"/>
                      <a:pt x="7096" y="28088"/>
                    </a:cubicBezTo>
                    <a:cubicBezTo>
                      <a:pt x="7287" y="28362"/>
                      <a:pt x="7513" y="28660"/>
                      <a:pt x="7751" y="28957"/>
                    </a:cubicBezTo>
                    <a:lnTo>
                      <a:pt x="7739" y="28957"/>
                    </a:lnTo>
                    <a:cubicBezTo>
                      <a:pt x="7751" y="28969"/>
                      <a:pt x="7763" y="28981"/>
                      <a:pt x="7775" y="28993"/>
                    </a:cubicBezTo>
                    <a:cubicBezTo>
                      <a:pt x="7811" y="29041"/>
                      <a:pt x="7858" y="29100"/>
                      <a:pt x="7894" y="29148"/>
                    </a:cubicBezTo>
                    <a:cubicBezTo>
                      <a:pt x="7918" y="29183"/>
                      <a:pt x="7942" y="29207"/>
                      <a:pt x="7978" y="29243"/>
                    </a:cubicBezTo>
                    <a:cubicBezTo>
                      <a:pt x="8037" y="29326"/>
                      <a:pt x="8109" y="29398"/>
                      <a:pt x="8168" y="29481"/>
                    </a:cubicBezTo>
                    <a:cubicBezTo>
                      <a:pt x="8180" y="29493"/>
                      <a:pt x="8192" y="29505"/>
                      <a:pt x="8204" y="29517"/>
                    </a:cubicBezTo>
                    <a:cubicBezTo>
                      <a:pt x="8251" y="29588"/>
                      <a:pt x="8311" y="29648"/>
                      <a:pt x="8370" y="29719"/>
                    </a:cubicBezTo>
                    <a:cubicBezTo>
                      <a:pt x="8382" y="29731"/>
                      <a:pt x="8406" y="29755"/>
                      <a:pt x="8418" y="29767"/>
                    </a:cubicBezTo>
                    <a:cubicBezTo>
                      <a:pt x="8478" y="29838"/>
                      <a:pt x="8525" y="29898"/>
                      <a:pt x="8585" y="29957"/>
                    </a:cubicBezTo>
                    <a:cubicBezTo>
                      <a:pt x="8597" y="29969"/>
                      <a:pt x="8609" y="29981"/>
                      <a:pt x="8620" y="29993"/>
                    </a:cubicBezTo>
                    <a:cubicBezTo>
                      <a:pt x="8680" y="30053"/>
                      <a:pt x="8740" y="30124"/>
                      <a:pt x="8799" y="30184"/>
                    </a:cubicBezTo>
                    <a:cubicBezTo>
                      <a:pt x="8823" y="30195"/>
                      <a:pt x="8835" y="30207"/>
                      <a:pt x="8847" y="30219"/>
                    </a:cubicBezTo>
                    <a:cubicBezTo>
                      <a:pt x="8894" y="30267"/>
                      <a:pt x="8930" y="30315"/>
                      <a:pt x="8978" y="30350"/>
                    </a:cubicBezTo>
                    <a:cubicBezTo>
                      <a:pt x="9001" y="30362"/>
                      <a:pt x="9013" y="30386"/>
                      <a:pt x="9037" y="30398"/>
                    </a:cubicBezTo>
                    <a:cubicBezTo>
                      <a:pt x="9073" y="30434"/>
                      <a:pt x="9109" y="30457"/>
                      <a:pt x="9144" y="30493"/>
                    </a:cubicBezTo>
                    <a:cubicBezTo>
                      <a:pt x="9156" y="30505"/>
                      <a:pt x="9180" y="30517"/>
                      <a:pt x="9192" y="30529"/>
                    </a:cubicBezTo>
                    <a:cubicBezTo>
                      <a:pt x="9240" y="30565"/>
                      <a:pt x="9287" y="30588"/>
                      <a:pt x="9335" y="30612"/>
                    </a:cubicBezTo>
                    <a:cubicBezTo>
                      <a:pt x="9835" y="30886"/>
                      <a:pt x="6751" y="89322"/>
                      <a:pt x="5525" y="117921"/>
                    </a:cubicBezTo>
                    <a:lnTo>
                      <a:pt x="20134" y="117992"/>
                    </a:lnTo>
                    <a:lnTo>
                      <a:pt x="19681" y="30803"/>
                    </a:lnTo>
                    <a:cubicBezTo>
                      <a:pt x="19681" y="30374"/>
                      <a:pt x="19789" y="29898"/>
                      <a:pt x="19908" y="29624"/>
                    </a:cubicBezTo>
                    <a:cubicBezTo>
                      <a:pt x="20265" y="28731"/>
                      <a:pt x="21217" y="26290"/>
                      <a:pt x="21420" y="25254"/>
                    </a:cubicBezTo>
                    <a:cubicBezTo>
                      <a:pt x="21610" y="24207"/>
                      <a:pt x="22075" y="22635"/>
                      <a:pt x="22217" y="21837"/>
                    </a:cubicBezTo>
                    <a:cubicBezTo>
                      <a:pt x="22396" y="20766"/>
                      <a:pt x="22634" y="20039"/>
                      <a:pt x="22801" y="18777"/>
                    </a:cubicBezTo>
                    <a:cubicBezTo>
                      <a:pt x="22801" y="18777"/>
                      <a:pt x="24408" y="16170"/>
                      <a:pt x="25027" y="15289"/>
                    </a:cubicBezTo>
                    <a:cubicBezTo>
                      <a:pt x="25646" y="14408"/>
                      <a:pt x="27278" y="12050"/>
                      <a:pt x="27718" y="10979"/>
                    </a:cubicBezTo>
                    <a:cubicBezTo>
                      <a:pt x="28159" y="9907"/>
                      <a:pt x="27885" y="9157"/>
                      <a:pt x="27397" y="8919"/>
                    </a:cubicBezTo>
                    <a:cubicBezTo>
                      <a:pt x="27257" y="8849"/>
                      <a:pt x="27081" y="8801"/>
                      <a:pt x="26882" y="8801"/>
                    </a:cubicBezTo>
                    <a:cubicBezTo>
                      <a:pt x="26402" y="8801"/>
                      <a:pt x="25786" y="9081"/>
                      <a:pt x="25206" y="10014"/>
                    </a:cubicBezTo>
                    <a:cubicBezTo>
                      <a:pt x="24384" y="11348"/>
                      <a:pt x="22717" y="13658"/>
                      <a:pt x="22063" y="14455"/>
                    </a:cubicBezTo>
                    <a:cubicBezTo>
                      <a:pt x="21468" y="15191"/>
                      <a:pt x="20794" y="16202"/>
                      <a:pt x="20372" y="16202"/>
                    </a:cubicBezTo>
                    <a:cubicBezTo>
                      <a:pt x="20330" y="16202"/>
                      <a:pt x="20290" y="16192"/>
                      <a:pt x="20253" y="16170"/>
                    </a:cubicBezTo>
                    <a:cubicBezTo>
                      <a:pt x="19848" y="15932"/>
                      <a:pt x="20039" y="14515"/>
                      <a:pt x="20408" y="13479"/>
                    </a:cubicBezTo>
                    <a:cubicBezTo>
                      <a:pt x="20765" y="12443"/>
                      <a:pt x="21515" y="9955"/>
                      <a:pt x="21741" y="8764"/>
                    </a:cubicBezTo>
                    <a:cubicBezTo>
                      <a:pt x="21979" y="7574"/>
                      <a:pt x="22908" y="4799"/>
                      <a:pt x="23003" y="4204"/>
                    </a:cubicBezTo>
                    <a:cubicBezTo>
                      <a:pt x="23098" y="3609"/>
                      <a:pt x="22777" y="2966"/>
                      <a:pt x="22075" y="2680"/>
                    </a:cubicBezTo>
                    <a:cubicBezTo>
                      <a:pt x="21919" y="2619"/>
                      <a:pt x="21761" y="2586"/>
                      <a:pt x="21604" y="2586"/>
                    </a:cubicBezTo>
                    <a:cubicBezTo>
                      <a:pt x="21054" y="2586"/>
                      <a:pt x="20515" y="3000"/>
                      <a:pt x="20098" y="4121"/>
                    </a:cubicBezTo>
                    <a:cubicBezTo>
                      <a:pt x="19562" y="5573"/>
                      <a:pt x="19098" y="7502"/>
                      <a:pt x="18860" y="8359"/>
                    </a:cubicBezTo>
                    <a:cubicBezTo>
                      <a:pt x="18610" y="9205"/>
                      <a:pt x="16943" y="13574"/>
                      <a:pt x="16598" y="14170"/>
                    </a:cubicBezTo>
                    <a:cubicBezTo>
                      <a:pt x="16481" y="14366"/>
                      <a:pt x="16321" y="14456"/>
                      <a:pt x="16161" y="14456"/>
                    </a:cubicBezTo>
                    <a:cubicBezTo>
                      <a:pt x="15846" y="14456"/>
                      <a:pt x="15534" y="14107"/>
                      <a:pt x="15574" y="13539"/>
                    </a:cubicBezTo>
                    <a:cubicBezTo>
                      <a:pt x="15633" y="12681"/>
                      <a:pt x="15598" y="9919"/>
                      <a:pt x="15514" y="8717"/>
                    </a:cubicBezTo>
                    <a:cubicBezTo>
                      <a:pt x="15431" y="7514"/>
                      <a:pt x="15348" y="5383"/>
                      <a:pt x="15324" y="4597"/>
                    </a:cubicBezTo>
                    <a:cubicBezTo>
                      <a:pt x="15312" y="3811"/>
                      <a:pt x="15348" y="1978"/>
                      <a:pt x="15336" y="1501"/>
                    </a:cubicBezTo>
                    <a:cubicBezTo>
                      <a:pt x="15312" y="1013"/>
                      <a:pt x="15217" y="37"/>
                      <a:pt x="14026" y="1"/>
                    </a:cubicBezTo>
                    <a:cubicBezTo>
                      <a:pt x="14007" y="1"/>
                      <a:pt x="13988" y="0"/>
                      <a:pt x="1396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6;p27">
                <a:extLst>
                  <a:ext uri="{FF2B5EF4-FFF2-40B4-BE49-F238E27FC236}">
                    <a16:creationId xmlns:a16="http://schemas.microsoft.com/office/drawing/2014/main" id="{CDD13B92-8F8F-6848-17CD-472C56836B8C}"/>
                  </a:ext>
                </a:extLst>
              </p:cNvPr>
              <p:cNvSpPr/>
              <p:nvPr/>
            </p:nvSpPr>
            <p:spPr>
              <a:xfrm>
                <a:off x="6937882" y="3393927"/>
                <a:ext cx="302342" cy="1447946"/>
              </a:xfrm>
              <a:custGeom>
                <a:avLst/>
                <a:gdLst/>
                <a:ahLst/>
                <a:cxnLst/>
                <a:rect l="l" t="t" r="r" b="b"/>
                <a:pathLst>
                  <a:path w="16396" h="78522" extrusionOk="0">
                    <a:moveTo>
                      <a:pt x="3810" y="0"/>
                    </a:moveTo>
                    <a:lnTo>
                      <a:pt x="0" y="78272"/>
                    </a:lnTo>
                    <a:lnTo>
                      <a:pt x="16395" y="78522"/>
                    </a:lnTo>
                    <a:lnTo>
                      <a:pt x="15026" y="24"/>
                    </a:lnTo>
                    <a:cubicBezTo>
                      <a:pt x="15026" y="24"/>
                      <a:pt x="12106" y="769"/>
                      <a:pt x="8802" y="769"/>
                    </a:cubicBezTo>
                    <a:cubicBezTo>
                      <a:pt x="7127" y="769"/>
                      <a:pt x="5353" y="577"/>
                      <a:pt x="3810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7;p27">
                <a:extLst>
                  <a:ext uri="{FF2B5EF4-FFF2-40B4-BE49-F238E27FC236}">
                    <a16:creationId xmlns:a16="http://schemas.microsoft.com/office/drawing/2014/main" id="{9BFD4910-08BF-8846-5B89-90D282BF917E}"/>
                  </a:ext>
                </a:extLst>
              </p:cNvPr>
              <p:cNvSpPr/>
              <p:nvPr/>
            </p:nvSpPr>
            <p:spPr>
              <a:xfrm>
                <a:off x="6999139" y="3348472"/>
                <a:ext cx="226812" cy="79292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4300" extrusionOk="0">
                    <a:moveTo>
                      <a:pt x="11775" y="1"/>
                    </a:moveTo>
                    <a:cubicBezTo>
                      <a:pt x="9348" y="415"/>
                      <a:pt x="6936" y="532"/>
                      <a:pt x="4984" y="532"/>
                    </a:cubicBezTo>
                    <a:cubicBezTo>
                      <a:pt x="2448" y="532"/>
                      <a:pt x="691" y="334"/>
                      <a:pt x="691" y="334"/>
                    </a:cubicBezTo>
                    <a:lnTo>
                      <a:pt x="0" y="3382"/>
                    </a:lnTo>
                    <a:cubicBezTo>
                      <a:pt x="1860" y="4069"/>
                      <a:pt x="3830" y="4299"/>
                      <a:pt x="5635" y="4299"/>
                    </a:cubicBezTo>
                    <a:cubicBezTo>
                      <a:pt x="9308" y="4299"/>
                      <a:pt x="12299" y="3346"/>
                      <a:pt x="12299" y="3346"/>
                    </a:cubicBezTo>
                    <a:lnTo>
                      <a:pt x="11775" y="1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8;p27">
              <a:extLst>
                <a:ext uri="{FF2B5EF4-FFF2-40B4-BE49-F238E27FC236}">
                  <a16:creationId xmlns:a16="http://schemas.microsoft.com/office/drawing/2014/main" id="{9AF919BE-FE5C-6645-0694-95EC97D35D64}"/>
                </a:ext>
              </a:extLst>
            </p:cNvPr>
            <p:cNvGrpSpPr/>
            <p:nvPr/>
          </p:nvGrpSpPr>
          <p:grpSpPr>
            <a:xfrm>
              <a:off x="4571993" y="3047034"/>
              <a:ext cx="456021" cy="1816358"/>
              <a:chOff x="4571993" y="3047034"/>
              <a:chExt cx="456021" cy="1816358"/>
            </a:xfrm>
          </p:grpSpPr>
          <p:sp>
            <p:nvSpPr>
              <p:cNvPr id="126" name="Google Shape;159;p27">
                <a:extLst>
                  <a:ext uri="{FF2B5EF4-FFF2-40B4-BE49-F238E27FC236}">
                    <a16:creationId xmlns:a16="http://schemas.microsoft.com/office/drawing/2014/main" id="{8D2A7DED-108B-B806-6ECF-AB13C4A45786}"/>
                  </a:ext>
                </a:extLst>
              </p:cNvPr>
              <p:cNvSpPr/>
              <p:nvPr/>
            </p:nvSpPr>
            <p:spPr>
              <a:xfrm>
                <a:off x="4636754" y="3233960"/>
                <a:ext cx="358326" cy="509516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27631" extrusionOk="0">
                    <a:moveTo>
                      <a:pt x="6888" y="1"/>
                    </a:moveTo>
                    <a:cubicBezTo>
                      <a:pt x="6424" y="1"/>
                      <a:pt x="4600" y="5213"/>
                      <a:pt x="4116" y="5213"/>
                    </a:cubicBezTo>
                    <a:cubicBezTo>
                      <a:pt x="4083" y="5213"/>
                      <a:pt x="4057" y="5189"/>
                      <a:pt x="4037" y="5139"/>
                    </a:cubicBezTo>
                    <a:cubicBezTo>
                      <a:pt x="2751" y="4580"/>
                      <a:pt x="1001" y="4080"/>
                      <a:pt x="1" y="3615"/>
                    </a:cubicBezTo>
                    <a:lnTo>
                      <a:pt x="1" y="3615"/>
                    </a:lnTo>
                    <a:cubicBezTo>
                      <a:pt x="1" y="3615"/>
                      <a:pt x="3513" y="7461"/>
                      <a:pt x="1930" y="14664"/>
                    </a:cubicBezTo>
                    <a:cubicBezTo>
                      <a:pt x="2418" y="15248"/>
                      <a:pt x="2835" y="15700"/>
                      <a:pt x="3049" y="15855"/>
                    </a:cubicBezTo>
                    <a:cubicBezTo>
                      <a:pt x="3358" y="16069"/>
                      <a:pt x="3049" y="18986"/>
                      <a:pt x="2477" y="26892"/>
                    </a:cubicBezTo>
                    <a:cubicBezTo>
                      <a:pt x="3415" y="27081"/>
                      <a:pt x="6348" y="27631"/>
                      <a:pt x="9477" y="27631"/>
                    </a:cubicBezTo>
                    <a:cubicBezTo>
                      <a:pt x="11273" y="27631"/>
                      <a:pt x="13133" y="27450"/>
                      <a:pt x="14717" y="26916"/>
                    </a:cubicBezTo>
                    <a:cubicBezTo>
                      <a:pt x="14419" y="21832"/>
                      <a:pt x="14217" y="18522"/>
                      <a:pt x="14241" y="18355"/>
                    </a:cubicBezTo>
                    <a:cubicBezTo>
                      <a:pt x="14348" y="17593"/>
                      <a:pt x="14705" y="16260"/>
                      <a:pt x="15312" y="15188"/>
                    </a:cubicBezTo>
                    <a:cubicBezTo>
                      <a:pt x="15908" y="14128"/>
                      <a:pt x="17479" y="11176"/>
                      <a:pt x="17932" y="9902"/>
                    </a:cubicBezTo>
                    <a:cubicBezTo>
                      <a:pt x="18813" y="7485"/>
                      <a:pt x="19230" y="5437"/>
                      <a:pt x="19432" y="4044"/>
                    </a:cubicBezTo>
                    <a:lnTo>
                      <a:pt x="19432" y="4044"/>
                    </a:lnTo>
                    <a:cubicBezTo>
                      <a:pt x="19384" y="4155"/>
                      <a:pt x="19285" y="4183"/>
                      <a:pt x="19169" y="4183"/>
                    </a:cubicBezTo>
                    <a:cubicBezTo>
                      <a:pt x="19052" y="4183"/>
                      <a:pt x="18919" y="4155"/>
                      <a:pt x="18802" y="4155"/>
                    </a:cubicBezTo>
                    <a:cubicBezTo>
                      <a:pt x="18686" y="4155"/>
                      <a:pt x="18587" y="4183"/>
                      <a:pt x="18539" y="4294"/>
                    </a:cubicBezTo>
                    <a:cubicBezTo>
                      <a:pt x="17515" y="6556"/>
                      <a:pt x="16182" y="8735"/>
                      <a:pt x="15003" y="8794"/>
                    </a:cubicBezTo>
                    <a:cubicBezTo>
                      <a:pt x="14998" y="8795"/>
                      <a:pt x="14994" y="8795"/>
                      <a:pt x="14990" y="8795"/>
                    </a:cubicBezTo>
                    <a:cubicBezTo>
                      <a:pt x="14175" y="8795"/>
                      <a:pt x="15907" y="4215"/>
                      <a:pt x="15860" y="2841"/>
                    </a:cubicBezTo>
                    <a:lnTo>
                      <a:pt x="15860" y="2841"/>
                    </a:lnTo>
                    <a:cubicBezTo>
                      <a:pt x="15706" y="2959"/>
                      <a:pt x="15521" y="3008"/>
                      <a:pt x="15315" y="3008"/>
                    </a:cubicBezTo>
                    <a:cubicBezTo>
                      <a:pt x="14172" y="3008"/>
                      <a:pt x="12366" y="1479"/>
                      <a:pt x="11375" y="1479"/>
                    </a:cubicBezTo>
                    <a:cubicBezTo>
                      <a:pt x="11166" y="1479"/>
                      <a:pt x="10994" y="1546"/>
                      <a:pt x="10871" y="1710"/>
                    </a:cubicBezTo>
                    <a:cubicBezTo>
                      <a:pt x="10201" y="2597"/>
                      <a:pt x="9717" y="2938"/>
                      <a:pt x="9325" y="2938"/>
                    </a:cubicBezTo>
                    <a:cubicBezTo>
                      <a:pt x="8423" y="2938"/>
                      <a:pt x="8009" y="1132"/>
                      <a:pt x="6930" y="20"/>
                    </a:cubicBezTo>
                    <a:cubicBezTo>
                      <a:pt x="6918" y="7"/>
                      <a:pt x="6904" y="1"/>
                      <a:pt x="6888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0;p27">
                <a:extLst>
                  <a:ext uri="{FF2B5EF4-FFF2-40B4-BE49-F238E27FC236}">
                    <a16:creationId xmlns:a16="http://schemas.microsoft.com/office/drawing/2014/main" id="{2423A064-D785-C39E-68A3-BCF5EBAAD68F}"/>
                  </a:ext>
                </a:extLst>
              </p:cNvPr>
              <p:cNvSpPr/>
              <p:nvPr/>
            </p:nvSpPr>
            <p:spPr>
              <a:xfrm>
                <a:off x="4661796" y="3047034"/>
                <a:ext cx="215840" cy="324489"/>
              </a:xfrm>
              <a:custGeom>
                <a:avLst/>
                <a:gdLst/>
                <a:ahLst/>
                <a:cxnLst/>
                <a:rect l="l" t="t" r="r" b="b"/>
                <a:pathLst>
                  <a:path w="11705" h="17597" extrusionOk="0">
                    <a:moveTo>
                      <a:pt x="4080" y="0"/>
                    </a:moveTo>
                    <a:cubicBezTo>
                      <a:pt x="2057" y="0"/>
                      <a:pt x="1189" y="1373"/>
                      <a:pt x="965" y="1727"/>
                    </a:cubicBezTo>
                    <a:cubicBezTo>
                      <a:pt x="917" y="1786"/>
                      <a:pt x="893" y="2013"/>
                      <a:pt x="869" y="2358"/>
                    </a:cubicBezTo>
                    <a:cubicBezTo>
                      <a:pt x="786" y="3489"/>
                      <a:pt x="762" y="5977"/>
                      <a:pt x="619" y="8585"/>
                    </a:cubicBezTo>
                    <a:cubicBezTo>
                      <a:pt x="560" y="9811"/>
                      <a:pt x="476" y="11050"/>
                      <a:pt x="346" y="12193"/>
                    </a:cubicBezTo>
                    <a:cubicBezTo>
                      <a:pt x="322" y="12395"/>
                      <a:pt x="310" y="12574"/>
                      <a:pt x="298" y="12752"/>
                    </a:cubicBezTo>
                    <a:cubicBezTo>
                      <a:pt x="0" y="13645"/>
                      <a:pt x="846" y="15645"/>
                      <a:pt x="846" y="15645"/>
                    </a:cubicBezTo>
                    <a:cubicBezTo>
                      <a:pt x="1257" y="16245"/>
                      <a:pt x="1849" y="16468"/>
                      <a:pt x="2436" y="16468"/>
                    </a:cubicBezTo>
                    <a:cubicBezTo>
                      <a:pt x="2817" y="16468"/>
                      <a:pt x="3197" y="16374"/>
                      <a:pt x="3524" y="16229"/>
                    </a:cubicBezTo>
                    <a:cubicBezTo>
                      <a:pt x="4715" y="15705"/>
                      <a:pt x="5453" y="13252"/>
                      <a:pt x="5882" y="10561"/>
                    </a:cubicBezTo>
                    <a:lnTo>
                      <a:pt x="5882" y="10561"/>
                    </a:lnTo>
                    <a:cubicBezTo>
                      <a:pt x="5810" y="11371"/>
                      <a:pt x="5727" y="12157"/>
                      <a:pt x="5632" y="12871"/>
                    </a:cubicBezTo>
                    <a:cubicBezTo>
                      <a:pt x="5501" y="13859"/>
                      <a:pt x="4775" y="15931"/>
                      <a:pt x="4977" y="16455"/>
                    </a:cubicBezTo>
                    <a:cubicBezTo>
                      <a:pt x="5299" y="17302"/>
                      <a:pt x="5956" y="17596"/>
                      <a:pt x="6619" y="17596"/>
                    </a:cubicBezTo>
                    <a:cubicBezTo>
                      <a:pt x="6963" y="17596"/>
                      <a:pt x="7308" y="17517"/>
                      <a:pt x="7608" y="17396"/>
                    </a:cubicBezTo>
                    <a:cubicBezTo>
                      <a:pt x="8823" y="16884"/>
                      <a:pt x="10323" y="12955"/>
                      <a:pt x="10668" y="10430"/>
                    </a:cubicBezTo>
                    <a:cubicBezTo>
                      <a:pt x="10728" y="10061"/>
                      <a:pt x="10775" y="9680"/>
                      <a:pt x="10823" y="9311"/>
                    </a:cubicBezTo>
                    <a:cubicBezTo>
                      <a:pt x="11109" y="7168"/>
                      <a:pt x="11704" y="2906"/>
                      <a:pt x="11609" y="2513"/>
                    </a:cubicBezTo>
                    <a:cubicBezTo>
                      <a:pt x="11490" y="2051"/>
                      <a:pt x="11207" y="870"/>
                      <a:pt x="9421" y="870"/>
                    </a:cubicBezTo>
                    <a:cubicBezTo>
                      <a:pt x="9412" y="870"/>
                      <a:pt x="9403" y="870"/>
                      <a:pt x="9394" y="870"/>
                    </a:cubicBezTo>
                    <a:cubicBezTo>
                      <a:pt x="8204" y="870"/>
                      <a:pt x="7370" y="1286"/>
                      <a:pt x="6953" y="1560"/>
                    </a:cubicBezTo>
                    <a:cubicBezTo>
                      <a:pt x="6953" y="1560"/>
                      <a:pt x="6743" y="2145"/>
                      <a:pt x="6674" y="2145"/>
                    </a:cubicBezTo>
                    <a:cubicBezTo>
                      <a:pt x="6666" y="2145"/>
                      <a:pt x="6659" y="2137"/>
                      <a:pt x="6656" y="2120"/>
                    </a:cubicBezTo>
                    <a:cubicBezTo>
                      <a:pt x="6572" y="1691"/>
                      <a:pt x="6180" y="24"/>
                      <a:pt x="4132" y="1"/>
                    </a:cubicBezTo>
                    <a:cubicBezTo>
                      <a:pt x="4114" y="0"/>
                      <a:pt x="4097" y="0"/>
                      <a:pt x="4080" y="0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1;p27">
                <a:extLst>
                  <a:ext uri="{FF2B5EF4-FFF2-40B4-BE49-F238E27FC236}">
                    <a16:creationId xmlns:a16="http://schemas.microsoft.com/office/drawing/2014/main" id="{6B3F3756-EA1B-67F6-403C-90C009BDF716}"/>
                  </a:ext>
                </a:extLst>
              </p:cNvPr>
              <p:cNvSpPr/>
              <p:nvPr/>
            </p:nvSpPr>
            <p:spPr>
              <a:xfrm>
                <a:off x="4636754" y="3574178"/>
                <a:ext cx="320358" cy="1289214"/>
              </a:xfrm>
              <a:custGeom>
                <a:avLst/>
                <a:gdLst/>
                <a:ahLst/>
                <a:cxnLst/>
                <a:rect l="l" t="t" r="r" b="b"/>
                <a:pathLst>
                  <a:path w="17373" h="69914" extrusionOk="0">
                    <a:moveTo>
                      <a:pt x="15205" y="0"/>
                    </a:moveTo>
                    <a:cubicBezTo>
                      <a:pt x="15098" y="48"/>
                      <a:pt x="14979" y="84"/>
                      <a:pt x="14848" y="131"/>
                    </a:cubicBezTo>
                    <a:cubicBezTo>
                      <a:pt x="13263" y="665"/>
                      <a:pt x="11404" y="846"/>
                      <a:pt x="9609" y="846"/>
                    </a:cubicBezTo>
                    <a:cubicBezTo>
                      <a:pt x="6481" y="846"/>
                      <a:pt x="3551" y="297"/>
                      <a:pt x="2620" y="108"/>
                    </a:cubicBezTo>
                    <a:cubicBezTo>
                      <a:pt x="2418" y="60"/>
                      <a:pt x="2311" y="36"/>
                      <a:pt x="2311" y="36"/>
                    </a:cubicBezTo>
                    <a:cubicBezTo>
                      <a:pt x="1989" y="3215"/>
                      <a:pt x="1" y="69807"/>
                      <a:pt x="1" y="69807"/>
                    </a:cubicBezTo>
                    <a:lnTo>
                      <a:pt x="1680" y="69914"/>
                    </a:lnTo>
                    <a:lnTo>
                      <a:pt x="17372" y="69866"/>
                    </a:lnTo>
                    <a:cubicBezTo>
                      <a:pt x="17146" y="62830"/>
                      <a:pt x="15205" y="0"/>
                      <a:pt x="15205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2;p27">
                <a:extLst>
                  <a:ext uri="{FF2B5EF4-FFF2-40B4-BE49-F238E27FC236}">
                    <a16:creationId xmlns:a16="http://schemas.microsoft.com/office/drawing/2014/main" id="{025D34D5-AF6C-A2E8-C251-9E4BC1269D37}"/>
                  </a:ext>
                </a:extLst>
              </p:cNvPr>
              <p:cNvSpPr/>
              <p:nvPr/>
            </p:nvSpPr>
            <p:spPr>
              <a:xfrm>
                <a:off x="4672767" y="3565401"/>
                <a:ext cx="252499" cy="91997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4989" extrusionOk="0">
                    <a:moveTo>
                      <a:pt x="179" y="0"/>
                    </a:moveTo>
                    <a:cubicBezTo>
                      <a:pt x="143" y="572"/>
                      <a:pt x="84" y="2274"/>
                      <a:pt x="1" y="4798"/>
                    </a:cubicBezTo>
                    <a:lnTo>
                      <a:pt x="13693" y="4989"/>
                    </a:lnTo>
                    <a:cubicBezTo>
                      <a:pt x="13574" y="2584"/>
                      <a:pt x="13383" y="131"/>
                      <a:pt x="13383" y="131"/>
                    </a:cubicBezTo>
                    <a:cubicBezTo>
                      <a:pt x="13264" y="191"/>
                      <a:pt x="13145" y="238"/>
                      <a:pt x="13026" y="286"/>
                    </a:cubicBezTo>
                    <a:cubicBezTo>
                      <a:pt x="11494" y="891"/>
                      <a:pt x="9703" y="1102"/>
                      <a:pt x="7953" y="1102"/>
                    </a:cubicBezTo>
                    <a:cubicBezTo>
                      <a:pt x="4643" y="1102"/>
                      <a:pt x="1482" y="348"/>
                      <a:pt x="501" y="83"/>
                    </a:cubicBezTo>
                    <a:cubicBezTo>
                      <a:pt x="298" y="36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3;p27">
                <a:extLst>
                  <a:ext uri="{FF2B5EF4-FFF2-40B4-BE49-F238E27FC236}">
                    <a16:creationId xmlns:a16="http://schemas.microsoft.com/office/drawing/2014/main" id="{234C31E3-6245-C7BA-D35D-D09D4DDC6054}"/>
                  </a:ext>
                </a:extLst>
              </p:cNvPr>
              <p:cNvSpPr/>
              <p:nvPr/>
            </p:nvSpPr>
            <p:spPr>
              <a:xfrm>
                <a:off x="4805369" y="3100583"/>
                <a:ext cx="222645" cy="309423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16780" extrusionOk="0">
                    <a:moveTo>
                      <a:pt x="6142" y="1"/>
                    </a:moveTo>
                    <a:cubicBezTo>
                      <a:pt x="5084" y="1"/>
                      <a:pt x="4388" y="616"/>
                      <a:pt x="4156" y="811"/>
                    </a:cubicBezTo>
                    <a:cubicBezTo>
                      <a:pt x="4109" y="859"/>
                      <a:pt x="4013" y="1061"/>
                      <a:pt x="3894" y="1371"/>
                    </a:cubicBezTo>
                    <a:cubicBezTo>
                      <a:pt x="3501" y="2419"/>
                      <a:pt x="2763" y="4740"/>
                      <a:pt x="1894" y="7157"/>
                    </a:cubicBezTo>
                    <a:cubicBezTo>
                      <a:pt x="1489" y="8276"/>
                      <a:pt x="1061" y="9419"/>
                      <a:pt x="620" y="10455"/>
                    </a:cubicBezTo>
                    <a:cubicBezTo>
                      <a:pt x="549" y="10634"/>
                      <a:pt x="477" y="10801"/>
                      <a:pt x="418" y="10967"/>
                    </a:cubicBezTo>
                    <a:cubicBezTo>
                      <a:pt x="370" y="10955"/>
                      <a:pt x="322" y="10932"/>
                      <a:pt x="287" y="10908"/>
                    </a:cubicBezTo>
                    <a:cubicBezTo>
                      <a:pt x="239" y="10991"/>
                      <a:pt x="191" y="11074"/>
                      <a:pt x="144" y="11158"/>
                    </a:cubicBezTo>
                    <a:cubicBezTo>
                      <a:pt x="144" y="11158"/>
                      <a:pt x="132" y="11170"/>
                      <a:pt x="132" y="11182"/>
                    </a:cubicBezTo>
                    <a:cubicBezTo>
                      <a:pt x="214" y="11065"/>
                      <a:pt x="250" y="11019"/>
                      <a:pt x="256" y="11019"/>
                    </a:cubicBezTo>
                    <a:cubicBezTo>
                      <a:pt x="270" y="11019"/>
                      <a:pt x="160" y="11212"/>
                      <a:pt x="72" y="11372"/>
                    </a:cubicBezTo>
                    <a:cubicBezTo>
                      <a:pt x="37" y="11467"/>
                      <a:pt x="13" y="11563"/>
                      <a:pt x="1" y="11634"/>
                    </a:cubicBezTo>
                    <a:cubicBezTo>
                      <a:pt x="1" y="11682"/>
                      <a:pt x="1" y="11729"/>
                      <a:pt x="13" y="11789"/>
                    </a:cubicBezTo>
                    <a:cubicBezTo>
                      <a:pt x="25" y="12122"/>
                      <a:pt x="49" y="12456"/>
                      <a:pt x="60" y="12789"/>
                    </a:cubicBezTo>
                    <a:cubicBezTo>
                      <a:pt x="84" y="13194"/>
                      <a:pt x="561" y="13908"/>
                      <a:pt x="549" y="14289"/>
                    </a:cubicBezTo>
                    <a:cubicBezTo>
                      <a:pt x="846" y="15293"/>
                      <a:pt x="1686" y="15653"/>
                      <a:pt x="2443" y="15653"/>
                    </a:cubicBezTo>
                    <a:cubicBezTo>
                      <a:pt x="2502" y="15653"/>
                      <a:pt x="2562" y="15651"/>
                      <a:pt x="2620" y="15646"/>
                    </a:cubicBezTo>
                    <a:cubicBezTo>
                      <a:pt x="3775" y="15551"/>
                      <a:pt x="4621" y="13170"/>
                      <a:pt x="5752" y="10777"/>
                    </a:cubicBezTo>
                    <a:lnTo>
                      <a:pt x="5752" y="10777"/>
                    </a:lnTo>
                    <a:cubicBezTo>
                      <a:pt x="5466" y="11515"/>
                      <a:pt x="5168" y="12229"/>
                      <a:pt x="4882" y="12872"/>
                    </a:cubicBezTo>
                    <a:cubicBezTo>
                      <a:pt x="4490" y="13753"/>
                      <a:pt x="4335" y="14456"/>
                      <a:pt x="4359" y="15004"/>
                    </a:cubicBezTo>
                    <a:cubicBezTo>
                      <a:pt x="4393" y="16333"/>
                      <a:pt x="5387" y="16780"/>
                      <a:pt x="6204" y="16780"/>
                    </a:cubicBezTo>
                    <a:cubicBezTo>
                      <a:pt x="6236" y="16780"/>
                      <a:pt x="6268" y="16779"/>
                      <a:pt x="6299" y="16778"/>
                    </a:cubicBezTo>
                    <a:cubicBezTo>
                      <a:pt x="7478" y="16718"/>
                      <a:pt x="8812" y="14527"/>
                      <a:pt x="9835" y="12277"/>
                    </a:cubicBezTo>
                    <a:cubicBezTo>
                      <a:pt x="9990" y="11944"/>
                      <a:pt x="10145" y="11610"/>
                      <a:pt x="10288" y="11277"/>
                    </a:cubicBezTo>
                    <a:cubicBezTo>
                      <a:pt x="11145" y="9360"/>
                      <a:pt x="11919" y="7574"/>
                      <a:pt x="11943" y="7169"/>
                    </a:cubicBezTo>
                    <a:cubicBezTo>
                      <a:pt x="11979" y="6693"/>
                      <a:pt x="12074" y="5479"/>
                      <a:pt x="10562" y="4883"/>
                    </a:cubicBezTo>
                    <a:cubicBezTo>
                      <a:pt x="10020" y="4667"/>
                      <a:pt x="9533" y="4597"/>
                      <a:pt x="9131" y="4597"/>
                    </a:cubicBezTo>
                    <a:cubicBezTo>
                      <a:pt x="8783" y="4597"/>
                      <a:pt x="8499" y="4649"/>
                      <a:pt x="8300" y="4705"/>
                    </a:cubicBezTo>
                    <a:cubicBezTo>
                      <a:pt x="8621" y="3871"/>
                      <a:pt x="8823" y="3276"/>
                      <a:pt x="8847" y="3109"/>
                    </a:cubicBezTo>
                    <a:cubicBezTo>
                      <a:pt x="8907" y="2681"/>
                      <a:pt x="9050" y="966"/>
                      <a:pt x="7335" y="252"/>
                    </a:cubicBezTo>
                    <a:cubicBezTo>
                      <a:pt x="6899" y="71"/>
                      <a:pt x="6500" y="1"/>
                      <a:pt x="6142" y="1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4;p27">
                <a:extLst>
                  <a:ext uri="{FF2B5EF4-FFF2-40B4-BE49-F238E27FC236}">
                    <a16:creationId xmlns:a16="http://schemas.microsoft.com/office/drawing/2014/main" id="{8B88A4CE-2FEF-55D3-F7DB-7FDA2688B8D1}"/>
                  </a:ext>
                </a:extLst>
              </p:cNvPr>
              <p:cNvSpPr/>
              <p:nvPr/>
            </p:nvSpPr>
            <p:spPr>
              <a:xfrm>
                <a:off x="4571993" y="3218802"/>
                <a:ext cx="256021" cy="285580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87" extrusionOk="0">
                    <a:moveTo>
                      <a:pt x="4375" y="1"/>
                    </a:moveTo>
                    <a:cubicBezTo>
                      <a:pt x="4033" y="1"/>
                      <a:pt x="3735" y="56"/>
                      <a:pt x="3394" y="115"/>
                    </a:cubicBezTo>
                    <a:cubicBezTo>
                      <a:pt x="2370" y="282"/>
                      <a:pt x="1286" y="580"/>
                      <a:pt x="560" y="3437"/>
                    </a:cubicBezTo>
                    <a:cubicBezTo>
                      <a:pt x="1" y="5664"/>
                      <a:pt x="1108" y="9176"/>
                      <a:pt x="2334" y="11533"/>
                    </a:cubicBezTo>
                    <a:cubicBezTo>
                      <a:pt x="3715" y="14177"/>
                      <a:pt x="5442" y="15486"/>
                      <a:pt x="5442" y="15486"/>
                    </a:cubicBezTo>
                    <a:cubicBezTo>
                      <a:pt x="10430" y="9628"/>
                      <a:pt x="4228" y="5211"/>
                      <a:pt x="4227" y="5211"/>
                    </a:cubicBezTo>
                    <a:lnTo>
                      <a:pt x="4227" y="5211"/>
                    </a:lnTo>
                    <a:cubicBezTo>
                      <a:pt x="5227" y="5675"/>
                      <a:pt x="6442" y="6449"/>
                      <a:pt x="7728" y="7009"/>
                    </a:cubicBezTo>
                    <a:cubicBezTo>
                      <a:pt x="8525" y="7366"/>
                      <a:pt x="9335" y="7628"/>
                      <a:pt x="10145" y="7711"/>
                    </a:cubicBezTo>
                    <a:cubicBezTo>
                      <a:pt x="10334" y="7729"/>
                      <a:pt x="10545" y="7740"/>
                      <a:pt x="10770" y="7740"/>
                    </a:cubicBezTo>
                    <a:cubicBezTo>
                      <a:pt x="11296" y="7740"/>
                      <a:pt x="11896" y="7683"/>
                      <a:pt x="12455" y="7533"/>
                    </a:cubicBezTo>
                    <a:cubicBezTo>
                      <a:pt x="12455" y="7533"/>
                      <a:pt x="13598" y="7259"/>
                      <a:pt x="13740" y="5902"/>
                    </a:cubicBezTo>
                    <a:cubicBezTo>
                      <a:pt x="13883" y="4532"/>
                      <a:pt x="13574" y="5140"/>
                      <a:pt x="13455" y="4783"/>
                    </a:cubicBezTo>
                    <a:cubicBezTo>
                      <a:pt x="13324" y="4711"/>
                      <a:pt x="13193" y="4640"/>
                      <a:pt x="13062" y="4556"/>
                    </a:cubicBezTo>
                    <a:cubicBezTo>
                      <a:pt x="12812" y="4449"/>
                      <a:pt x="12526" y="4342"/>
                      <a:pt x="12252" y="4175"/>
                    </a:cubicBezTo>
                    <a:cubicBezTo>
                      <a:pt x="11419" y="3687"/>
                      <a:pt x="9692" y="2461"/>
                      <a:pt x="8240" y="1544"/>
                    </a:cubicBezTo>
                    <a:cubicBezTo>
                      <a:pt x="7549" y="1103"/>
                      <a:pt x="6918" y="734"/>
                      <a:pt x="6478" y="544"/>
                    </a:cubicBezTo>
                    <a:cubicBezTo>
                      <a:pt x="6025" y="353"/>
                      <a:pt x="5668" y="222"/>
                      <a:pt x="5346" y="139"/>
                    </a:cubicBezTo>
                    <a:cubicBezTo>
                      <a:pt x="4962" y="38"/>
                      <a:pt x="4654" y="1"/>
                      <a:pt x="437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65;p27">
              <a:extLst>
                <a:ext uri="{FF2B5EF4-FFF2-40B4-BE49-F238E27FC236}">
                  <a16:creationId xmlns:a16="http://schemas.microsoft.com/office/drawing/2014/main" id="{04ED750B-2060-965A-F08F-7D71F60F26E8}"/>
                </a:ext>
              </a:extLst>
            </p:cNvPr>
            <p:cNvGrpSpPr/>
            <p:nvPr/>
          </p:nvGrpSpPr>
          <p:grpSpPr>
            <a:xfrm>
              <a:off x="6425877" y="3127819"/>
              <a:ext cx="476674" cy="1712302"/>
              <a:chOff x="6425877" y="3127819"/>
              <a:chExt cx="476674" cy="1712302"/>
            </a:xfrm>
          </p:grpSpPr>
          <p:sp>
            <p:nvSpPr>
              <p:cNvPr id="123" name="Google Shape;166;p27">
                <a:extLst>
                  <a:ext uri="{FF2B5EF4-FFF2-40B4-BE49-F238E27FC236}">
                    <a16:creationId xmlns:a16="http://schemas.microsoft.com/office/drawing/2014/main" id="{374099A7-8479-F281-9ED8-F6DEB06AB4C3}"/>
                  </a:ext>
                </a:extLst>
              </p:cNvPr>
              <p:cNvSpPr/>
              <p:nvPr/>
            </p:nvSpPr>
            <p:spPr>
              <a:xfrm>
                <a:off x="6425877" y="3127819"/>
                <a:ext cx="476674" cy="1712302"/>
              </a:xfrm>
              <a:custGeom>
                <a:avLst/>
                <a:gdLst/>
                <a:ahLst/>
                <a:cxnLst/>
                <a:rect l="l" t="t" r="r" b="b"/>
                <a:pathLst>
                  <a:path w="25850" h="92858" extrusionOk="0">
                    <a:moveTo>
                      <a:pt x="13117" y="1"/>
                    </a:moveTo>
                    <a:cubicBezTo>
                      <a:pt x="13111" y="1"/>
                      <a:pt x="13104" y="1"/>
                      <a:pt x="13098" y="1"/>
                    </a:cubicBezTo>
                    <a:cubicBezTo>
                      <a:pt x="12002" y="25"/>
                      <a:pt x="11907" y="918"/>
                      <a:pt x="11883" y="1358"/>
                    </a:cubicBezTo>
                    <a:cubicBezTo>
                      <a:pt x="11860" y="1811"/>
                      <a:pt x="11883" y="3490"/>
                      <a:pt x="11860" y="4216"/>
                    </a:cubicBezTo>
                    <a:cubicBezTo>
                      <a:pt x="11836" y="4942"/>
                      <a:pt x="11729" y="6895"/>
                      <a:pt x="11645" y="8002"/>
                    </a:cubicBezTo>
                    <a:cubicBezTo>
                      <a:pt x="11562" y="9097"/>
                      <a:pt x="11490" y="11645"/>
                      <a:pt x="11538" y="12431"/>
                    </a:cubicBezTo>
                    <a:cubicBezTo>
                      <a:pt x="11569" y="12957"/>
                      <a:pt x="11286" y="13275"/>
                      <a:pt x="11000" y="13275"/>
                    </a:cubicBezTo>
                    <a:cubicBezTo>
                      <a:pt x="10852" y="13275"/>
                      <a:pt x="10703" y="13190"/>
                      <a:pt x="10598" y="13003"/>
                    </a:cubicBezTo>
                    <a:cubicBezTo>
                      <a:pt x="10288" y="12455"/>
                      <a:pt x="8800" y="8419"/>
                      <a:pt x="8573" y="7633"/>
                    </a:cubicBezTo>
                    <a:cubicBezTo>
                      <a:pt x="8359" y="6847"/>
                      <a:pt x="7954" y="5073"/>
                      <a:pt x="7478" y="3740"/>
                    </a:cubicBezTo>
                    <a:cubicBezTo>
                      <a:pt x="7104" y="2693"/>
                      <a:pt x="6606" y="2299"/>
                      <a:pt x="6098" y="2299"/>
                    </a:cubicBezTo>
                    <a:cubicBezTo>
                      <a:pt x="5958" y="2299"/>
                      <a:pt x="5818" y="2329"/>
                      <a:pt x="5680" y="2382"/>
                    </a:cubicBezTo>
                    <a:cubicBezTo>
                      <a:pt x="5025" y="2644"/>
                      <a:pt x="4728" y="3228"/>
                      <a:pt x="4811" y="3775"/>
                    </a:cubicBezTo>
                    <a:cubicBezTo>
                      <a:pt x="4883" y="4323"/>
                      <a:pt x="5716" y="6895"/>
                      <a:pt x="5918" y="7990"/>
                    </a:cubicBezTo>
                    <a:cubicBezTo>
                      <a:pt x="6121" y="9085"/>
                      <a:pt x="6788" y="11371"/>
                      <a:pt x="7109" y="12336"/>
                    </a:cubicBezTo>
                    <a:cubicBezTo>
                      <a:pt x="7430" y="13288"/>
                      <a:pt x="7585" y="14598"/>
                      <a:pt x="7216" y="14812"/>
                    </a:cubicBezTo>
                    <a:cubicBezTo>
                      <a:pt x="7184" y="14830"/>
                      <a:pt x="7149" y="14838"/>
                      <a:pt x="7112" y="14838"/>
                    </a:cubicBezTo>
                    <a:cubicBezTo>
                      <a:pt x="6722" y="14838"/>
                      <a:pt x="6117" y="13903"/>
                      <a:pt x="5573" y="13217"/>
                    </a:cubicBezTo>
                    <a:cubicBezTo>
                      <a:pt x="4978" y="12467"/>
                      <a:pt x="3466" y="10324"/>
                      <a:pt x="2727" y="9097"/>
                    </a:cubicBezTo>
                    <a:cubicBezTo>
                      <a:pt x="2201" y="8231"/>
                      <a:pt x="1625" y="7970"/>
                      <a:pt x="1179" y="7970"/>
                    </a:cubicBezTo>
                    <a:cubicBezTo>
                      <a:pt x="1000" y="7970"/>
                      <a:pt x="841" y="8012"/>
                      <a:pt x="715" y="8073"/>
                    </a:cubicBezTo>
                    <a:cubicBezTo>
                      <a:pt x="275" y="8288"/>
                      <a:pt x="1" y="8978"/>
                      <a:pt x="406" y="9967"/>
                    </a:cubicBezTo>
                    <a:cubicBezTo>
                      <a:pt x="799" y="10955"/>
                      <a:pt x="2275" y="13134"/>
                      <a:pt x="2835" y="13943"/>
                    </a:cubicBezTo>
                    <a:cubicBezTo>
                      <a:pt x="3394" y="14765"/>
                      <a:pt x="4847" y="17182"/>
                      <a:pt x="4847" y="17182"/>
                    </a:cubicBezTo>
                    <a:cubicBezTo>
                      <a:pt x="5002" y="18337"/>
                      <a:pt x="5204" y="19015"/>
                      <a:pt x="5359" y="20003"/>
                    </a:cubicBezTo>
                    <a:cubicBezTo>
                      <a:pt x="5478" y="20730"/>
                      <a:pt x="5883" y="22182"/>
                      <a:pt x="6061" y="23147"/>
                    </a:cubicBezTo>
                    <a:cubicBezTo>
                      <a:pt x="6240" y="24099"/>
                      <a:pt x="7085" y="26361"/>
                      <a:pt x="7407" y="27183"/>
                    </a:cubicBezTo>
                    <a:cubicBezTo>
                      <a:pt x="7514" y="27421"/>
                      <a:pt x="7585" y="28945"/>
                      <a:pt x="7645" y="29338"/>
                    </a:cubicBezTo>
                    <a:cubicBezTo>
                      <a:pt x="7597" y="36958"/>
                      <a:pt x="7371" y="76606"/>
                      <a:pt x="7157" y="92715"/>
                    </a:cubicBezTo>
                    <a:lnTo>
                      <a:pt x="18849" y="92858"/>
                    </a:lnTo>
                    <a:cubicBezTo>
                      <a:pt x="18003" y="66545"/>
                      <a:pt x="16658" y="28433"/>
                      <a:pt x="17122" y="28195"/>
                    </a:cubicBezTo>
                    <a:cubicBezTo>
                      <a:pt x="17146" y="28183"/>
                      <a:pt x="17158" y="28171"/>
                      <a:pt x="17182" y="28159"/>
                    </a:cubicBezTo>
                    <a:cubicBezTo>
                      <a:pt x="17205" y="28147"/>
                      <a:pt x="17229" y="28124"/>
                      <a:pt x="17253" y="28112"/>
                    </a:cubicBezTo>
                    <a:cubicBezTo>
                      <a:pt x="17265" y="28100"/>
                      <a:pt x="17277" y="28088"/>
                      <a:pt x="17301" y="28076"/>
                    </a:cubicBezTo>
                    <a:cubicBezTo>
                      <a:pt x="17325" y="28052"/>
                      <a:pt x="17360" y="28028"/>
                      <a:pt x="17396" y="27993"/>
                    </a:cubicBezTo>
                    <a:cubicBezTo>
                      <a:pt x="17420" y="27981"/>
                      <a:pt x="17432" y="27969"/>
                      <a:pt x="17456" y="27945"/>
                    </a:cubicBezTo>
                    <a:cubicBezTo>
                      <a:pt x="17491" y="27921"/>
                      <a:pt x="17527" y="27874"/>
                      <a:pt x="17575" y="27838"/>
                    </a:cubicBezTo>
                    <a:cubicBezTo>
                      <a:pt x="17586" y="27826"/>
                      <a:pt x="17598" y="27814"/>
                      <a:pt x="17610" y="27802"/>
                    </a:cubicBezTo>
                    <a:cubicBezTo>
                      <a:pt x="17670" y="27743"/>
                      <a:pt x="17729" y="27683"/>
                      <a:pt x="17789" y="27623"/>
                    </a:cubicBezTo>
                    <a:cubicBezTo>
                      <a:pt x="17801" y="27612"/>
                      <a:pt x="17801" y="27600"/>
                      <a:pt x="17813" y="27588"/>
                    </a:cubicBezTo>
                    <a:cubicBezTo>
                      <a:pt x="17872" y="27540"/>
                      <a:pt x="17920" y="27481"/>
                      <a:pt x="17967" y="27421"/>
                    </a:cubicBezTo>
                    <a:cubicBezTo>
                      <a:pt x="17991" y="27409"/>
                      <a:pt x="18003" y="27385"/>
                      <a:pt x="18015" y="27373"/>
                    </a:cubicBezTo>
                    <a:cubicBezTo>
                      <a:pt x="18063" y="27314"/>
                      <a:pt x="18122" y="27254"/>
                      <a:pt x="18170" y="27195"/>
                    </a:cubicBezTo>
                    <a:cubicBezTo>
                      <a:pt x="18182" y="27183"/>
                      <a:pt x="18194" y="27171"/>
                      <a:pt x="18206" y="27159"/>
                    </a:cubicBezTo>
                    <a:cubicBezTo>
                      <a:pt x="18265" y="27088"/>
                      <a:pt x="18337" y="27004"/>
                      <a:pt x="18396" y="26933"/>
                    </a:cubicBezTo>
                    <a:cubicBezTo>
                      <a:pt x="18408" y="26921"/>
                      <a:pt x="18408" y="26909"/>
                      <a:pt x="18420" y="26909"/>
                    </a:cubicBezTo>
                    <a:cubicBezTo>
                      <a:pt x="18479" y="26838"/>
                      <a:pt x="18527" y="26766"/>
                      <a:pt x="18587" y="26695"/>
                    </a:cubicBezTo>
                    <a:cubicBezTo>
                      <a:pt x="18587" y="26695"/>
                      <a:pt x="18599" y="26683"/>
                      <a:pt x="18599" y="26683"/>
                    </a:cubicBezTo>
                    <a:cubicBezTo>
                      <a:pt x="18813" y="26409"/>
                      <a:pt x="19027" y="26135"/>
                      <a:pt x="19206" y="25897"/>
                    </a:cubicBezTo>
                    <a:cubicBezTo>
                      <a:pt x="19218" y="25885"/>
                      <a:pt x="19218" y="25873"/>
                      <a:pt x="19230" y="25861"/>
                    </a:cubicBezTo>
                    <a:cubicBezTo>
                      <a:pt x="19277" y="25790"/>
                      <a:pt x="19337" y="25718"/>
                      <a:pt x="19384" y="25647"/>
                    </a:cubicBezTo>
                    <a:cubicBezTo>
                      <a:pt x="19444" y="25564"/>
                      <a:pt x="19503" y="25480"/>
                      <a:pt x="19575" y="25397"/>
                    </a:cubicBezTo>
                    <a:cubicBezTo>
                      <a:pt x="20146" y="24647"/>
                      <a:pt x="21123" y="23563"/>
                      <a:pt x="21718" y="22551"/>
                    </a:cubicBezTo>
                    <a:cubicBezTo>
                      <a:pt x="21777" y="22456"/>
                      <a:pt x="21825" y="22361"/>
                      <a:pt x="21873" y="22278"/>
                    </a:cubicBezTo>
                    <a:cubicBezTo>
                      <a:pt x="22194" y="21658"/>
                      <a:pt x="22325" y="20373"/>
                      <a:pt x="22932" y="19611"/>
                    </a:cubicBezTo>
                    <a:cubicBezTo>
                      <a:pt x="23409" y="19015"/>
                      <a:pt x="24135" y="17467"/>
                      <a:pt x="24659" y="16444"/>
                    </a:cubicBezTo>
                    <a:cubicBezTo>
                      <a:pt x="24695" y="16348"/>
                      <a:pt x="24742" y="16277"/>
                      <a:pt x="24778" y="16194"/>
                    </a:cubicBezTo>
                    <a:cubicBezTo>
                      <a:pt x="24837" y="16086"/>
                      <a:pt x="24885" y="15991"/>
                      <a:pt x="24933" y="15908"/>
                    </a:cubicBezTo>
                    <a:cubicBezTo>
                      <a:pt x="24968" y="15836"/>
                      <a:pt x="25004" y="15777"/>
                      <a:pt x="25040" y="15729"/>
                    </a:cubicBezTo>
                    <a:cubicBezTo>
                      <a:pt x="25087" y="15634"/>
                      <a:pt x="25147" y="15551"/>
                      <a:pt x="25206" y="15467"/>
                    </a:cubicBezTo>
                    <a:cubicBezTo>
                      <a:pt x="25218" y="15455"/>
                      <a:pt x="25218" y="15443"/>
                      <a:pt x="25230" y="15432"/>
                    </a:cubicBezTo>
                    <a:cubicBezTo>
                      <a:pt x="25421" y="15181"/>
                      <a:pt x="25623" y="14979"/>
                      <a:pt x="25742" y="14789"/>
                    </a:cubicBezTo>
                    <a:cubicBezTo>
                      <a:pt x="25754" y="14777"/>
                      <a:pt x="25766" y="14753"/>
                      <a:pt x="25766" y="14741"/>
                    </a:cubicBezTo>
                    <a:cubicBezTo>
                      <a:pt x="25778" y="14717"/>
                      <a:pt x="25790" y="14693"/>
                      <a:pt x="25802" y="14670"/>
                    </a:cubicBezTo>
                    <a:cubicBezTo>
                      <a:pt x="25826" y="14610"/>
                      <a:pt x="25838" y="14562"/>
                      <a:pt x="25849" y="14503"/>
                    </a:cubicBezTo>
                    <a:cubicBezTo>
                      <a:pt x="25849" y="14336"/>
                      <a:pt x="25766" y="14169"/>
                      <a:pt x="25528" y="13967"/>
                    </a:cubicBezTo>
                    <a:cubicBezTo>
                      <a:pt x="25292" y="13770"/>
                      <a:pt x="24999" y="13696"/>
                      <a:pt x="24690" y="13696"/>
                    </a:cubicBezTo>
                    <a:cubicBezTo>
                      <a:pt x="24624" y="13696"/>
                      <a:pt x="24558" y="13699"/>
                      <a:pt x="24492" y="13705"/>
                    </a:cubicBezTo>
                    <a:cubicBezTo>
                      <a:pt x="24361" y="13717"/>
                      <a:pt x="24218" y="13741"/>
                      <a:pt x="24087" y="13777"/>
                    </a:cubicBezTo>
                    <a:cubicBezTo>
                      <a:pt x="23897" y="13824"/>
                      <a:pt x="23706" y="13884"/>
                      <a:pt x="23516" y="13967"/>
                    </a:cubicBezTo>
                    <a:cubicBezTo>
                      <a:pt x="23218" y="14098"/>
                      <a:pt x="22944" y="14265"/>
                      <a:pt x="22730" y="14408"/>
                    </a:cubicBezTo>
                    <a:cubicBezTo>
                      <a:pt x="22587" y="14503"/>
                      <a:pt x="22456" y="14610"/>
                      <a:pt x="22337" y="14729"/>
                    </a:cubicBezTo>
                    <a:cubicBezTo>
                      <a:pt x="22325" y="14729"/>
                      <a:pt x="22325" y="14729"/>
                      <a:pt x="22313" y="14741"/>
                    </a:cubicBezTo>
                    <a:cubicBezTo>
                      <a:pt x="22123" y="14920"/>
                      <a:pt x="21944" y="15122"/>
                      <a:pt x="21766" y="15324"/>
                    </a:cubicBezTo>
                    <a:cubicBezTo>
                      <a:pt x="21706" y="15396"/>
                      <a:pt x="21658" y="15479"/>
                      <a:pt x="21599" y="15551"/>
                    </a:cubicBezTo>
                    <a:cubicBezTo>
                      <a:pt x="21492" y="15693"/>
                      <a:pt x="21385" y="15848"/>
                      <a:pt x="21277" y="15991"/>
                    </a:cubicBezTo>
                    <a:cubicBezTo>
                      <a:pt x="21230" y="16074"/>
                      <a:pt x="21182" y="16146"/>
                      <a:pt x="21135" y="16217"/>
                    </a:cubicBezTo>
                    <a:cubicBezTo>
                      <a:pt x="20789" y="16753"/>
                      <a:pt x="20480" y="17289"/>
                      <a:pt x="20182" y="17694"/>
                    </a:cubicBezTo>
                    <a:cubicBezTo>
                      <a:pt x="19837" y="18182"/>
                      <a:pt x="19599" y="18551"/>
                      <a:pt x="19372" y="18575"/>
                    </a:cubicBezTo>
                    <a:cubicBezTo>
                      <a:pt x="19361" y="18575"/>
                      <a:pt x="19361" y="18575"/>
                      <a:pt x="19361" y="18587"/>
                    </a:cubicBezTo>
                    <a:cubicBezTo>
                      <a:pt x="19356" y="18587"/>
                      <a:pt x="19351" y="18587"/>
                      <a:pt x="19347" y="18587"/>
                    </a:cubicBezTo>
                    <a:cubicBezTo>
                      <a:pt x="19149" y="18587"/>
                      <a:pt x="18950" y="18333"/>
                      <a:pt x="18706" y="17646"/>
                    </a:cubicBezTo>
                    <a:cubicBezTo>
                      <a:pt x="18170" y="16182"/>
                      <a:pt x="19408" y="12003"/>
                      <a:pt x="19694" y="10693"/>
                    </a:cubicBezTo>
                    <a:cubicBezTo>
                      <a:pt x="19980" y="9383"/>
                      <a:pt x="20861" y="6026"/>
                      <a:pt x="21087" y="5133"/>
                    </a:cubicBezTo>
                    <a:cubicBezTo>
                      <a:pt x="21313" y="4240"/>
                      <a:pt x="21766" y="2751"/>
                      <a:pt x="20253" y="2323"/>
                    </a:cubicBezTo>
                    <a:cubicBezTo>
                      <a:pt x="20151" y="2295"/>
                      <a:pt x="20053" y="2281"/>
                      <a:pt x="19960" y="2281"/>
                    </a:cubicBezTo>
                    <a:cubicBezTo>
                      <a:pt x="18672" y="2281"/>
                      <a:pt x="18282" y="4808"/>
                      <a:pt x="18027" y="5418"/>
                    </a:cubicBezTo>
                    <a:cubicBezTo>
                      <a:pt x="17765" y="6085"/>
                      <a:pt x="17348" y="7740"/>
                      <a:pt x="17086" y="8502"/>
                    </a:cubicBezTo>
                    <a:cubicBezTo>
                      <a:pt x="16827" y="9246"/>
                      <a:pt x="15970" y="12789"/>
                      <a:pt x="15200" y="12789"/>
                    </a:cubicBezTo>
                    <a:cubicBezTo>
                      <a:pt x="15194" y="12789"/>
                      <a:pt x="15188" y="12789"/>
                      <a:pt x="15181" y="12788"/>
                    </a:cubicBezTo>
                    <a:cubicBezTo>
                      <a:pt x="14419" y="12729"/>
                      <a:pt x="14800" y="9836"/>
                      <a:pt x="14824" y="8812"/>
                    </a:cubicBezTo>
                    <a:cubicBezTo>
                      <a:pt x="14836" y="7776"/>
                      <a:pt x="14765" y="5549"/>
                      <a:pt x="14681" y="4752"/>
                    </a:cubicBezTo>
                    <a:cubicBezTo>
                      <a:pt x="14598" y="3966"/>
                      <a:pt x="14586" y="2620"/>
                      <a:pt x="14574" y="1799"/>
                    </a:cubicBezTo>
                    <a:cubicBezTo>
                      <a:pt x="14562" y="982"/>
                      <a:pt x="14198" y="1"/>
                      <a:pt x="13117" y="1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7;p27">
                <a:extLst>
                  <a:ext uri="{FF2B5EF4-FFF2-40B4-BE49-F238E27FC236}">
                    <a16:creationId xmlns:a16="http://schemas.microsoft.com/office/drawing/2014/main" id="{397F33C6-F2DC-BA57-B562-EEE285511274}"/>
                  </a:ext>
                </a:extLst>
              </p:cNvPr>
              <p:cNvSpPr/>
              <p:nvPr/>
            </p:nvSpPr>
            <p:spPr>
              <a:xfrm>
                <a:off x="6535005" y="3798556"/>
                <a:ext cx="245916" cy="1040901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56448" extrusionOk="0">
                    <a:moveTo>
                      <a:pt x="1215" y="1"/>
                    </a:moveTo>
                    <a:lnTo>
                      <a:pt x="0" y="56448"/>
                    </a:lnTo>
                    <a:lnTo>
                      <a:pt x="13335" y="56448"/>
                    </a:lnTo>
                    <a:lnTo>
                      <a:pt x="11514" y="84"/>
                    </a:lnTo>
                    <a:cubicBezTo>
                      <a:pt x="10154" y="578"/>
                      <a:pt x="8603" y="746"/>
                      <a:pt x="7125" y="746"/>
                    </a:cubicBezTo>
                    <a:cubicBezTo>
                      <a:pt x="4009" y="746"/>
                      <a:pt x="1215" y="1"/>
                      <a:pt x="1215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8;p27">
                <a:extLst>
                  <a:ext uri="{FF2B5EF4-FFF2-40B4-BE49-F238E27FC236}">
                    <a16:creationId xmlns:a16="http://schemas.microsoft.com/office/drawing/2014/main" id="{48F711EF-3182-A8E7-6B74-AD3E6BAFCD43}"/>
                  </a:ext>
                </a:extLst>
              </p:cNvPr>
              <p:cNvSpPr/>
              <p:nvPr/>
            </p:nvSpPr>
            <p:spPr>
              <a:xfrm>
                <a:off x="6547083" y="3756402"/>
                <a:ext cx="208593" cy="73963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4011" extrusionOk="0">
                    <a:moveTo>
                      <a:pt x="500" y="1"/>
                    </a:moveTo>
                    <a:lnTo>
                      <a:pt x="0" y="3072"/>
                    </a:lnTo>
                    <a:cubicBezTo>
                      <a:pt x="0" y="3072"/>
                      <a:pt x="2842" y="4011"/>
                      <a:pt x="6306" y="4011"/>
                    </a:cubicBezTo>
                    <a:cubicBezTo>
                      <a:pt x="7914" y="4011"/>
                      <a:pt x="9657" y="3808"/>
                      <a:pt x="11311" y="3215"/>
                    </a:cubicBezTo>
                    <a:lnTo>
                      <a:pt x="10704" y="417"/>
                    </a:lnTo>
                    <a:cubicBezTo>
                      <a:pt x="10704" y="417"/>
                      <a:pt x="9309" y="558"/>
                      <a:pt x="7242" y="558"/>
                    </a:cubicBezTo>
                    <a:cubicBezTo>
                      <a:pt x="5368" y="558"/>
                      <a:pt x="2941" y="442"/>
                      <a:pt x="50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69;p27">
              <a:extLst>
                <a:ext uri="{FF2B5EF4-FFF2-40B4-BE49-F238E27FC236}">
                  <a16:creationId xmlns:a16="http://schemas.microsoft.com/office/drawing/2014/main" id="{AA20D4D2-3DDF-C202-61C0-1D18411BC804}"/>
                </a:ext>
              </a:extLst>
            </p:cNvPr>
            <p:cNvGrpSpPr/>
            <p:nvPr/>
          </p:nvGrpSpPr>
          <p:grpSpPr>
            <a:xfrm>
              <a:off x="7299472" y="2906945"/>
              <a:ext cx="646820" cy="1935370"/>
              <a:chOff x="7299472" y="2906945"/>
              <a:chExt cx="646820" cy="1935370"/>
            </a:xfrm>
          </p:grpSpPr>
          <p:sp>
            <p:nvSpPr>
              <p:cNvPr id="33" name="Google Shape;170;p27">
                <a:extLst>
                  <a:ext uri="{FF2B5EF4-FFF2-40B4-BE49-F238E27FC236}">
                    <a16:creationId xmlns:a16="http://schemas.microsoft.com/office/drawing/2014/main" id="{3C8F5878-4F80-D3A5-CFAA-3069CCECE7FE}"/>
                  </a:ext>
                </a:extLst>
              </p:cNvPr>
              <p:cNvSpPr/>
              <p:nvPr/>
            </p:nvSpPr>
            <p:spPr>
              <a:xfrm>
                <a:off x="7527593" y="3673625"/>
                <a:ext cx="240" cy="3983"/>
              </a:xfrm>
              <a:custGeom>
                <a:avLst/>
                <a:gdLst/>
                <a:ahLst/>
                <a:cxnLst/>
                <a:rect l="l" t="t" r="r" b="b"/>
                <a:pathLst>
                  <a:path w="13" h="216" extrusionOk="0">
                    <a:moveTo>
                      <a:pt x="12" y="215"/>
                    </a:moveTo>
                    <a:cubicBezTo>
                      <a:pt x="12" y="144"/>
                      <a:pt x="1" y="72"/>
                      <a:pt x="1" y="1"/>
                    </a:cubicBezTo>
                    <a:cubicBezTo>
                      <a:pt x="1" y="72"/>
                      <a:pt x="12" y="144"/>
                      <a:pt x="12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1;p27">
                <a:extLst>
                  <a:ext uri="{FF2B5EF4-FFF2-40B4-BE49-F238E27FC236}">
                    <a16:creationId xmlns:a16="http://schemas.microsoft.com/office/drawing/2014/main" id="{8AF1BD0F-2D74-4DC4-37D4-EA92A8925020}"/>
                  </a:ext>
                </a:extLst>
              </p:cNvPr>
              <p:cNvSpPr/>
              <p:nvPr/>
            </p:nvSpPr>
            <p:spPr>
              <a:xfrm>
                <a:off x="7505852" y="4146980"/>
                <a:ext cx="904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49" h="668" extrusionOk="0">
                    <a:moveTo>
                      <a:pt x="1" y="667"/>
                    </a:moveTo>
                    <a:cubicBezTo>
                      <a:pt x="13" y="441"/>
                      <a:pt x="25" y="227"/>
                      <a:pt x="48" y="1"/>
                    </a:cubicBezTo>
                    <a:cubicBezTo>
                      <a:pt x="25" y="227"/>
                      <a:pt x="13" y="441"/>
                      <a:pt x="1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2;p27">
                <a:extLst>
                  <a:ext uri="{FF2B5EF4-FFF2-40B4-BE49-F238E27FC236}">
                    <a16:creationId xmlns:a16="http://schemas.microsoft.com/office/drawing/2014/main" id="{833898A8-F73C-BB18-A13C-5F8EE4BEADE2}"/>
                  </a:ext>
                </a:extLst>
              </p:cNvPr>
              <p:cNvSpPr/>
              <p:nvPr/>
            </p:nvSpPr>
            <p:spPr>
              <a:xfrm>
                <a:off x="7507180" y="4124372"/>
                <a:ext cx="1106" cy="13848"/>
              </a:xfrm>
              <a:custGeom>
                <a:avLst/>
                <a:gdLst/>
                <a:ahLst/>
                <a:cxnLst/>
                <a:rect l="l" t="t" r="r" b="b"/>
                <a:pathLst>
                  <a:path w="60" h="751" extrusionOk="0">
                    <a:moveTo>
                      <a:pt x="0" y="750"/>
                    </a:moveTo>
                    <a:cubicBezTo>
                      <a:pt x="24" y="489"/>
                      <a:pt x="36" y="250"/>
                      <a:pt x="60" y="0"/>
                    </a:cubicBezTo>
                    <a:cubicBezTo>
                      <a:pt x="36" y="250"/>
                      <a:pt x="24" y="489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3;p27">
                <a:extLst>
                  <a:ext uri="{FF2B5EF4-FFF2-40B4-BE49-F238E27FC236}">
                    <a16:creationId xmlns:a16="http://schemas.microsoft.com/office/drawing/2014/main" id="{33E43703-8EDD-A866-3E66-C9D737149AEB}"/>
                  </a:ext>
                </a:extLst>
              </p:cNvPr>
              <p:cNvSpPr/>
              <p:nvPr/>
            </p:nvSpPr>
            <p:spPr>
              <a:xfrm>
                <a:off x="7523425" y="3880890"/>
                <a:ext cx="461" cy="7044"/>
              </a:xfrm>
              <a:custGeom>
                <a:avLst/>
                <a:gdLst/>
                <a:ahLst/>
                <a:cxnLst/>
                <a:rect l="l" t="t" r="r" b="b"/>
                <a:pathLst>
                  <a:path w="25" h="382" extrusionOk="0">
                    <a:moveTo>
                      <a:pt x="0" y="381"/>
                    </a:moveTo>
                    <a:cubicBezTo>
                      <a:pt x="0" y="250"/>
                      <a:pt x="12" y="131"/>
                      <a:pt x="24" y="0"/>
                    </a:cubicBezTo>
                    <a:cubicBezTo>
                      <a:pt x="12" y="131"/>
                      <a:pt x="0" y="250"/>
                      <a:pt x="0" y="38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4;p27">
                <a:extLst>
                  <a:ext uri="{FF2B5EF4-FFF2-40B4-BE49-F238E27FC236}">
                    <a16:creationId xmlns:a16="http://schemas.microsoft.com/office/drawing/2014/main" id="{D5D40957-5016-DF57-BF1E-C3A4F37A64C3}"/>
                  </a:ext>
                </a:extLst>
              </p:cNvPr>
              <p:cNvSpPr/>
              <p:nvPr/>
            </p:nvSpPr>
            <p:spPr>
              <a:xfrm>
                <a:off x="7528035" y="3681978"/>
                <a:ext cx="240" cy="4186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7" extrusionOk="0">
                    <a:moveTo>
                      <a:pt x="12" y="227"/>
                    </a:moveTo>
                    <a:cubicBezTo>
                      <a:pt x="12" y="143"/>
                      <a:pt x="0" y="72"/>
                      <a:pt x="0" y="0"/>
                    </a:cubicBezTo>
                    <a:cubicBezTo>
                      <a:pt x="0" y="72"/>
                      <a:pt x="12" y="143"/>
                      <a:pt x="12" y="2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5;p27">
                <a:extLst>
                  <a:ext uri="{FF2B5EF4-FFF2-40B4-BE49-F238E27FC236}">
                    <a16:creationId xmlns:a16="http://schemas.microsoft.com/office/drawing/2014/main" id="{0AD029BA-C58A-F46A-D71A-225F1539DAE9}"/>
                  </a:ext>
                </a:extLst>
              </p:cNvPr>
              <p:cNvSpPr/>
              <p:nvPr/>
            </p:nvSpPr>
            <p:spPr>
              <a:xfrm>
                <a:off x="7508710" y="4107684"/>
                <a:ext cx="682" cy="9017"/>
              </a:xfrm>
              <a:custGeom>
                <a:avLst/>
                <a:gdLst/>
                <a:ahLst/>
                <a:cxnLst/>
                <a:rect l="l" t="t" r="r" b="b"/>
                <a:pathLst>
                  <a:path w="37" h="489" extrusionOk="0">
                    <a:moveTo>
                      <a:pt x="1" y="489"/>
                    </a:moveTo>
                    <a:cubicBezTo>
                      <a:pt x="12" y="322"/>
                      <a:pt x="24" y="167"/>
                      <a:pt x="36" y="1"/>
                    </a:cubicBezTo>
                    <a:cubicBezTo>
                      <a:pt x="24" y="167"/>
                      <a:pt x="12" y="322"/>
                      <a:pt x="1" y="48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6;p27">
                <a:extLst>
                  <a:ext uri="{FF2B5EF4-FFF2-40B4-BE49-F238E27FC236}">
                    <a16:creationId xmlns:a16="http://schemas.microsoft.com/office/drawing/2014/main" id="{7FCC8E24-2326-AAE9-7B0C-61C3EB73358D}"/>
                  </a:ext>
                </a:extLst>
              </p:cNvPr>
              <p:cNvSpPr/>
              <p:nvPr/>
            </p:nvSpPr>
            <p:spPr>
              <a:xfrm>
                <a:off x="7528902" y="3752235"/>
                <a:ext cx="18" cy="549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8" extrusionOk="0">
                    <a:moveTo>
                      <a:pt x="1" y="298"/>
                    </a:moveTo>
                    <a:cubicBezTo>
                      <a:pt x="1" y="203"/>
                      <a:pt x="1" y="96"/>
                      <a:pt x="1" y="0"/>
                    </a:cubicBezTo>
                    <a:cubicBezTo>
                      <a:pt x="1" y="96"/>
                      <a:pt x="1" y="203"/>
                      <a:pt x="1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7;p27">
                <a:extLst>
                  <a:ext uri="{FF2B5EF4-FFF2-40B4-BE49-F238E27FC236}">
                    <a16:creationId xmlns:a16="http://schemas.microsoft.com/office/drawing/2014/main" id="{8845BB9B-894D-DB78-E619-78AEB5EB806E}"/>
                  </a:ext>
                </a:extLst>
              </p:cNvPr>
              <p:cNvSpPr/>
              <p:nvPr/>
            </p:nvSpPr>
            <p:spPr>
              <a:xfrm>
                <a:off x="7499269" y="4249506"/>
                <a:ext cx="682" cy="9902"/>
              </a:xfrm>
              <a:custGeom>
                <a:avLst/>
                <a:gdLst/>
                <a:ahLst/>
                <a:cxnLst/>
                <a:rect l="l" t="t" r="r" b="b"/>
                <a:pathLst>
                  <a:path w="37" h="537" extrusionOk="0">
                    <a:moveTo>
                      <a:pt x="1" y="537"/>
                    </a:moveTo>
                    <a:cubicBezTo>
                      <a:pt x="13" y="358"/>
                      <a:pt x="24" y="180"/>
                      <a:pt x="36" y="1"/>
                    </a:cubicBezTo>
                    <a:cubicBezTo>
                      <a:pt x="24" y="180"/>
                      <a:pt x="13" y="358"/>
                      <a:pt x="1" y="53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8;p27">
                <a:extLst>
                  <a:ext uri="{FF2B5EF4-FFF2-40B4-BE49-F238E27FC236}">
                    <a16:creationId xmlns:a16="http://schemas.microsoft.com/office/drawing/2014/main" id="{9F6F8956-BA08-48E3-0C37-3F567EAB39F2}"/>
                  </a:ext>
                </a:extLst>
              </p:cNvPr>
              <p:cNvSpPr/>
              <p:nvPr/>
            </p:nvSpPr>
            <p:spPr>
              <a:xfrm>
                <a:off x="7511126" y="4078272"/>
                <a:ext cx="240" cy="1106"/>
              </a:xfrm>
              <a:custGeom>
                <a:avLst/>
                <a:gdLst/>
                <a:ahLst/>
                <a:cxnLst/>
                <a:rect l="l" t="t" r="r" b="b"/>
                <a:pathLst>
                  <a:path w="13" h="60" extrusionOk="0">
                    <a:moveTo>
                      <a:pt x="1" y="60"/>
                    </a:moveTo>
                    <a:cubicBezTo>
                      <a:pt x="1" y="36"/>
                      <a:pt x="12" y="12"/>
                      <a:pt x="12" y="0"/>
                    </a:cubicBezTo>
                    <a:cubicBezTo>
                      <a:pt x="12" y="12"/>
                      <a:pt x="1" y="36"/>
                      <a:pt x="1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9;p27">
                <a:extLst>
                  <a:ext uri="{FF2B5EF4-FFF2-40B4-BE49-F238E27FC236}">
                    <a16:creationId xmlns:a16="http://schemas.microsoft.com/office/drawing/2014/main" id="{7EF55920-AD6D-F924-3147-E998D3FB741E}"/>
                  </a:ext>
                </a:extLst>
              </p:cNvPr>
              <p:cNvSpPr/>
              <p:nvPr/>
            </p:nvSpPr>
            <p:spPr>
              <a:xfrm>
                <a:off x="7526284" y="3658043"/>
                <a:ext cx="443" cy="35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92" extrusionOk="0">
                    <a:moveTo>
                      <a:pt x="24" y="191"/>
                    </a:moveTo>
                    <a:cubicBezTo>
                      <a:pt x="12" y="132"/>
                      <a:pt x="0" y="60"/>
                      <a:pt x="0" y="1"/>
                    </a:cubicBezTo>
                    <a:cubicBezTo>
                      <a:pt x="0" y="60"/>
                      <a:pt x="12" y="132"/>
                      <a:pt x="24" y="19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0;p27">
                <a:extLst>
                  <a:ext uri="{FF2B5EF4-FFF2-40B4-BE49-F238E27FC236}">
                    <a16:creationId xmlns:a16="http://schemas.microsoft.com/office/drawing/2014/main" id="{3B77CB9A-93C9-49D7-0B89-8A85A316BECD}"/>
                  </a:ext>
                </a:extLst>
              </p:cNvPr>
              <p:cNvSpPr/>
              <p:nvPr/>
            </p:nvSpPr>
            <p:spPr>
              <a:xfrm>
                <a:off x="7497739" y="4272999"/>
                <a:ext cx="664" cy="10787"/>
              </a:xfrm>
              <a:custGeom>
                <a:avLst/>
                <a:gdLst/>
                <a:ahLst/>
                <a:cxnLst/>
                <a:rect l="l" t="t" r="r" b="b"/>
                <a:pathLst>
                  <a:path w="36" h="585" extrusionOk="0">
                    <a:moveTo>
                      <a:pt x="0" y="584"/>
                    </a:moveTo>
                    <a:cubicBezTo>
                      <a:pt x="12" y="394"/>
                      <a:pt x="24" y="203"/>
                      <a:pt x="36" y="1"/>
                    </a:cubicBezTo>
                    <a:cubicBezTo>
                      <a:pt x="24" y="203"/>
                      <a:pt x="12" y="394"/>
                      <a:pt x="0" y="58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1;p27">
                <a:extLst>
                  <a:ext uri="{FF2B5EF4-FFF2-40B4-BE49-F238E27FC236}">
                    <a16:creationId xmlns:a16="http://schemas.microsoft.com/office/drawing/2014/main" id="{67B929BA-257E-00D5-F901-866A55DCD1BA}"/>
                  </a:ext>
                </a:extLst>
              </p:cNvPr>
              <p:cNvSpPr/>
              <p:nvPr/>
            </p:nvSpPr>
            <p:spPr>
              <a:xfrm>
                <a:off x="7524292" y="3865954"/>
                <a:ext cx="240" cy="6399"/>
              </a:xfrm>
              <a:custGeom>
                <a:avLst/>
                <a:gdLst/>
                <a:ahLst/>
                <a:cxnLst/>
                <a:rect l="l" t="t" r="r" b="b"/>
                <a:pathLst>
                  <a:path w="13" h="347" extrusionOk="0">
                    <a:moveTo>
                      <a:pt x="1" y="346"/>
                    </a:moveTo>
                    <a:cubicBezTo>
                      <a:pt x="1" y="227"/>
                      <a:pt x="13" y="120"/>
                      <a:pt x="13" y="1"/>
                    </a:cubicBezTo>
                    <a:cubicBezTo>
                      <a:pt x="13" y="120"/>
                      <a:pt x="1" y="227"/>
                      <a:pt x="1" y="34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2;p27">
                <a:extLst>
                  <a:ext uri="{FF2B5EF4-FFF2-40B4-BE49-F238E27FC236}">
                    <a16:creationId xmlns:a16="http://schemas.microsoft.com/office/drawing/2014/main" id="{C6BEA14B-0072-AB4B-F8BD-2CF03ACEBACA}"/>
                  </a:ext>
                </a:extLst>
              </p:cNvPr>
              <p:cNvSpPr/>
              <p:nvPr/>
            </p:nvSpPr>
            <p:spPr>
              <a:xfrm>
                <a:off x="7526929" y="3665511"/>
                <a:ext cx="461" cy="39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215" extrusionOk="0">
                    <a:moveTo>
                      <a:pt x="25" y="215"/>
                    </a:moveTo>
                    <a:cubicBezTo>
                      <a:pt x="13" y="143"/>
                      <a:pt x="13" y="72"/>
                      <a:pt x="1" y="0"/>
                    </a:cubicBezTo>
                    <a:cubicBezTo>
                      <a:pt x="13" y="72"/>
                      <a:pt x="13" y="143"/>
                      <a:pt x="25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3;p27">
                <a:extLst>
                  <a:ext uri="{FF2B5EF4-FFF2-40B4-BE49-F238E27FC236}">
                    <a16:creationId xmlns:a16="http://schemas.microsoft.com/office/drawing/2014/main" id="{3617D0C1-ACFA-A22C-A27A-845EA892D5B4}"/>
                  </a:ext>
                </a:extLst>
              </p:cNvPr>
              <p:cNvSpPr/>
              <p:nvPr/>
            </p:nvSpPr>
            <p:spPr>
              <a:xfrm>
                <a:off x="7500800" y="4226235"/>
                <a:ext cx="682" cy="9238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1" extrusionOk="0">
                    <a:moveTo>
                      <a:pt x="1" y="501"/>
                    </a:moveTo>
                    <a:cubicBezTo>
                      <a:pt x="13" y="334"/>
                      <a:pt x="25" y="168"/>
                      <a:pt x="37" y="1"/>
                    </a:cubicBezTo>
                    <a:cubicBezTo>
                      <a:pt x="25" y="168"/>
                      <a:pt x="13" y="334"/>
                      <a:pt x="1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4;p27">
                <a:extLst>
                  <a:ext uri="{FF2B5EF4-FFF2-40B4-BE49-F238E27FC236}">
                    <a16:creationId xmlns:a16="http://schemas.microsoft.com/office/drawing/2014/main" id="{AF3A5D25-0336-B52E-72AD-3FECFACFFC23}"/>
                  </a:ext>
                </a:extLst>
              </p:cNvPr>
              <p:cNvSpPr/>
              <p:nvPr/>
            </p:nvSpPr>
            <p:spPr>
              <a:xfrm>
                <a:off x="7502791" y="4203849"/>
                <a:ext cx="18" cy="1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extrusionOk="0">
                    <a:moveTo>
                      <a:pt x="0" y="60"/>
                    </a:moveTo>
                    <a:cubicBezTo>
                      <a:pt x="0" y="36"/>
                      <a:pt x="0" y="24"/>
                      <a:pt x="0" y="0"/>
                    </a:cubicBezTo>
                    <a:cubicBezTo>
                      <a:pt x="0" y="24"/>
                      <a:pt x="0" y="36"/>
                      <a:pt x="0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5;p27">
                <a:extLst>
                  <a:ext uri="{FF2B5EF4-FFF2-40B4-BE49-F238E27FC236}">
                    <a16:creationId xmlns:a16="http://schemas.microsoft.com/office/drawing/2014/main" id="{E11B44DE-8428-1093-794E-B6FB5EA1410C}"/>
                  </a:ext>
                </a:extLst>
              </p:cNvPr>
              <p:cNvSpPr/>
              <p:nvPr/>
            </p:nvSpPr>
            <p:spPr>
              <a:xfrm>
                <a:off x="7528902" y="3746297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6;p27">
                <a:extLst>
                  <a:ext uri="{FF2B5EF4-FFF2-40B4-BE49-F238E27FC236}">
                    <a16:creationId xmlns:a16="http://schemas.microsoft.com/office/drawing/2014/main" id="{5C734251-60B5-BFB8-8E1F-CA56780064C5}"/>
                  </a:ext>
                </a:extLst>
              </p:cNvPr>
              <p:cNvSpPr/>
              <p:nvPr/>
            </p:nvSpPr>
            <p:spPr>
              <a:xfrm>
                <a:off x="7518373" y="3963668"/>
                <a:ext cx="461" cy="768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17" extrusionOk="0">
                    <a:moveTo>
                      <a:pt x="0" y="417"/>
                    </a:moveTo>
                    <a:cubicBezTo>
                      <a:pt x="12" y="274"/>
                      <a:pt x="12" y="143"/>
                      <a:pt x="24" y="0"/>
                    </a:cubicBezTo>
                    <a:cubicBezTo>
                      <a:pt x="12" y="143"/>
                      <a:pt x="12" y="274"/>
                      <a:pt x="0" y="41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7;p27">
                <a:extLst>
                  <a:ext uri="{FF2B5EF4-FFF2-40B4-BE49-F238E27FC236}">
                    <a16:creationId xmlns:a16="http://schemas.microsoft.com/office/drawing/2014/main" id="{4ED5CBCD-2D00-B9AA-DAD0-4B890E1619D2}"/>
                  </a:ext>
                </a:extLst>
              </p:cNvPr>
              <p:cNvSpPr/>
              <p:nvPr/>
            </p:nvSpPr>
            <p:spPr>
              <a:xfrm>
                <a:off x="7521452" y="3912718"/>
                <a:ext cx="443" cy="7487"/>
              </a:xfrm>
              <a:custGeom>
                <a:avLst/>
                <a:gdLst/>
                <a:ahLst/>
                <a:cxnLst/>
                <a:rect l="l" t="t" r="r" b="b"/>
                <a:pathLst>
                  <a:path w="24" h="406" extrusionOk="0">
                    <a:moveTo>
                      <a:pt x="0" y="406"/>
                    </a:moveTo>
                    <a:cubicBezTo>
                      <a:pt x="12" y="263"/>
                      <a:pt x="24" y="132"/>
                      <a:pt x="24" y="1"/>
                    </a:cubicBezTo>
                    <a:cubicBezTo>
                      <a:pt x="24" y="132"/>
                      <a:pt x="12" y="263"/>
                      <a:pt x="0" y="40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8;p27">
                <a:extLst>
                  <a:ext uri="{FF2B5EF4-FFF2-40B4-BE49-F238E27FC236}">
                    <a16:creationId xmlns:a16="http://schemas.microsoft.com/office/drawing/2014/main" id="{7B867DBF-7919-59FB-629D-CD8071FEE8F0}"/>
                  </a:ext>
                </a:extLst>
              </p:cNvPr>
              <p:cNvSpPr/>
              <p:nvPr/>
            </p:nvSpPr>
            <p:spPr>
              <a:xfrm>
                <a:off x="7517267" y="3981444"/>
                <a:ext cx="461" cy="792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30" extrusionOk="0">
                    <a:moveTo>
                      <a:pt x="1" y="429"/>
                    </a:moveTo>
                    <a:cubicBezTo>
                      <a:pt x="1" y="286"/>
                      <a:pt x="13" y="143"/>
                      <a:pt x="25" y="0"/>
                    </a:cubicBezTo>
                    <a:cubicBezTo>
                      <a:pt x="13" y="143"/>
                      <a:pt x="1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9;p27">
                <a:extLst>
                  <a:ext uri="{FF2B5EF4-FFF2-40B4-BE49-F238E27FC236}">
                    <a16:creationId xmlns:a16="http://schemas.microsoft.com/office/drawing/2014/main" id="{5AB0129A-4626-806D-6E07-63A57F30A167}"/>
                  </a:ext>
                </a:extLst>
              </p:cNvPr>
              <p:cNvSpPr/>
              <p:nvPr/>
            </p:nvSpPr>
            <p:spPr>
              <a:xfrm>
                <a:off x="7520567" y="3928964"/>
                <a:ext cx="461" cy="792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30" extrusionOk="0">
                    <a:moveTo>
                      <a:pt x="1" y="429"/>
                    </a:moveTo>
                    <a:cubicBezTo>
                      <a:pt x="1" y="287"/>
                      <a:pt x="12" y="144"/>
                      <a:pt x="24" y="1"/>
                    </a:cubicBezTo>
                    <a:cubicBezTo>
                      <a:pt x="12" y="144"/>
                      <a:pt x="1" y="287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90;p27">
                <a:extLst>
                  <a:ext uri="{FF2B5EF4-FFF2-40B4-BE49-F238E27FC236}">
                    <a16:creationId xmlns:a16="http://schemas.microsoft.com/office/drawing/2014/main" id="{C90B1537-C088-BEFB-3D32-0849AC2A0CD2}"/>
                  </a:ext>
                </a:extLst>
              </p:cNvPr>
              <p:cNvSpPr/>
              <p:nvPr/>
            </p:nvSpPr>
            <p:spPr>
              <a:xfrm>
                <a:off x="7519461" y="3946094"/>
                <a:ext cx="461" cy="792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30" extrusionOk="0">
                    <a:moveTo>
                      <a:pt x="1" y="429"/>
                    </a:moveTo>
                    <a:cubicBezTo>
                      <a:pt x="13" y="286"/>
                      <a:pt x="13" y="143"/>
                      <a:pt x="25" y="1"/>
                    </a:cubicBezTo>
                    <a:cubicBezTo>
                      <a:pt x="13" y="143"/>
                      <a:pt x="13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91;p27">
                <a:extLst>
                  <a:ext uri="{FF2B5EF4-FFF2-40B4-BE49-F238E27FC236}">
                    <a16:creationId xmlns:a16="http://schemas.microsoft.com/office/drawing/2014/main" id="{8A85AA34-351A-8CFB-09AF-4E4E097A5F91}"/>
                  </a:ext>
                </a:extLst>
              </p:cNvPr>
              <p:cNvSpPr/>
              <p:nvPr/>
            </p:nvSpPr>
            <p:spPr>
              <a:xfrm>
                <a:off x="7512232" y="4057195"/>
                <a:ext cx="443" cy="6602"/>
              </a:xfrm>
              <a:custGeom>
                <a:avLst/>
                <a:gdLst/>
                <a:ahLst/>
                <a:cxnLst/>
                <a:rect l="l" t="t" r="r" b="b"/>
                <a:pathLst>
                  <a:path w="24" h="358" extrusionOk="0">
                    <a:moveTo>
                      <a:pt x="0" y="357"/>
                    </a:moveTo>
                    <a:cubicBezTo>
                      <a:pt x="12" y="238"/>
                      <a:pt x="12" y="119"/>
                      <a:pt x="24" y="0"/>
                    </a:cubicBezTo>
                    <a:cubicBezTo>
                      <a:pt x="12" y="119"/>
                      <a:pt x="12" y="238"/>
                      <a:pt x="0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92;p27">
                <a:extLst>
                  <a:ext uri="{FF2B5EF4-FFF2-40B4-BE49-F238E27FC236}">
                    <a16:creationId xmlns:a16="http://schemas.microsoft.com/office/drawing/2014/main" id="{7A05743A-FABA-3FAC-1739-02C559B5BD42}"/>
                  </a:ext>
                </a:extLst>
              </p:cNvPr>
              <p:cNvSpPr/>
              <p:nvPr/>
            </p:nvSpPr>
            <p:spPr>
              <a:xfrm>
                <a:off x="7513542" y="4037206"/>
                <a:ext cx="461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5" extrusionOk="0">
                    <a:moveTo>
                      <a:pt x="1" y="465"/>
                    </a:moveTo>
                    <a:cubicBezTo>
                      <a:pt x="1" y="310"/>
                      <a:pt x="12" y="155"/>
                      <a:pt x="24" y="1"/>
                    </a:cubicBezTo>
                    <a:cubicBezTo>
                      <a:pt x="12" y="155"/>
                      <a:pt x="1" y="310"/>
                      <a:pt x="1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93;p27">
                <a:extLst>
                  <a:ext uri="{FF2B5EF4-FFF2-40B4-BE49-F238E27FC236}">
                    <a16:creationId xmlns:a16="http://schemas.microsoft.com/office/drawing/2014/main" id="{809FC91D-79DF-0340-1876-59409E0903E5}"/>
                  </a:ext>
                </a:extLst>
              </p:cNvPr>
              <p:cNvSpPr/>
              <p:nvPr/>
            </p:nvSpPr>
            <p:spPr>
              <a:xfrm>
                <a:off x="7528478" y="3690756"/>
                <a:ext cx="240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9" extrusionOk="0">
                    <a:moveTo>
                      <a:pt x="12" y="239"/>
                    </a:moveTo>
                    <a:cubicBezTo>
                      <a:pt x="0" y="155"/>
                      <a:pt x="0" y="72"/>
                      <a:pt x="0" y="1"/>
                    </a:cubicBezTo>
                    <a:cubicBezTo>
                      <a:pt x="0" y="72"/>
                      <a:pt x="0" y="155"/>
                      <a:pt x="12" y="23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94;p27">
                <a:extLst>
                  <a:ext uri="{FF2B5EF4-FFF2-40B4-BE49-F238E27FC236}">
                    <a16:creationId xmlns:a16="http://schemas.microsoft.com/office/drawing/2014/main" id="{DF71728F-E9E7-2C0C-1493-87456800C6DA}"/>
                  </a:ext>
                </a:extLst>
              </p:cNvPr>
              <p:cNvSpPr/>
              <p:nvPr/>
            </p:nvSpPr>
            <p:spPr>
              <a:xfrm>
                <a:off x="7522540" y="3896472"/>
                <a:ext cx="461" cy="72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94" extrusionOk="0">
                    <a:moveTo>
                      <a:pt x="1" y="394"/>
                    </a:moveTo>
                    <a:cubicBezTo>
                      <a:pt x="1" y="263"/>
                      <a:pt x="13" y="132"/>
                      <a:pt x="24" y="1"/>
                    </a:cubicBezTo>
                    <a:cubicBezTo>
                      <a:pt x="13" y="132"/>
                      <a:pt x="1" y="263"/>
                      <a:pt x="1" y="39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95;p27">
                <a:extLst>
                  <a:ext uri="{FF2B5EF4-FFF2-40B4-BE49-F238E27FC236}">
                    <a16:creationId xmlns:a16="http://schemas.microsoft.com/office/drawing/2014/main" id="{1FB1AAE3-CC4E-2C63-D0AA-FFB258E7487C}"/>
                  </a:ext>
                </a:extLst>
              </p:cNvPr>
              <p:cNvSpPr/>
              <p:nvPr/>
            </p:nvSpPr>
            <p:spPr>
              <a:xfrm>
                <a:off x="7496190" y="4296934"/>
                <a:ext cx="682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620" extrusionOk="0">
                    <a:moveTo>
                      <a:pt x="1" y="620"/>
                    </a:moveTo>
                    <a:cubicBezTo>
                      <a:pt x="13" y="417"/>
                      <a:pt x="25" y="215"/>
                      <a:pt x="37" y="1"/>
                    </a:cubicBezTo>
                    <a:cubicBezTo>
                      <a:pt x="25" y="215"/>
                      <a:pt x="13" y="417"/>
                      <a:pt x="1" y="62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96;p27">
                <a:extLst>
                  <a:ext uri="{FF2B5EF4-FFF2-40B4-BE49-F238E27FC236}">
                    <a16:creationId xmlns:a16="http://schemas.microsoft.com/office/drawing/2014/main" id="{1FBD115F-07A0-9278-2B8F-ACA80E83E9B8}"/>
                  </a:ext>
                </a:extLst>
              </p:cNvPr>
              <p:cNvSpPr/>
              <p:nvPr/>
            </p:nvSpPr>
            <p:spPr>
              <a:xfrm>
                <a:off x="7515957" y="3999663"/>
                <a:ext cx="461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5" extrusionOk="0">
                    <a:moveTo>
                      <a:pt x="0" y="465"/>
                    </a:moveTo>
                    <a:cubicBezTo>
                      <a:pt x="12" y="298"/>
                      <a:pt x="24" y="144"/>
                      <a:pt x="24" y="1"/>
                    </a:cubicBezTo>
                    <a:cubicBezTo>
                      <a:pt x="24" y="144"/>
                      <a:pt x="12" y="298"/>
                      <a:pt x="0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97;p27">
                <a:extLst>
                  <a:ext uri="{FF2B5EF4-FFF2-40B4-BE49-F238E27FC236}">
                    <a16:creationId xmlns:a16="http://schemas.microsoft.com/office/drawing/2014/main" id="{BDCBDC7A-D61E-B928-C86A-2BB6980B1DC4}"/>
                  </a:ext>
                </a:extLst>
              </p:cNvPr>
              <p:cNvSpPr/>
              <p:nvPr/>
            </p:nvSpPr>
            <p:spPr>
              <a:xfrm>
                <a:off x="7528699" y="3699976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98;p27">
                <a:extLst>
                  <a:ext uri="{FF2B5EF4-FFF2-40B4-BE49-F238E27FC236}">
                    <a16:creationId xmlns:a16="http://schemas.microsoft.com/office/drawing/2014/main" id="{C097BEE4-6E09-41C5-381C-A1C731D681D1}"/>
                  </a:ext>
                </a:extLst>
              </p:cNvPr>
              <p:cNvSpPr/>
              <p:nvPr/>
            </p:nvSpPr>
            <p:spPr>
              <a:xfrm>
                <a:off x="7514648" y="4017881"/>
                <a:ext cx="664" cy="9238"/>
              </a:xfrm>
              <a:custGeom>
                <a:avLst/>
                <a:gdLst/>
                <a:ahLst/>
                <a:cxnLst/>
                <a:rect l="l" t="t" r="r" b="b"/>
                <a:pathLst>
                  <a:path w="36" h="501" extrusionOk="0">
                    <a:moveTo>
                      <a:pt x="0" y="501"/>
                    </a:moveTo>
                    <a:cubicBezTo>
                      <a:pt x="12" y="334"/>
                      <a:pt x="24" y="168"/>
                      <a:pt x="36" y="1"/>
                    </a:cubicBezTo>
                    <a:cubicBezTo>
                      <a:pt x="24" y="168"/>
                      <a:pt x="12" y="334"/>
                      <a:pt x="0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99;p27">
                <a:extLst>
                  <a:ext uri="{FF2B5EF4-FFF2-40B4-BE49-F238E27FC236}">
                    <a16:creationId xmlns:a16="http://schemas.microsoft.com/office/drawing/2014/main" id="{A6BA64D9-DACB-290C-2EBC-9D3D00182FCD}"/>
                  </a:ext>
                </a:extLst>
              </p:cNvPr>
              <p:cNvSpPr/>
              <p:nvPr/>
            </p:nvSpPr>
            <p:spPr>
              <a:xfrm>
                <a:off x="7521010" y="3626861"/>
                <a:ext cx="682" cy="2434"/>
              </a:xfrm>
              <a:custGeom>
                <a:avLst/>
                <a:gdLst/>
                <a:ahLst/>
                <a:cxnLst/>
                <a:rect l="l" t="t" r="r" b="b"/>
                <a:pathLst>
                  <a:path w="37" h="132" extrusionOk="0">
                    <a:moveTo>
                      <a:pt x="36" y="132"/>
                    </a:moveTo>
                    <a:cubicBezTo>
                      <a:pt x="24" y="84"/>
                      <a:pt x="12" y="37"/>
                      <a:pt x="0" y="1"/>
                    </a:cubicBezTo>
                    <a:cubicBezTo>
                      <a:pt x="12" y="37"/>
                      <a:pt x="24" y="84"/>
                      <a:pt x="36" y="132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00;p27">
                <a:extLst>
                  <a:ext uri="{FF2B5EF4-FFF2-40B4-BE49-F238E27FC236}">
                    <a16:creationId xmlns:a16="http://schemas.microsoft.com/office/drawing/2014/main" id="{29509E63-523D-2041-3B85-91837089B5F7}"/>
                  </a:ext>
                </a:extLst>
              </p:cNvPr>
              <p:cNvSpPr/>
              <p:nvPr/>
            </p:nvSpPr>
            <p:spPr>
              <a:xfrm>
                <a:off x="7525399" y="3651017"/>
                <a:ext cx="461" cy="331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0" extrusionOk="0">
                    <a:moveTo>
                      <a:pt x="24" y="179"/>
                    </a:moveTo>
                    <a:cubicBezTo>
                      <a:pt x="12" y="120"/>
                      <a:pt x="12" y="60"/>
                      <a:pt x="0" y="1"/>
                    </a:cubicBezTo>
                    <a:cubicBezTo>
                      <a:pt x="12" y="60"/>
                      <a:pt x="12" y="120"/>
                      <a:pt x="24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1;p27">
                <a:extLst>
                  <a:ext uri="{FF2B5EF4-FFF2-40B4-BE49-F238E27FC236}">
                    <a16:creationId xmlns:a16="http://schemas.microsoft.com/office/drawing/2014/main" id="{7E0C427D-186E-2663-B06E-CBEFD4142DE2}"/>
                  </a:ext>
                </a:extLst>
              </p:cNvPr>
              <p:cNvSpPr/>
              <p:nvPr/>
            </p:nvSpPr>
            <p:spPr>
              <a:xfrm>
                <a:off x="7475777" y="4641633"/>
                <a:ext cx="904" cy="1318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15" extrusionOk="0">
                    <a:moveTo>
                      <a:pt x="1" y="715"/>
                    </a:moveTo>
                    <a:cubicBezTo>
                      <a:pt x="13" y="477"/>
                      <a:pt x="24" y="239"/>
                      <a:pt x="48" y="0"/>
                    </a:cubicBezTo>
                    <a:cubicBezTo>
                      <a:pt x="24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2;p27">
                <a:extLst>
                  <a:ext uri="{FF2B5EF4-FFF2-40B4-BE49-F238E27FC236}">
                    <a16:creationId xmlns:a16="http://schemas.microsoft.com/office/drawing/2014/main" id="{FF905589-D3E9-CE85-FBA3-C1807C3A1AE7}"/>
                  </a:ext>
                </a:extLst>
              </p:cNvPr>
              <p:cNvSpPr/>
              <p:nvPr/>
            </p:nvSpPr>
            <p:spPr>
              <a:xfrm>
                <a:off x="7477307" y="4613309"/>
                <a:ext cx="682" cy="13185"/>
              </a:xfrm>
              <a:custGeom>
                <a:avLst/>
                <a:gdLst/>
                <a:ahLst/>
                <a:cxnLst/>
                <a:rect l="l" t="t" r="r" b="b"/>
                <a:pathLst>
                  <a:path w="37" h="715" extrusionOk="0">
                    <a:moveTo>
                      <a:pt x="1" y="715"/>
                    </a:moveTo>
                    <a:cubicBezTo>
                      <a:pt x="13" y="477"/>
                      <a:pt x="25" y="239"/>
                      <a:pt x="37" y="1"/>
                    </a:cubicBezTo>
                    <a:cubicBezTo>
                      <a:pt x="25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03;p27">
                <a:extLst>
                  <a:ext uri="{FF2B5EF4-FFF2-40B4-BE49-F238E27FC236}">
                    <a16:creationId xmlns:a16="http://schemas.microsoft.com/office/drawing/2014/main" id="{DBC9F15C-55A2-3A75-E1C8-4CA622F970A1}"/>
                  </a:ext>
                </a:extLst>
              </p:cNvPr>
              <p:cNvSpPr/>
              <p:nvPr/>
            </p:nvSpPr>
            <p:spPr>
              <a:xfrm>
                <a:off x="7528257" y="3776170"/>
                <a:ext cx="240" cy="5716"/>
              </a:xfrm>
              <a:custGeom>
                <a:avLst/>
                <a:gdLst/>
                <a:ahLst/>
                <a:cxnLst/>
                <a:rect l="l" t="t" r="r" b="b"/>
                <a:pathLst>
                  <a:path w="13" h="310" extrusionOk="0">
                    <a:moveTo>
                      <a:pt x="0" y="310"/>
                    </a:moveTo>
                    <a:cubicBezTo>
                      <a:pt x="0" y="203"/>
                      <a:pt x="0" y="95"/>
                      <a:pt x="12" y="0"/>
                    </a:cubicBezTo>
                    <a:cubicBezTo>
                      <a:pt x="0" y="95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04;p27">
                <a:extLst>
                  <a:ext uri="{FF2B5EF4-FFF2-40B4-BE49-F238E27FC236}">
                    <a16:creationId xmlns:a16="http://schemas.microsoft.com/office/drawing/2014/main" id="{48CE1B19-8031-85E7-ACB1-5AFA9F77DF77}"/>
                  </a:ext>
                </a:extLst>
              </p:cNvPr>
              <p:cNvSpPr/>
              <p:nvPr/>
            </p:nvSpPr>
            <p:spPr>
              <a:xfrm>
                <a:off x="7526487" y="3825349"/>
                <a:ext cx="18" cy="30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67" extrusionOk="0">
                    <a:moveTo>
                      <a:pt x="1" y="167"/>
                    </a:moveTo>
                    <a:cubicBezTo>
                      <a:pt x="1" y="107"/>
                      <a:pt x="1" y="60"/>
                      <a:pt x="1" y="0"/>
                    </a:cubicBezTo>
                    <a:cubicBezTo>
                      <a:pt x="1" y="60"/>
                      <a:pt x="1" y="107"/>
                      <a:pt x="1" y="1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05;p27">
                <a:extLst>
                  <a:ext uri="{FF2B5EF4-FFF2-40B4-BE49-F238E27FC236}">
                    <a16:creationId xmlns:a16="http://schemas.microsoft.com/office/drawing/2014/main" id="{E65798A7-F4DC-9DD2-333F-8956031C0604}"/>
                  </a:ext>
                </a:extLst>
              </p:cNvPr>
              <p:cNvSpPr/>
              <p:nvPr/>
            </p:nvSpPr>
            <p:spPr>
              <a:xfrm>
                <a:off x="7470281" y="4760405"/>
                <a:ext cx="461" cy="120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6" extrusionOk="0">
                    <a:moveTo>
                      <a:pt x="1" y="656"/>
                    </a:moveTo>
                    <a:cubicBezTo>
                      <a:pt x="13" y="429"/>
                      <a:pt x="13" y="215"/>
                      <a:pt x="25" y="1"/>
                    </a:cubicBezTo>
                    <a:cubicBezTo>
                      <a:pt x="13" y="215"/>
                      <a:pt x="13" y="429"/>
                      <a:pt x="1" y="65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06;p27">
                <a:extLst>
                  <a:ext uri="{FF2B5EF4-FFF2-40B4-BE49-F238E27FC236}">
                    <a16:creationId xmlns:a16="http://schemas.microsoft.com/office/drawing/2014/main" id="{F546AA8A-9DDB-0AD4-83C4-A6F4E5F55C05}"/>
                  </a:ext>
                </a:extLst>
              </p:cNvPr>
              <p:cNvSpPr/>
              <p:nvPr/>
            </p:nvSpPr>
            <p:spPr>
              <a:xfrm>
                <a:off x="7478856" y="4585428"/>
                <a:ext cx="682" cy="12963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3" extrusionOk="0">
                    <a:moveTo>
                      <a:pt x="0" y="703"/>
                    </a:moveTo>
                    <a:cubicBezTo>
                      <a:pt x="12" y="477"/>
                      <a:pt x="24" y="239"/>
                      <a:pt x="36" y="0"/>
                    </a:cubicBezTo>
                    <a:cubicBezTo>
                      <a:pt x="24" y="239"/>
                      <a:pt x="12" y="477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07;p27">
                <a:extLst>
                  <a:ext uri="{FF2B5EF4-FFF2-40B4-BE49-F238E27FC236}">
                    <a16:creationId xmlns:a16="http://schemas.microsoft.com/office/drawing/2014/main" id="{8E60E617-892A-4BF7-4FCD-3DA00B75FFD9}"/>
                  </a:ext>
                </a:extLst>
              </p:cNvPr>
              <p:cNvSpPr/>
              <p:nvPr/>
            </p:nvSpPr>
            <p:spPr>
              <a:xfrm>
                <a:off x="7527814" y="3788672"/>
                <a:ext cx="240" cy="5514"/>
              </a:xfrm>
              <a:custGeom>
                <a:avLst/>
                <a:gdLst/>
                <a:ahLst/>
                <a:cxnLst/>
                <a:rect l="l" t="t" r="r" b="b"/>
                <a:pathLst>
                  <a:path w="13" h="299" extrusionOk="0">
                    <a:moveTo>
                      <a:pt x="0" y="298"/>
                    </a:moveTo>
                    <a:cubicBezTo>
                      <a:pt x="0" y="191"/>
                      <a:pt x="12" y="96"/>
                      <a:pt x="12" y="1"/>
                    </a:cubicBezTo>
                    <a:cubicBezTo>
                      <a:pt x="12" y="96"/>
                      <a:pt x="0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08;p27">
                <a:extLst>
                  <a:ext uri="{FF2B5EF4-FFF2-40B4-BE49-F238E27FC236}">
                    <a16:creationId xmlns:a16="http://schemas.microsoft.com/office/drawing/2014/main" id="{DE50C3CF-CB5B-117C-F698-7F98EA5798C6}"/>
                  </a:ext>
                </a:extLst>
              </p:cNvPr>
              <p:cNvSpPr/>
              <p:nvPr/>
            </p:nvSpPr>
            <p:spPr>
              <a:xfrm>
                <a:off x="7468972" y="4791845"/>
                <a:ext cx="461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606" extrusionOk="0">
                    <a:moveTo>
                      <a:pt x="24" y="0"/>
                    </a:moveTo>
                    <a:cubicBezTo>
                      <a:pt x="12" y="202"/>
                      <a:pt x="1" y="392"/>
                      <a:pt x="1" y="606"/>
                    </a:cubicBezTo>
                    <a:cubicBezTo>
                      <a:pt x="1" y="404"/>
                      <a:pt x="12" y="202"/>
                      <a:pt x="24" y="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09;p27">
                <a:extLst>
                  <a:ext uri="{FF2B5EF4-FFF2-40B4-BE49-F238E27FC236}">
                    <a16:creationId xmlns:a16="http://schemas.microsoft.com/office/drawing/2014/main" id="{0EF6FB4C-5229-F719-BCFA-B9421321EFE7}"/>
                  </a:ext>
                </a:extLst>
              </p:cNvPr>
              <p:cNvSpPr/>
              <p:nvPr/>
            </p:nvSpPr>
            <p:spPr>
              <a:xfrm>
                <a:off x="7527372" y="3801635"/>
                <a:ext cx="240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9" extrusionOk="0">
                    <a:moveTo>
                      <a:pt x="1" y="238"/>
                    </a:moveTo>
                    <a:cubicBezTo>
                      <a:pt x="1" y="155"/>
                      <a:pt x="13" y="84"/>
                      <a:pt x="13" y="0"/>
                    </a:cubicBezTo>
                    <a:cubicBezTo>
                      <a:pt x="13" y="84"/>
                      <a:pt x="1" y="155"/>
                      <a:pt x="1" y="23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10;p27">
                <a:extLst>
                  <a:ext uri="{FF2B5EF4-FFF2-40B4-BE49-F238E27FC236}">
                    <a16:creationId xmlns:a16="http://schemas.microsoft.com/office/drawing/2014/main" id="{A218D9F2-103A-3417-FB52-076F1FD1D0F1}"/>
                  </a:ext>
                </a:extLst>
              </p:cNvPr>
              <p:cNvSpPr/>
              <p:nvPr/>
            </p:nvSpPr>
            <p:spPr>
              <a:xfrm>
                <a:off x="7471609" y="4729444"/>
                <a:ext cx="682" cy="12982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4" extrusionOk="0">
                    <a:moveTo>
                      <a:pt x="0" y="703"/>
                    </a:moveTo>
                    <a:cubicBezTo>
                      <a:pt x="12" y="465"/>
                      <a:pt x="24" y="239"/>
                      <a:pt x="36" y="1"/>
                    </a:cubicBezTo>
                    <a:cubicBezTo>
                      <a:pt x="24" y="239"/>
                      <a:pt x="12" y="465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11;p27">
                <a:extLst>
                  <a:ext uri="{FF2B5EF4-FFF2-40B4-BE49-F238E27FC236}">
                    <a16:creationId xmlns:a16="http://schemas.microsoft.com/office/drawing/2014/main" id="{D921B6E9-3706-2F47-4377-FF949B65FED2}"/>
                  </a:ext>
                </a:extLst>
              </p:cNvPr>
              <p:cNvSpPr/>
              <p:nvPr/>
            </p:nvSpPr>
            <p:spPr>
              <a:xfrm>
                <a:off x="7472918" y="4699147"/>
                <a:ext cx="682" cy="13848"/>
              </a:xfrm>
              <a:custGeom>
                <a:avLst/>
                <a:gdLst/>
                <a:ahLst/>
                <a:cxnLst/>
                <a:rect l="l" t="t" r="r" b="b"/>
                <a:pathLst>
                  <a:path w="37" h="751" extrusionOk="0">
                    <a:moveTo>
                      <a:pt x="1" y="751"/>
                    </a:moveTo>
                    <a:cubicBezTo>
                      <a:pt x="13" y="501"/>
                      <a:pt x="25" y="251"/>
                      <a:pt x="37" y="1"/>
                    </a:cubicBezTo>
                    <a:cubicBezTo>
                      <a:pt x="25" y="251"/>
                      <a:pt x="13" y="501"/>
                      <a:pt x="1" y="75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12;p27">
                <a:extLst>
                  <a:ext uri="{FF2B5EF4-FFF2-40B4-BE49-F238E27FC236}">
                    <a16:creationId xmlns:a16="http://schemas.microsoft.com/office/drawing/2014/main" id="{74D97455-C547-5ED5-6042-757BE8C13B4C}"/>
                  </a:ext>
                </a:extLst>
              </p:cNvPr>
              <p:cNvSpPr/>
              <p:nvPr/>
            </p:nvSpPr>
            <p:spPr>
              <a:xfrm>
                <a:off x="7474467" y="4669957"/>
                <a:ext cx="664" cy="13848"/>
              </a:xfrm>
              <a:custGeom>
                <a:avLst/>
                <a:gdLst/>
                <a:ahLst/>
                <a:cxnLst/>
                <a:rect l="l" t="t" r="r" b="b"/>
                <a:pathLst>
                  <a:path w="36" h="751" extrusionOk="0">
                    <a:moveTo>
                      <a:pt x="0" y="750"/>
                    </a:moveTo>
                    <a:cubicBezTo>
                      <a:pt x="12" y="500"/>
                      <a:pt x="24" y="250"/>
                      <a:pt x="36" y="0"/>
                    </a:cubicBezTo>
                    <a:cubicBezTo>
                      <a:pt x="24" y="250"/>
                      <a:pt x="12" y="500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13;p27">
                <a:extLst>
                  <a:ext uri="{FF2B5EF4-FFF2-40B4-BE49-F238E27FC236}">
                    <a16:creationId xmlns:a16="http://schemas.microsoft.com/office/drawing/2014/main" id="{81E19A1F-1D44-3210-C3D9-203A5C10CB13}"/>
                  </a:ext>
                </a:extLst>
              </p:cNvPr>
              <p:cNvSpPr/>
              <p:nvPr/>
            </p:nvSpPr>
            <p:spPr>
              <a:xfrm>
                <a:off x="7528478" y="3764092"/>
                <a:ext cx="240" cy="5495"/>
              </a:xfrm>
              <a:custGeom>
                <a:avLst/>
                <a:gdLst/>
                <a:ahLst/>
                <a:cxnLst/>
                <a:rect l="l" t="t" r="r" b="b"/>
                <a:pathLst>
                  <a:path w="13" h="298" extrusionOk="0">
                    <a:moveTo>
                      <a:pt x="0" y="298"/>
                    </a:moveTo>
                    <a:cubicBezTo>
                      <a:pt x="12" y="191"/>
                      <a:pt x="12" y="96"/>
                      <a:pt x="12" y="0"/>
                    </a:cubicBezTo>
                    <a:cubicBezTo>
                      <a:pt x="12" y="96"/>
                      <a:pt x="12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14;p27">
                <a:extLst>
                  <a:ext uri="{FF2B5EF4-FFF2-40B4-BE49-F238E27FC236}">
                    <a16:creationId xmlns:a16="http://schemas.microsoft.com/office/drawing/2014/main" id="{6D89F97A-2030-1B47-2157-12114841F074}"/>
                  </a:ext>
                </a:extLst>
              </p:cNvPr>
              <p:cNvSpPr/>
              <p:nvPr/>
            </p:nvSpPr>
            <p:spPr>
              <a:xfrm>
                <a:off x="7490049" y="4397266"/>
                <a:ext cx="682" cy="12539"/>
              </a:xfrm>
              <a:custGeom>
                <a:avLst/>
                <a:gdLst/>
                <a:ahLst/>
                <a:cxnLst/>
                <a:rect l="l" t="t" r="r" b="b"/>
                <a:pathLst>
                  <a:path w="37" h="680" extrusionOk="0">
                    <a:moveTo>
                      <a:pt x="1" y="679"/>
                    </a:moveTo>
                    <a:cubicBezTo>
                      <a:pt x="12" y="453"/>
                      <a:pt x="24" y="227"/>
                      <a:pt x="36" y="1"/>
                    </a:cubicBezTo>
                    <a:cubicBezTo>
                      <a:pt x="24" y="227"/>
                      <a:pt x="12" y="453"/>
                      <a:pt x="1" y="6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15;p27">
                <a:extLst>
                  <a:ext uri="{FF2B5EF4-FFF2-40B4-BE49-F238E27FC236}">
                    <a16:creationId xmlns:a16="http://schemas.microsoft.com/office/drawing/2014/main" id="{2888F46A-C999-DAEC-4178-C367E11F4ADD}"/>
                  </a:ext>
                </a:extLst>
              </p:cNvPr>
              <p:cNvSpPr/>
              <p:nvPr/>
            </p:nvSpPr>
            <p:spPr>
              <a:xfrm>
                <a:off x="7491580" y="4371579"/>
                <a:ext cx="682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37" h="668" extrusionOk="0">
                    <a:moveTo>
                      <a:pt x="1" y="668"/>
                    </a:moveTo>
                    <a:cubicBezTo>
                      <a:pt x="13" y="441"/>
                      <a:pt x="25" y="227"/>
                      <a:pt x="37" y="1"/>
                    </a:cubicBezTo>
                    <a:cubicBezTo>
                      <a:pt x="25" y="227"/>
                      <a:pt x="13" y="441"/>
                      <a:pt x="1" y="66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16;p27">
                <a:extLst>
                  <a:ext uri="{FF2B5EF4-FFF2-40B4-BE49-F238E27FC236}">
                    <a16:creationId xmlns:a16="http://schemas.microsoft.com/office/drawing/2014/main" id="{F696EE86-273E-E364-994A-E9616D65181E}"/>
                  </a:ext>
                </a:extLst>
              </p:cNvPr>
              <p:cNvSpPr/>
              <p:nvPr/>
            </p:nvSpPr>
            <p:spPr>
              <a:xfrm>
                <a:off x="7524956" y="3850815"/>
                <a:ext cx="461" cy="6602"/>
              </a:xfrm>
              <a:custGeom>
                <a:avLst/>
                <a:gdLst/>
                <a:ahLst/>
                <a:cxnLst/>
                <a:rect l="l" t="t" r="r" b="b"/>
                <a:pathLst>
                  <a:path w="25" h="358" extrusionOk="0">
                    <a:moveTo>
                      <a:pt x="1" y="357"/>
                    </a:moveTo>
                    <a:cubicBezTo>
                      <a:pt x="13" y="238"/>
                      <a:pt x="13" y="119"/>
                      <a:pt x="24" y="0"/>
                    </a:cubicBezTo>
                    <a:cubicBezTo>
                      <a:pt x="13" y="119"/>
                      <a:pt x="13" y="238"/>
                      <a:pt x="1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17;p27">
                <a:extLst>
                  <a:ext uri="{FF2B5EF4-FFF2-40B4-BE49-F238E27FC236}">
                    <a16:creationId xmlns:a16="http://schemas.microsoft.com/office/drawing/2014/main" id="{4F0CD87E-1B3A-9C6C-932C-4CB85E25F361}"/>
                  </a:ext>
                </a:extLst>
              </p:cNvPr>
              <p:cNvSpPr/>
              <p:nvPr/>
            </p:nvSpPr>
            <p:spPr>
              <a:xfrm>
                <a:off x="7494659" y="4321311"/>
                <a:ext cx="682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44" extrusionOk="0">
                    <a:moveTo>
                      <a:pt x="1" y="643"/>
                    </a:moveTo>
                    <a:cubicBezTo>
                      <a:pt x="12" y="429"/>
                      <a:pt x="24" y="215"/>
                      <a:pt x="36" y="0"/>
                    </a:cubicBezTo>
                    <a:cubicBezTo>
                      <a:pt x="24" y="215"/>
                      <a:pt x="12" y="429"/>
                      <a:pt x="1" y="64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18;p27">
                <a:extLst>
                  <a:ext uri="{FF2B5EF4-FFF2-40B4-BE49-F238E27FC236}">
                    <a16:creationId xmlns:a16="http://schemas.microsoft.com/office/drawing/2014/main" id="{FA00B17F-4A5F-3DA0-8980-4B1D08C17090}"/>
                  </a:ext>
                </a:extLst>
              </p:cNvPr>
              <p:cNvSpPr/>
              <p:nvPr/>
            </p:nvSpPr>
            <p:spPr>
              <a:xfrm>
                <a:off x="7523425" y="3638073"/>
                <a:ext cx="664" cy="2858"/>
              </a:xfrm>
              <a:custGeom>
                <a:avLst/>
                <a:gdLst/>
                <a:ahLst/>
                <a:cxnLst/>
                <a:rect l="l" t="t" r="r" b="b"/>
                <a:pathLst>
                  <a:path w="36" h="155" extrusionOk="0">
                    <a:moveTo>
                      <a:pt x="36" y="155"/>
                    </a:moveTo>
                    <a:cubicBezTo>
                      <a:pt x="24" y="107"/>
                      <a:pt x="12" y="48"/>
                      <a:pt x="0" y="0"/>
                    </a:cubicBezTo>
                    <a:cubicBezTo>
                      <a:pt x="12" y="48"/>
                      <a:pt x="24" y="107"/>
                      <a:pt x="36" y="15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19;p27">
                <a:extLst>
                  <a:ext uri="{FF2B5EF4-FFF2-40B4-BE49-F238E27FC236}">
                    <a16:creationId xmlns:a16="http://schemas.microsoft.com/office/drawing/2014/main" id="{DC543D8E-05A7-6CAA-E239-F83EF1666A7B}"/>
                  </a:ext>
                </a:extLst>
              </p:cNvPr>
              <p:cNvSpPr/>
              <p:nvPr/>
            </p:nvSpPr>
            <p:spPr>
              <a:xfrm>
                <a:off x="7524513" y="3644213"/>
                <a:ext cx="461" cy="331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0" extrusionOk="0">
                    <a:moveTo>
                      <a:pt x="25" y="179"/>
                    </a:moveTo>
                    <a:cubicBezTo>
                      <a:pt x="13" y="120"/>
                      <a:pt x="13" y="60"/>
                      <a:pt x="1" y="0"/>
                    </a:cubicBezTo>
                    <a:cubicBezTo>
                      <a:pt x="13" y="60"/>
                      <a:pt x="13" y="120"/>
                      <a:pt x="25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20;p27">
                <a:extLst>
                  <a:ext uri="{FF2B5EF4-FFF2-40B4-BE49-F238E27FC236}">
                    <a16:creationId xmlns:a16="http://schemas.microsoft.com/office/drawing/2014/main" id="{991B340E-BFF4-74C3-BE88-57744CA258A0}"/>
                  </a:ext>
                </a:extLst>
              </p:cNvPr>
              <p:cNvSpPr/>
              <p:nvPr/>
            </p:nvSpPr>
            <p:spPr>
              <a:xfrm>
                <a:off x="7493129" y="4346335"/>
                <a:ext cx="664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644" extrusionOk="0">
                    <a:moveTo>
                      <a:pt x="0" y="644"/>
                    </a:moveTo>
                    <a:cubicBezTo>
                      <a:pt x="12" y="429"/>
                      <a:pt x="24" y="215"/>
                      <a:pt x="36" y="1"/>
                    </a:cubicBezTo>
                    <a:cubicBezTo>
                      <a:pt x="24" y="215"/>
                      <a:pt x="12" y="429"/>
                      <a:pt x="0" y="6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21;p27">
                <a:extLst>
                  <a:ext uri="{FF2B5EF4-FFF2-40B4-BE49-F238E27FC236}">
                    <a16:creationId xmlns:a16="http://schemas.microsoft.com/office/drawing/2014/main" id="{1309B4EA-40BD-FBF5-E49D-E7A2D6E31FFE}"/>
                  </a:ext>
                </a:extLst>
              </p:cNvPr>
              <p:cNvSpPr/>
              <p:nvPr/>
            </p:nvSpPr>
            <p:spPr>
              <a:xfrm>
                <a:off x="7522319" y="3632135"/>
                <a:ext cx="682" cy="265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44" extrusionOk="0">
                    <a:moveTo>
                      <a:pt x="36" y="144"/>
                    </a:moveTo>
                    <a:cubicBezTo>
                      <a:pt x="25" y="96"/>
                      <a:pt x="13" y="48"/>
                      <a:pt x="1" y="1"/>
                    </a:cubicBezTo>
                    <a:cubicBezTo>
                      <a:pt x="13" y="48"/>
                      <a:pt x="25" y="96"/>
                      <a:pt x="36" y="1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2;p27">
                <a:extLst>
                  <a:ext uri="{FF2B5EF4-FFF2-40B4-BE49-F238E27FC236}">
                    <a16:creationId xmlns:a16="http://schemas.microsoft.com/office/drawing/2014/main" id="{EA320DD2-E6BD-561A-BEC2-97CB448033E0}"/>
                  </a:ext>
                </a:extLst>
              </p:cNvPr>
              <p:cNvSpPr/>
              <p:nvPr/>
            </p:nvSpPr>
            <p:spPr>
              <a:xfrm>
                <a:off x="7480387" y="4557768"/>
                <a:ext cx="682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37" h="727" extrusionOk="0">
                    <a:moveTo>
                      <a:pt x="1" y="727"/>
                    </a:moveTo>
                    <a:cubicBezTo>
                      <a:pt x="13" y="477"/>
                      <a:pt x="24" y="238"/>
                      <a:pt x="36" y="0"/>
                    </a:cubicBezTo>
                    <a:cubicBezTo>
                      <a:pt x="24" y="238"/>
                      <a:pt x="13" y="477"/>
                      <a:pt x="1" y="7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3;p27">
                <a:extLst>
                  <a:ext uri="{FF2B5EF4-FFF2-40B4-BE49-F238E27FC236}">
                    <a16:creationId xmlns:a16="http://schemas.microsoft.com/office/drawing/2014/main" id="{24DFE6CF-DA0B-772D-CE75-6C7EDF74B0A1}"/>
                  </a:ext>
                </a:extLst>
              </p:cNvPr>
              <p:cNvSpPr/>
              <p:nvPr/>
            </p:nvSpPr>
            <p:spPr>
              <a:xfrm>
                <a:off x="7488519" y="4423617"/>
                <a:ext cx="664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8" extrusionOk="0">
                    <a:moveTo>
                      <a:pt x="0" y="667"/>
                    </a:moveTo>
                    <a:cubicBezTo>
                      <a:pt x="12" y="441"/>
                      <a:pt x="24" y="215"/>
                      <a:pt x="36" y="1"/>
                    </a:cubicBezTo>
                    <a:cubicBezTo>
                      <a:pt x="24" y="215"/>
                      <a:pt x="12" y="441"/>
                      <a:pt x="0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24;p27">
                <a:extLst>
                  <a:ext uri="{FF2B5EF4-FFF2-40B4-BE49-F238E27FC236}">
                    <a16:creationId xmlns:a16="http://schemas.microsoft.com/office/drawing/2014/main" id="{BEFFF39E-F6C9-70FE-06B7-B1FF2BC9EAF0}"/>
                  </a:ext>
                </a:extLst>
              </p:cNvPr>
              <p:cNvSpPr/>
              <p:nvPr/>
            </p:nvSpPr>
            <p:spPr>
              <a:xfrm>
                <a:off x="7486970" y="4449967"/>
                <a:ext cx="682" cy="12963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3" extrusionOk="0">
                    <a:moveTo>
                      <a:pt x="1" y="703"/>
                    </a:moveTo>
                    <a:cubicBezTo>
                      <a:pt x="13" y="465"/>
                      <a:pt x="25" y="238"/>
                      <a:pt x="37" y="0"/>
                    </a:cubicBezTo>
                    <a:cubicBezTo>
                      <a:pt x="25" y="238"/>
                      <a:pt x="13" y="465"/>
                      <a:pt x="1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25;p27">
                <a:extLst>
                  <a:ext uri="{FF2B5EF4-FFF2-40B4-BE49-F238E27FC236}">
                    <a16:creationId xmlns:a16="http://schemas.microsoft.com/office/drawing/2014/main" id="{796DF05D-3186-F8F2-46E1-D2FEECCC61F9}"/>
                  </a:ext>
                </a:extLst>
              </p:cNvPr>
              <p:cNvSpPr/>
              <p:nvPr/>
            </p:nvSpPr>
            <p:spPr>
              <a:xfrm>
                <a:off x="7525841" y="3836985"/>
                <a:ext cx="240" cy="5716"/>
              </a:xfrm>
              <a:custGeom>
                <a:avLst/>
                <a:gdLst/>
                <a:ahLst/>
                <a:cxnLst/>
                <a:rect l="l" t="t" r="r" b="b"/>
                <a:pathLst>
                  <a:path w="13" h="310" extrusionOk="0">
                    <a:moveTo>
                      <a:pt x="0" y="310"/>
                    </a:moveTo>
                    <a:cubicBezTo>
                      <a:pt x="0" y="203"/>
                      <a:pt x="0" y="107"/>
                      <a:pt x="12" y="0"/>
                    </a:cubicBezTo>
                    <a:cubicBezTo>
                      <a:pt x="0" y="107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26;p27">
                <a:extLst>
                  <a:ext uri="{FF2B5EF4-FFF2-40B4-BE49-F238E27FC236}">
                    <a16:creationId xmlns:a16="http://schemas.microsoft.com/office/drawing/2014/main" id="{71B528E5-F1DB-5951-D0E5-D1CFE5A56EFF}"/>
                  </a:ext>
                </a:extLst>
              </p:cNvPr>
              <p:cNvSpPr/>
              <p:nvPr/>
            </p:nvSpPr>
            <p:spPr>
              <a:xfrm>
                <a:off x="7299472" y="2906945"/>
                <a:ext cx="646820" cy="1928566"/>
              </a:xfrm>
              <a:custGeom>
                <a:avLst/>
                <a:gdLst/>
                <a:ahLst/>
                <a:cxnLst/>
                <a:rect l="l" t="t" r="r" b="b"/>
                <a:pathLst>
                  <a:path w="35077" h="104586" extrusionOk="0">
                    <a:moveTo>
                      <a:pt x="17350" y="1"/>
                    </a:moveTo>
                    <a:cubicBezTo>
                      <a:pt x="15907" y="1"/>
                      <a:pt x="15419" y="1326"/>
                      <a:pt x="15396" y="2430"/>
                    </a:cubicBezTo>
                    <a:cubicBezTo>
                      <a:pt x="15372" y="3549"/>
                      <a:pt x="15348" y="5359"/>
                      <a:pt x="15229" y="6431"/>
                    </a:cubicBezTo>
                    <a:cubicBezTo>
                      <a:pt x="15098" y="7502"/>
                      <a:pt x="14979" y="10526"/>
                      <a:pt x="15003" y="11920"/>
                    </a:cubicBezTo>
                    <a:cubicBezTo>
                      <a:pt x="15015" y="13324"/>
                      <a:pt x="15503" y="17242"/>
                      <a:pt x="14467" y="17313"/>
                    </a:cubicBezTo>
                    <a:cubicBezTo>
                      <a:pt x="14459" y="17314"/>
                      <a:pt x="14452" y="17314"/>
                      <a:pt x="14444" y="17314"/>
                    </a:cubicBezTo>
                    <a:cubicBezTo>
                      <a:pt x="13415" y="17314"/>
                      <a:pt x="12286" y="12507"/>
                      <a:pt x="11931" y="11479"/>
                    </a:cubicBezTo>
                    <a:cubicBezTo>
                      <a:pt x="11586" y="10443"/>
                      <a:pt x="11026" y="8205"/>
                      <a:pt x="10681" y="7312"/>
                    </a:cubicBezTo>
                    <a:cubicBezTo>
                      <a:pt x="10347" y="6478"/>
                      <a:pt x="9827" y="3042"/>
                      <a:pt x="8085" y="3042"/>
                    </a:cubicBezTo>
                    <a:cubicBezTo>
                      <a:pt x="7961" y="3042"/>
                      <a:pt x="7830" y="3060"/>
                      <a:pt x="7692" y="3097"/>
                    </a:cubicBezTo>
                    <a:cubicBezTo>
                      <a:pt x="5633" y="3657"/>
                      <a:pt x="6240" y="5669"/>
                      <a:pt x="6537" y="6895"/>
                    </a:cubicBezTo>
                    <a:cubicBezTo>
                      <a:pt x="6835" y="8110"/>
                      <a:pt x="7990" y="12658"/>
                      <a:pt x="8371" y="14432"/>
                    </a:cubicBezTo>
                    <a:cubicBezTo>
                      <a:pt x="8752" y="16206"/>
                      <a:pt x="10395" y="21885"/>
                      <a:pt x="9657" y="23873"/>
                    </a:cubicBezTo>
                    <a:cubicBezTo>
                      <a:pt x="9323" y="24772"/>
                      <a:pt x="9067" y="25126"/>
                      <a:pt x="8803" y="25126"/>
                    </a:cubicBezTo>
                    <a:cubicBezTo>
                      <a:pt x="8605" y="25126"/>
                      <a:pt x="8401" y="24928"/>
                      <a:pt x="8157" y="24612"/>
                    </a:cubicBezTo>
                    <a:lnTo>
                      <a:pt x="8145" y="24612"/>
                    </a:lnTo>
                    <a:cubicBezTo>
                      <a:pt x="8002" y="24409"/>
                      <a:pt x="7835" y="24183"/>
                      <a:pt x="7657" y="23921"/>
                    </a:cubicBezTo>
                    <a:cubicBezTo>
                      <a:pt x="7502" y="23707"/>
                      <a:pt x="7359" y="23469"/>
                      <a:pt x="7204" y="23230"/>
                    </a:cubicBezTo>
                    <a:cubicBezTo>
                      <a:pt x="6645" y="22349"/>
                      <a:pt x="6049" y="21290"/>
                      <a:pt x="5287" y="20421"/>
                    </a:cubicBezTo>
                    <a:cubicBezTo>
                      <a:pt x="5133" y="20230"/>
                      <a:pt x="4966" y="20051"/>
                      <a:pt x="4787" y="19897"/>
                    </a:cubicBezTo>
                    <a:cubicBezTo>
                      <a:pt x="4609" y="19730"/>
                      <a:pt x="4430" y="19575"/>
                      <a:pt x="4240" y="19444"/>
                    </a:cubicBezTo>
                    <a:cubicBezTo>
                      <a:pt x="4037" y="19301"/>
                      <a:pt x="3799" y="19147"/>
                      <a:pt x="3525" y="19016"/>
                    </a:cubicBezTo>
                    <a:cubicBezTo>
                      <a:pt x="3466" y="18980"/>
                      <a:pt x="3406" y="18956"/>
                      <a:pt x="3347" y="18920"/>
                    </a:cubicBezTo>
                    <a:cubicBezTo>
                      <a:pt x="2803" y="18663"/>
                      <a:pt x="2166" y="18454"/>
                      <a:pt x="1578" y="18454"/>
                    </a:cubicBezTo>
                    <a:cubicBezTo>
                      <a:pt x="1161" y="18454"/>
                      <a:pt x="769" y="18558"/>
                      <a:pt x="453" y="18825"/>
                    </a:cubicBezTo>
                    <a:cubicBezTo>
                      <a:pt x="132" y="19087"/>
                      <a:pt x="1" y="19313"/>
                      <a:pt x="13" y="19539"/>
                    </a:cubicBezTo>
                    <a:cubicBezTo>
                      <a:pt x="13" y="19587"/>
                      <a:pt x="25" y="19623"/>
                      <a:pt x="37" y="19670"/>
                    </a:cubicBezTo>
                    <a:cubicBezTo>
                      <a:pt x="49" y="19730"/>
                      <a:pt x="72" y="19801"/>
                      <a:pt x="108" y="19861"/>
                    </a:cubicBezTo>
                    <a:cubicBezTo>
                      <a:pt x="132" y="19909"/>
                      <a:pt x="156" y="19956"/>
                      <a:pt x="191" y="20004"/>
                    </a:cubicBezTo>
                    <a:cubicBezTo>
                      <a:pt x="203" y="20016"/>
                      <a:pt x="227" y="20040"/>
                      <a:pt x="239" y="20063"/>
                    </a:cubicBezTo>
                    <a:cubicBezTo>
                      <a:pt x="465" y="20385"/>
                      <a:pt x="822" y="20730"/>
                      <a:pt x="1096" y="21206"/>
                    </a:cubicBezTo>
                    <a:cubicBezTo>
                      <a:pt x="1584" y="22064"/>
                      <a:pt x="2537" y="24171"/>
                      <a:pt x="3311" y="25552"/>
                    </a:cubicBezTo>
                    <a:cubicBezTo>
                      <a:pt x="3370" y="25635"/>
                      <a:pt x="3418" y="25719"/>
                      <a:pt x="3466" y="25802"/>
                    </a:cubicBezTo>
                    <a:cubicBezTo>
                      <a:pt x="3525" y="25897"/>
                      <a:pt x="3585" y="25993"/>
                      <a:pt x="3632" y="26088"/>
                    </a:cubicBezTo>
                    <a:cubicBezTo>
                      <a:pt x="3739" y="26243"/>
                      <a:pt x="3835" y="26374"/>
                      <a:pt x="3918" y="26493"/>
                    </a:cubicBezTo>
                    <a:cubicBezTo>
                      <a:pt x="4001" y="26600"/>
                      <a:pt x="4073" y="26707"/>
                      <a:pt x="4144" y="26826"/>
                    </a:cubicBezTo>
                    <a:cubicBezTo>
                      <a:pt x="4180" y="26886"/>
                      <a:pt x="4216" y="26957"/>
                      <a:pt x="4251" y="27017"/>
                    </a:cubicBezTo>
                    <a:cubicBezTo>
                      <a:pt x="4287" y="27100"/>
                      <a:pt x="4323" y="27171"/>
                      <a:pt x="4359" y="27243"/>
                    </a:cubicBezTo>
                    <a:cubicBezTo>
                      <a:pt x="4454" y="27445"/>
                      <a:pt x="4537" y="27660"/>
                      <a:pt x="4609" y="27874"/>
                    </a:cubicBezTo>
                    <a:cubicBezTo>
                      <a:pt x="4632" y="27957"/>
                      <a:pt x="4668" y="28041"/>
                      <a:pt x="4692" y="28124"/>
                    </a:cubicBezTo>
                    <a:cubicBezTo>
                      <a:pt x="4847" y="28624"/>
                      <a:pt x="4978" y="29136"/>
                      <a:pt x="5109" y="29553"/>
                    </a:cubicBezTo>
                    <a:cubicBezTo>
                      <a:pt x="5180" y="29767"/>
                      <a:pt x="5252" y="29946"/>
                      <a:pt x="5323" y="30112"/>
                    </a:cubicBezTo>
                    <a:cubicBezTo>
                      <a:pt x="5740" y="30922"/>
                      <a:pt x="6383" y="31791"/>
                      <a:pt x="7026" y="32601"/>
                    </a:cubicBezTo>
                    <a:cubicBezTo>
                      <a:pt x="7121" y="32732"/>
                      <a:pt x="7216" y="32851"/>
                      <a:pt x="7311" y="32958"/>
                    </a:cubicBezTo>
                    <a:cubicBezTo>
                      <a:pt x="7442" y="33136"/>
                      <a:pt x="7585" y="33315"/>
                      <a:pt x="7728" y="33482"/>
                    </a:cubicBezTo>
                    <a:cubicBezTo>
                      <a:pt x="8097" y="33946"/>
                      <a:pt x="8431" y="34363"/>
                      <a:pt x="8669" y="34696"/>
                    </a:cubicBezTo>
                    <a:cubicBezTo>
                      <a:pt x="8764" y="34839"/>
                      <a:pt x="8883" y="34982"/>
                      <a:pt x="9014" y="35137"/>
                    </a:cubicBezTo>
                    <a:cubicBezTo>
                      <a:pt x="9109" y="35244"/>
                      <a:pt x="9204" y="35363"/>
                      <a:pt x="9312" y="35482"/>
                    </a:cubicBezTo>
                    <a:cubicBezTo>
                      <a:pt x="9383" y="35553"/>
                      <a:pt x="9454" y="35637"/>
                      <a:pt x="9538" y="35720"/>
                    </a:cubicBezTo>
                    <a:cubicBezTo>
                      <a:pt x="9609" y="35791"/>
                      <a:pt x="9681" y="35875"/>
                      <a:pt x="9764" y="35958"/>
                    </a:cubicBezTo>
                    <a:cubicBezTo>
                      <a:pt x="10574" y="36804"/>
                      <a:pt x="11479" y="37673"/>
                      <a:pt x="11717" y="38173"/>
                    </a:cubicBezTo>
                    <a:cubicBezTo>
                      <a:pt x="11800" y="38339"/>
                      <a:pt x="11871" y="38518"/>
                      <a:pt x="11931" y="38732"/>
                    </a:cubicBezTo>
                    <a:cubicBezTo>
                      <a:pt x="11943" y="38780"/>
                      <a:pt x="11967" y="38839"/>
                      <a:pt x="11979" y="38887"/>
                    </a:cubicBezTo>
                    <a:cubicBezTo>
                      <a:pt x="11991" y="38935"/>
                      <a:pt x="12002" y="38994"/>
                      <a:pt x="12014" y="39042"/>
                    </a:cubicBezTo>
                    <a:cubicBezTo>
                      <a:pt x="12026" y="39078"/>
                      <a:pt x="12038" y="39125"/>
                      <a:pt x="12050" y="39173"/>
                    </a:cubicBezTo>
                    <a:cubicBezTo>
                      <a:pt x="12062" y="39220"/>
                      <a:pt x="12074" y="39280"/>
                      <a:pt x="12086" y="39328"/>
                    </a:cubicBezTo>
                    <a:cubicBezTo>
                      <a:pt x="12098" y="39375"/>
                      <a:pt x="12110" y="39423"/>
                      <a:pt x="12121" y="39482"/>
                    </a:cubicBezTo>
                    <a:cubicBezTo>
                      <a:pt x="12121" y="39530"/>
                      <a:pt x="12133" y="39590"/>
                      <a:pt x="12145" y="39649"/>
                    </a:cubicBezTo>
                    <a:cubicBezTo>
                      <a:pt x="12157" y="39697"/>
                      <a:pt x="12169" y="39756"/>
                      <a:pt x="12181" y="39804"/>
                    </a:cubicBezTo>
                    <a:cubicBezTo>
                      <a:pt x="12181" y="39863"/>
                      <a:pt x="12193" y="39923"/>
                      <a:pt x="12205" y="39982"/>
                    </a:cubicBezTo>
                    <a:cubicBezTo>
                      <a:pt x="12217" y="40042"/>
                      <a:pt x="12217" y="40102"/>
                      <a:pt x="12229" y="40161"/>
                    </a:cubicBezTo>
                    <a:cubicBezTo>
                      <a:pt x="12241" y="40221"/>
                      <a:pt x="12241" y="40280"/>
                      <a:pt x="12252" y="40352"/>
                    </a:cubicBezTo>
                    <a:cubicBezTo>
                      <a:pt x="12264" y="40411"/>
                      <a:pt x="12264" y="40471"/>
                      <a:pt x="12276" y="40530"/>
                    </a:cubicBezTo>
                    <a:cubicBezTo>
                      <a:pt x="12288" y="40602"/>
                      <a:pt x="12288" y="40661"/>
                      <a:pt x="12300" y="40733"/>
                    </a:cubicBezTo>
                    <a:cubicBezTo>
                      <a:pt x="12300" y="40792"/>
                      <a:pt x="12312" y="40864"/>
                      <a:pt x="12312" y="40923"/>
                    </a:cubicBezTo>
                    <a:cubicBezTo>
                      <a:pt x="12324" y="40995"/>
                      <a:pt x="12336" y="41066"/>
                      <a:pt x="12336" y="41137"/>
                    </a:cubicBezTo>
                    <a:cubicBezTo>
                      <a:pt x="12348" y="41209"/>
                      <a:pt x="12348" y="41280"/>
                      <a:pt x="12348" y="41352"/>
                    </a:cubicBezTo>
                    <a:cubicBezTo>
                      <a:pt x="12360" y="41423"/>
                      <a:pt x="12360" y="41495"/>
                      <a:pt x="12372" y="41578"/>
                    </a:cubicBezTo>
                    <a:cubicBezTo>
                      <a:pt x="12372" y="41649"/>
                      <a:pt x="12383" y="41721"/>
                      <a:pt x="12383" y="41792"/>
                    </a:cubicBezTo>
                    <a:cubicBezTo>
                      <a:pt x="12383" y="41864"/>
                      <a:pt x="12395" y="41947"/>
                      <a:pt x="12395" y="42030"/>
                    </a:cubicBezTo>
                    <a:cubicBezTo>
                      <a:pt x="12395" y="42102"/>
                      <a:pt x="12407" y="42173"/>
                      <a:pt x="12407" y="42257"/>
                    </a:cubicBezTo>
                    <a:cubicBezTo>
                      <a:pt x="12407" y="42340"/>
                      <a:pt x="12419" y="42423"/>
                      <a:pt x="12419" y="42507"/>
                    </a:cubicBezTo>
                    <a:cubicBezTo>
                      <a:pt x="12419" y="42578"/>
                      <a:pt x="12419" y="42661"/>
                      <a:pt x="12431" y="42745"/>
                    </a:cubicBezTo>
                    <a:cubicBezTo>
                      <a:pt x="12431" y="42828"/>
                      <a:pt x="12431" y="42911"/>
                      <a:pt x="12431" y="43007"/>
                    </a:cubicBezTo>
                    <a:lnTo>
                      <a:pt x="12431" y="45519"/>
                    </a:lnTo>
                    <a:cubicBezTo>
                      <a:pt x="12431" y="45626"/>
                      <a:pt x="12443" y="45733"/>
                      <a:pt x="12431" y="45840"/>
                    </a:cubicBezTo>
                    <a:cubicBezTo>
                      <a:pt x="12431" y="45936"/>
                      <a:pt x="12431" y="46043"/>
                      <a:pt x="12431" y="46138"/>
                    </a:cubicBezTo>
                    <a:cubicBezTo>
                      <a:pt x="12431" y="46257"/>
                      <a:pt x="12431" y="46364"/>
                      <a:pt x="12431" y="46483"/>
                    </a:cubicBezTo>
                    <a:cubicBezTo>
                      <a:pt x="12431" y="46579"/>
                      <a:pt x="12419" y="46674"/>
                      <a:pt x="12419" y="46781"/>
                    </a:cubicBezTo>
                    <a:cubicBezTo>
                      <a:pt x="12419" y="46900"/>
                      <a:pt x="12419" y="47019"/>
                      <a:pt x="12419" y="47138"/>
                    </a:cubicBezTo>
                    <a:cubicBezTo>
                      <a:pt x="12407" y="47233"/>
                      <a:pt x="12407" y="47341"/>
                      <a:pt x="12407" y="47448"/>
                    </a:cubicBezTo>
                    <a:cubicBezTo>
                      <a:pt x="12395" y="47567"/>
                      <a:pt x="12395" y="47698"/>
                      <a:pt x="12395" y="47817"/>
                    </a:cubicBezTo>
                    <a:cubicBezTo>
                      <a:pt x="12395" y="47912"/>
                      <a:pt x="12383" y="48007"/>
                      <a:pt x="12383" y="48114"/>
                    </a:cubicBezTo>
                    <a:cubicBezTo>
                      <a:pt x="12383" y="48245"/>
                      <a:pt x="12372" y="48388"/>
                      <a:pt x="12372" y="48519"/>
                    </a:cubicBezTo>
                    <a:cubicBezTo>
                      <a:pt x="12372" y="48603"/>
                      <a:pt x="12360" y="48674"/>
                      <a:pt x="12360" y="48757"/>
                    </a:cubicBezTo>
                    <a:cubicBezTo>
                      <a:pt x="12348" y="49103"/>
                      <a:pt x="12336" y="49448"/>
                      <a:pt x="12312" y="49805"/>
                    </a:cubicBezTo>
                    <a:cubicBezTo>
                      <a:pt x="12312" y="49865"/>
                      <a:pt x="12312" y="49912"/>
                      <a:pt x="12312" y="49972"/>
                    </a:cubicBezTo>
                    <a:cubicBezTo>
                      <a:pt x="12300" y="50127"/>
                      <a:pt x="12288" y="50281"/>
                      <a:pt x="12288" y="50436"/>
                    </a:cubicBezTo>
                    <a:cubicBezTo>
                      <a:pt x="12276" y="50543"/>
                      <a:pt x="12276" y="50639"/>
                      <a:pt x="12276" y="50746"/>
                    </a:cubicBezTo>
                    <a:cubicBezTo>
                      <a:pt x="12264" y="50889"/>
                      <a:pt x="12252" y="51043"/>
                      <a:pt x="12252" y="51186"/>
                    </a:cubicBezTo>
                    <a:cubicBezTo>
                      <a:pt x="12241" y="51305"/>
                      <a:pt x="12241" y="51424"/>
                      <a:pt x="12229" y="51543"/>
                    </a:cubicBezTo>
                    <a:cubicBezTo>
                      <a:pt x="12229" y="51698"/>
                      <a:pt x="12217" y="51853"/>
                      <a:pt x="12205" y="52008"/>
                    </a:cubicBezTo>
                    <a:cubicBezTo>
                      <a:pt x="12205" y="52127"/>
                      <a:pt x="12193" y="52234"/>
                      <a:pt x="12193" y="52353"/>
                    </a:cubicBezTo>
                    <a:cubicBezTo>
                      <a:pt x="12181" y="52508"/>
                      <a:pt x="12169" y="52663"/>
                      <a:pt x="12169" y="52817"/>
                    </a:cubicBezTo>
                    <a:cubicBezTo>
                      <a:pt x="12157" y="52948"/>
                      <a:pt x="12145" y="53067"/>
                      <a:pt x="12145" y="53198"/>
                    </a:cubicBezTo>
                    <a:cubicBezTo>
                      <a:pt x="12133" y="53353"/>
                      <a:pt x="12121" y="53508"/>
                      <a:pt x="12121" y="53663"/>
                    </a:cubicBezTo>
                    <a:cubicBezTo>
                      <a:pt x="12110" y="53794"/>
                      <a:pt x="12098" y="53925"/>
                      <a:pt x="12098" y="54056"/>
                    </a:cubicBezTo>
                    <a:cubicBezTo>
                      <a:pt x="12086" y="54210"/>
                      <a:pt x="12074" y="54377"/>
                      <a:pt x="12062" y="54544"/>
                    </a:cubicBezTo>
                    <a:cubicBezTo>
                      <a:pt x="12062" y="54675"/>
                      <a:pt x="12050" y="54806"/>
                      <a:pt x="12038" y="54949"/>
                    </a:cubicBezTo>
                    <a:cubicBezTo>
                      <a:pt x="12026" y="55103"/>
                      <a:pt x="12026" y="55258"/>
                      <a:pt x="12014" y="55425"/>
                    </a:cubicBezTo>
                    <a:cubicBezTo>
                      <a:pt x="12002" y="55568"/>
                      <a:pt x="11991" y="55711"/>
                      <a:pt x="11991" y="55853"/>
                    </a:cubicBezTo>
                    <a:cubicBezTo>
                      <a:pt x="11979" y="56020"/>
                      <a:pt x="11967" y="56187"/>
                      <a:pt x="11955" y="56354"/>
                    </a:cubicBezTo>
                    <a:cubicBezTo>
                      <a:pt x="11943" y="56496"/>
                      <a:pt x="11943" y="56639"/>
                      <a:pt x="11931" y="56782"/>
                    </a:cubicBezTo>
                    <a:cubicBezTo>
                      <a:pt x="11919" y="56949"/>
                      <a:pt x="11907" y="57127"/>
                      <a:pt x="11895" y="57306"/>
                    </a:cubicBezTo>
                    <a:cubicBezTo>
                      <a:pt x="11883" y="57449"/>
                      <a:pt x="11883" y="57580"/>
                      <a:pt x="11871" y="57723"/>
                    </a:cubicBezTo>
                    <a:cubicBezTo>
                      <a:pt x="11860" y="57901"/>
                      <a:pt x="11848" y="58092"/>
                      <a:pt x="11836" y="58270"/>
                    </a:cubicBezTo>
                    <a:cubicBezTo>
                      <a:pt x="11824" y="58413"/>
                      <a:pt x="11812" y="58556"/>
                      <a:pt x="11812" y="58699"/>
                    </a:cubicBezTo>
                    <a:cubicBezTo>
                      <a:pt x="11788" y="58878"/>
                      <a:pt x="11776" y="59068"/>
                      <a:pt x="11764" y="59259"/>
                    </a:cubicBezTo>
                    <a:cubicBezTo>
                      <a:pt x="11764" y="59402"/>
                      <a:pt x="11752" y="59556"/>
                      <a:pt x="11740" y="59723"/>
                    </a:cubicBezTo>
                    <a:cubicBezTo>
                      <a:pt x="11729" y="59890"/>
                      <a:pt x="11717" y="60068"/>
                      <a:pt x="11705" y="60247"/>
                    </a:cubicBezTo>
                    <a:cubicBezTo>
                      <a:pt x="11693" y="60414"/>
                      <a:pt x="11681" y="60580"/>
                      <a:pt x="11669" y="60747"/>
                    </a:cubicBezTo>
                    <a:cubicBezTo>
                      <a:pt x="11657" y="60937"/>
                      <a:pt x="11645" y="61116"/>
                      <a:pt x="11633" y="61295"/>
                    </a:cubicBezTo>
                    <a:cubicBezTo>
                      <a:pt x="11621" y="61449"/>
                      <a:pt x="11610" y="61604"/>
                      <a:pt x="11610" y="61759"/>
                    </a:cubicBezTo>
                    <a:cubicBezTo>
                      <a:pt x="11586" y="61961"/>
                      <a:pt x="11574" y="62176"/>
                      <a:pt x="11562" y="62378"/>
                    </a:cubicBezTo>
                    <a:cubicBezTo>
                      <a:pt x="11550" y="62497"/>
                      <a:pt x="11550" y="62616"/>
                      <a:pt x="11538" y="62735"/>
                    </a:cubicBezTo>
                    <a:cubicBezTo>
                      <a:pt x="11526" y="62997"/>
                      <a:pt x="11502" y="63259"/>
                      <a:pt x="11490" y="63521"/>
                    </a:cubicBezTo>
                    <a:cubicBezTo>
                      <a:pt x="11490" y="63533"/>
                      <a:pt x="11479" y="63557"/>
                      <a:pt x="11479" y="63581"/>
                    </a:cubicBezTo>
                    <a:cubicBezTo>
                      <a:pt x="11443" y="64081"/>
                      <a:pt x="11419" y="64605"/>
                      <a:pt x="11383" y="65117"/>
                    </a:cubicBezTo>
                    <a:cubicBezTo>
                      <a:pt x="11371" y="65283"/>
                      <a:pt x="11359" y="65438"/>
                      <a:pt x="11348" y="65605"/>
                    </a:cubicBezTo>
                    <a:cubicBezTo>
                      <a:pt x="11336" y="65736"/>
                      <a:pt x="11324" y="65879"/>
                      <a:pt x="11324" y="66021"/>
                    </a:cubicBezTo>
                    <a:cubicBezTo>
                      <a:pt x="11300" y="66271"/>
                      <a:pt x="11288" y="66510"/>
                      <a:pt x="11264" y="66771"/>
                    </a:cubicBezTo>
                    <a:cubicBezTo>
                      <a:pt x="11252" y="66926"/>
                      <a:pt x="11240" y="67081"/>
                      <a:pt x="11240" y="67248"/>
                    </a:cubicBezTo>
                    <a:cubicBezTo>
                      <a:pt x="11217" y="67474"/>
                      <a:pt x="11205" y="67688"/>
                      <a:pt x="11193" y="67914"/>
                    </a:cubicBezTo>
                    <a:cubicBezTo>
                      <a:pt x="11133" y="68712"/>
                      <a:pt x="11086" y="69510"/>
                      <a:pt x="11026" y="70331"/>
                    </a:cubicBezTo>
                    <a:cubicBezTo>
                      <a:pt x="11026" y="70355"/>
                      <a:pt x="11026" y="70367"/>
                      <a:pt x="11026" y="70391"/>
                    </a:cubicBezTo>
                    <a:cubicBezTo>
                      <a:pt x="11002" y="70772"/>
                      <a:pt x="10978" y="71165"/>
                      <a:pt x="10955" y="71546"/>
                    </a:cubicBezTo>
                    <a:cubicBezTo>
                      <a:pt x="10943" y="71713"/>
                      <a:pt x="10931" y="71879"/>
                      <a:pt x="10919" y="72046"/>
                    </a:cubicBezTo>
                    <a:cubicBezTo>
                      <a:pt x="10907" y="72296"/>
                      <a:pt x="10883" y="72546"/>
                      <a:pt x="10871" y="72808"/>
                    </a:cubicBezTo>
                    <a:cubicBezTo>
                      <a:pt x="10859" y="72987"/>
                      <a:pt x="10848" y="73165"/>
                      <a:pt x="10836" y="73344"/>
                    </a:cubicBezTo>
                    <a:cubicBezTo>
                      <a:pt x="10824" y="73594"/>
                      <a:pt x="10800" y="73832"/>
                      <a:pt x="10788" y="74082"/>
                    </a:cubicBezTo>
                    <a:cubicBezTo>
                      <a:pt x="10776" y="74284"/>
                      <a:pt x="10764" y="74475"/>
                      <a:pt x="10752" y="74665"/>
                    </a:cubicBezTo>
                    <a:cubicBezTo>
                      <a:pt x="10728" y="74903"/>
                      <a:pt x="10717" y="75142"/>
                      <a:pt x="10705" y="75380"/>
                    </a:cubicBezTo>
                    <a:cubicBezTo>
                      <a:pt x="10693" y="75594"/>
                      <a:pt x="10681" y="75796"/>
                      <a:pt x="10669" y="75999"/>
                    </a:cubicBezTo>
                    <a:cubicBezTo>
                      <a:pt x="10645" y="76237"/>
                      <a:pt x="10633" y="76475"/>
                      <a:pt x="10621" y="76701"/>
                    </a:cubicBezTo>
                    <a:cubicBezTo>
                      <a:pt x="10609" y="76916"/>
                      <a:pt x="10597" y="77130"/>
                      <a:pt x="10586" y="77344"/>
                    </a:cubicBezTo>
                    <a:cubicBezTo>
                      <a:pt x="10562" y="77582"/>
                      <a:pt x="10550" y="77820"/>
                      <a:pt x="10538" y="78059"/>
                    </a:cubicBezTo>
                    <a:cubicBezTo>
                      <a:pt x="10526" y="78273"/>
                      <a:pt x="10514" y="78487"/>
                      <a:pt x="10502" y="78702"/>
                    </a:cubicBezTo>
                    <a:cubicBezTo>
                      <a:pt x="10478" y="78940"/>
                      <a:pt x="10467" y="79190"/>
                      <a:pt x="10455" y="79428"/>
                    </a:cubicBezTo>
                    <a:cubicBezTo>
                      <a:pt x="10443" y="79654"/>
                      <a:pt x="10431" y="79868"/>
                      <a:pt x="10419" y="80095"/>
                    </a:cubicBezTo>
                    <a:cubicBezTo>
                      <a:pt x="10395" y="80333"/>
                      <a:pt x="10383" y="80571"/>
                      <a:pt x="10371" y="80821"/>
                    </a:cubicBezTo>
                    <a:cubicBezTo>
                      <a:pt x="10359" y="81047"/>
                      <a:pt x="10347" y="81273"/>
                      <a:pt x="10336" y="81499"/>
                    </a:cubicBezTo>
                    <a:cubicBezTo>
                      <a:pt x="10312" y="81750"/>
                      <a:pt x="10300" y="81988"/>
                      <a:pt x="10288" y="82250"/>
                    </a:cubicBezTo>
                    <a:cubicBezTo>
                      <a:pt x="10276" y="82464"/>
                      <a:pt x="10264" y="82690"/>
                      <a:pt x="10252" y="82916"/>
                    </a:cubicBezTo>
                    <a:cubicBezTo>
                      <a:pt x="10228" y="83166"/>
                      <a:pt x="10216" y="83428"/>
                      <a:pt x="10205" y="83678"/>
                    </a:cubicBezTo>
                    <a:cubicBezTo>
                      <a:pt x="10193" y="83916"/>
                      <a:pt x="10181" y="84143"/>
                      <a:pt x="10169" y="84381"/>
                    </a:cubicBezTo>
                    <a:cubicBezTo>
                      <a:pt x="10145" y="84631"/>
                      <a:pt x="9859" y="89274"/>
                      <a:pt x="9847" y="89524"/>
                    </a:cubicBezTo>
                    <a:cubicBezTo>
                      <a:pt x="9835" y="89762"/>
                      <a:pt x="9824" y="90001"/>
                      <a:pt x="9812" y="90251"/>
                    </a:cubicBezTo>
                    <a:cubicBezTo>
                      <a:pt x="9788" y="90501"/>
                      <a:pt x="9776" y="90763"/>
                      <a:pt x="9764" y="91024"/>
                    </a:cubicBezTo>
                    <a:cubicBezTo>
                      <a:pt x="9752" y="91263"/>
                      <a:pt x="9740" y="91501"/>
                      <a:pt x="9728" y="91739"/>
                    </a:cubicBezTo>
                    <a:cubicBezTo>
                      <a:pt x="9716" y="92001"/>
                      <a:pt x="9693" y="92263"/>
                      <a:pt x="9681" y="92537"/>
                    </a:cubicBezTo>
                    <a:cubicBezTo>
                      <a:pt x="9669" y="92775"/>
                      <a:pt x="9657" y="93013"/>
                      <a:pt x="9645" y="93251"/>
                    </a:cubicBezTo>
                    <a:cubicBezTo>
                      <a:pt x="9633" y="93525"/>
                      <a:pt x="9621" y="93799"/>
                      <a:pt x="9597" y="94072"/>
                    </a:cubicBezTo>
                    <a:cubicBezTo>
                      <a:pt x="9585" y="94311"/>
                      <a:pt x="9574" y="94549"/>
                      <a:pt x="9562" y="94787"/>
                    </a:cubicBezTo>
                    <a:cubicBezTo>
                      <a:pt x="9550" y="95061"/>
                      <a:pt x="9538" y="95335"/>
                      <a:pt x="9526" y="95608"/>
                    </a:cubicBezTo>
                    <a:cubicBezTo>
                      <a:pt x="9514" y="95858"/>
                      <a:pt x="9502" y="96108"/>
                      <a:pt x="9490" y="96358"/>
                    </a:cubicBezTo>
                    <a:cubicBezTo>
                      <a:pt x="9478" y="96632"/>
                      <a:pt x="9466" y="96918"/>
                      <a:pt x="9443" y="97192"/>
                    </a:cubicBezTo>
                    <a:cubicBezTo>
                      <a:pt x="9431" y="97442"/>
                      <a:pt x="9419" y="97692"/>
                      <a:pt x="9407" y="97942"/>
                    </a:cubicBezTo>
                    <a:cubicBezTo>
                      <a:pt x="9395" y="98240"/>
                      <a:pt x="9383" y="98537"/>
                      <a:pt x="9371" y="98835"/>
                    </a:cubicBezTo>
                    <a:cubicBezTo>
                      <a:pt x="9359" y="99073"/>
                      <a:pt x="9347" y="99299"/>
                      <a:pt x="9335" y="99537"/>
                    </a:cubicBezTo>
                    <a:cubicBezTo>
                      <a:pt x="9324" y="99859"/>
                      <a:pt x="9300" y="100180"/>
                      <a:pt x="9288" y="100514"/>
                    </a:cubicBezTo>
                    <a:cubicBezTo>
                      <a:pt x="9276" y="100728"/>
                      <a:pt x="9276" y="100942"/>
                      <a:pt x="9264" y="101169"/>
                    </a:cubicBezTo>
                    <a:cubicBezTo>
                      <a:pt x="9240" y="101514"/>
                      <a:pt x="9228" y="101859"/>
                      <a:pt x="9216" y="102216"/>
                    </a:cubicBezTo>
                    <a:cubicBezTo>
                      <a:pt x="9204" y="102419"/>
                      <a:pt x="9193" y="102621"/>
                      <a:pt x="9193" y="102824"/>
                    </a:cubicBezTo>
                    <a:cubicBezTo>
                      <a:pt x="9169" y="103371"/>
                      <a:pt x="9145" y="103931"/>
                      <a:pt x="9121" y="104490"/>
                    </a:cubicBezTo>
                    <a:lnTo>
                      <a:pt x="26730" y="104586"/>
                    </a:lnTo>
                    <a:cubicBezTo>
                      <a:pt x="26207" y="87036"/>
                      <a:pt x="25873" y="74296"/>
                      <a:pt x="25326" y="62128"/>
                    </a:cubicBezTo>
                    <a:cubicBezTo>
                      <a:pt x="24933" y="53472"/>
                      <a:pt x="24159" y="40185"/>
                      <a:pt x="24159" y="40125"/>
                    </a:cubicBezTo>
                    <a:cubicBezTo>
                      <a:pt x="24159" y="39328"/>
                      <a:pt x="24540" y="37899"/>
                      <a:pt x="24956" y="36875"/>
                    </a:cubicBezTo>
                    <a:cubicBezTo>
                      <a:pt x="25397" y="35768"/>
                      <a:pt x="26540" y="32720"/>
                      <a:pt x="26778" y="31422"/>
                    </a:cubicBezTo>
                    <a:cubicBezTo>
                      <a:pt x="27028" y="30124"/>
                      <a:pt x="27635" y="27433"/>
                      <a:pt x="27873" y="26457"/>
                    </a:cubicBezTo>
                    <a:cubicBezTo>
                      <a:pt x="28254" y="24993"/>
                      <a:pt x="28457" y="23349"/>
                      <a:pt x="28457" y="23349"/>
                    </a:cubicBezTo>
                    <a:cubicBezTo>
                      <a:pt x="28457" y="23349"/>
                      <a:pt x="30433" y="20087"/>
                      <a:pt x="31195" y="18992"/>
                    </a:cubicBezTo>
                    <a:cubicBezTo>
                      <a:pt x="31969" y="17885"/>
                      <a:pt x="33981" y="14956"/>
                      <a:pt x="34529" y="13610"/>
                    </a:cubicBezTo>
                    <a:cubicBezTo>
                      <a:pt x="35077" y="12277"/>
                      <a:pt x="34720" y="11336"/>
                      <a:pt x="34124" y="11038"/>
                    </a:cubicBezTo>
                    <a:cubicBezTo>
                      <a:pt x="33948" y="10956"/>
                      <a:pt x="33729" y="10898"/>
                      <a:pt x="33482" y="10898"/>
                    </a:cubicBezTo>
                    <a:cubicBezTo>
                      <a:pt x="32877" y="10898"/>
                      <a:pt x="32104" y="11244"/>
                      <a:pt x="31386" y="12420"/>
                    </a:cubicBezTo>
                    <a:cubicBezTo>
                      <a:pt x="30374" y="14075"/>
                      <a:pt x="28302" y="16968"/>
                      <a:pt x="27492" y="17980"/>
                    </a:cubicBezTo>
                    <a:cubicBezTo>
                      <a:pt x="26746" y="18888"/>
                      <a:pt x="25921" y="20151"/>
                      <a:pt x="25401" y="20151"/>
                    </a:cubicBezTo>
                    <a:cubicBezTo>
                      <a:pt x="25349" y="20151"/>
                      <a:pt x="25300" y="20138"/>
                      <a:pt x="25254" y="20111"/>
                    </a:cubicBezTo>
                    <a:cubicBezTo>
                      <a:pt x="24742" y="19825"/>
                      <a:pt x="24968" y="18063"/>
                      <a:pt x="25421" y="16765"/>
                    </a:cubicBezTo>
                    <a:cubicBezTo>
                      <a:pt x="25873" y="15468"/>
                      <a:pt x="26790" y="12372"/>
                      <a:pt x="27076" y="10884"/>
                    </a:cubicBezTo>
                    <a:cubicBezTo>
                      <a:pt x="27350" y="9395"/>
                      <a:pt x="28493" y="5931"/>
                      <a:pt x="28612" y="5192"/>
                    </a:cubicBezTo>
                    <a:cubicBezTo>
                      <a:pt x="28719" y="4442"/>
                      <a:pt x="28314" y="3645"/>
                      <a:pt x="27445" y="3299"/>
                    </a:cubicBezTo>
                    <a:cubicBezTo>
                      <a:pt x="27251" y="3223"/>
                      <a:pt x="27055" y="3181"/>
                      <a:pt x="26861" y="3181"/>
                    </a:cubicBezTo>
                    <a:cubicBezTo>
                      <a:pt x="26173" y="3181"/>
                      <a:pt x="25503" y="3707"/>
                      <a:pt x="24992" y="5109"/>
                    </a:cubicBezTo>
                    <a:cubicBezTo>
                      <a:pt x="24337" y="6907"/>
                      <a:pt x="23766" y="9324"/>
                      <a:pt x="23468" y="10384"/>
                    </a:cubicBezTo>
                    <a:cubicBezTo>
                      <a:pt x="23159" y="11455"/>
                      <a:pt x="21111" y="16896"/>
                      <a:pt x="20682" y="17634"/>
                    </a:cubicBezTo>
                    <a:cubicBezTo>
                      <a:pt x="20540" y="17885"/>
                      <a:pt x="20340" y="18000"/>
                      <a:pt x="20139" y="18000"/>
                    </a:cubicBezTo>
                    <a:cubicBezTo>
                      <a:pt x="19749" y="18000"/>
                      <a:pt x="19361" y="17568"/>
                      <a:pt x="19408" y="16861"/>
                    </a:cubicBezTo>
                    <a:cubicBezTo>
                      <a:pt x="19480" y="15789"/>
                      <a:pt x="19420" y="12348"/>
                      <a:pt x="19313" y="10848"/>
                    </a:cubicBezTo>
                    <a:cubicBezTo>
                      <a:pt x="19206" y="9360"/>
                      <a:pt x="19075" y="6705"/>
                      <a:pt x="19051" y="5728"/>
                    </a:cubicBezTo>
                    <a:cubicBezTo>
                      <a:pt x="19027" y="4740"/>
                      <a:pt x="19063" y="2466"/>
                      <a:pt x="19039" y="1859"/>
                    </a:cubicBezTo>
                    <a:cubicBezTo>
                      <a:pt x="19015" y="1252"/>
                      <a:pt x="18896" y="37"/>
                      <a:pt x="17408" y="1"/>
                    </a:cubicBezTo>
                    <a:cubicBezTo>
                      <a:pt x="17388" y="1"/>
                      <a:pt x="17369" y="1"/>
                      <a:pt x="17350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27;p27">
                <a:extLst>
                  <a:ext uri="{FF2B5EF4-FFF2-40B4-BE49-F238E27FC236}">
                    <a16:creationId xmlns:a16="http://schemas.microsoft.com/office/drawing/2014/main" id="{C8AAE647-D2B3-F4B9-708D-6246A743CC22}"/>
                  </a:ext>
                </a:extLst>
              </p:cNvPr>
              <p:cNvSpPr/>
              <p:nvPr/>
            </p:nvSpPr>
            <p:spPr>
              <a:xfrm>
                <a:off x="7444594" y="3800086"/>
                <a:ext cx="365352" cy="1042229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56520" extrusionOk="0">
                    <a:moveTo>
                      <a:pt x="3835" y="1"/>
                    </a:moveTo>
                    <a:cubicBezTo>
                      <a:pt x="3835" y="1"/>
                      <a:pt x="346" y="49769"/>
                      <a:pt x="1" y="56317"/>
                    </a:cubicBezTo>
                    <a:lnTo>
                      <a:pt x="19813" y="56520"/>
                    </a:lnTo>
                    <a:cubicBezTo>
                      <a:pt x="19813" y="56520"/>
                      <a:pt x="18098" y="8633"/>
                      <a:pt x="17146" y="680"/>
                    </a:cubicBezTo>
                    <a:cubicBezTo>
                      <a:pt x="17146" y="680"/>
                      <a:pt x="15466" y="739"/>
                      <a:pt x="13258" y="739"/>
                    </a:cubicBezTo>
                    <a:cubicBezTo>
                      <a:pt x="10056" y="739"/>
                      <a:pt x="5744" y="614"/>
                      <a:pt x="3835" y="1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28;p27">
                <a:extLst>
                  <a:ext uri="{FF2B5EF4-FFF2-40B4-BE49-F238E27FC236}">
                    <a16:creationId xmlns:a16="http://schemas.microsoft.com/office/drawing/2014/main" id="{A742B650-54B6-7892-8214-269BD8F9AED5}"/>
                  </a:ext>
                </a:extLst>
              </p:cNvPr>
              <p:cNvSpPr/>
              <p:nvPr/>
            </p:nvSpPr>
            <p:spPr>
              <a:xfrm>
                <a:off x="7512730" y="3788045"/>
                <a:ext cx="257717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3976" h="2843" extrusionOk="0">
                    <a:moveTo>
                      <a:pt x="609" y="0"/>
                    </a:moveTo>
                    <a:cubicBezTo>
                      <a:pt x="7" y="0"/>
                      <a:pt x="1" y="847"/>
                      <a:pt x="45" y="2023"/>
                    </a:cubicBezTo>
                    <a:cubicBezTo>
                      <a:pt x="45" y="2023"/>
                      <a:pt x="1819" y="2749"/>
                      <a:pt x="6486" y="2833"/>
                    </a:cubicBezTo>
                    <a:cubicBezTo>
                      <a:pt x="6813" y="2839"/>
                      <a:pt x="7130" y="2843"/>
                      <a:pt x="7436" y="2843"/>
                    </a:cubicBezTo>
                    <a:cubicBezTo>
                      <a:pt x="11488" y="2843"/>
                      <a:pt x="13630" y="2297"/>
                      <a:pt x="13630" y="2297"/>
                    </a:cubicBezTo>
                    <a:cubicBezTo>
                      <a:pt x="13630" y="2297"/>
                      <a:pt x="13976" y="219"/>
                      <a:pt x="13186" y="219"/>
                    </a:cubicBezTo>
                    <a:cubicBezTo>
                      <a:pt x="13160" y="219"/>
                      <a:pt x="13134" y="221"/>
                      <a:pt x="13106" y="225"/>
                    </a:cubicBezTo>
                    <a:cubicBezTo>
                      <a:pt x="12612" y="306"/>
                      <a:pt x="10294" y="710"/>
                      <a:pt x="7653" y="710"/>
                    </a:cubicBezTo>
                    <a:cubicBezTo>
                      <a:pt x="7172" y="710"/>
                      <a:pt x="6681" y="697"/>
                      <a:pt x="6188" y="666"/>
                    </a:cubicBezTo>
                    <a:cubicBezTo>
                      <a:pt x="3283" y="487"/>
                      <a:pt x="1580" y="213"/>
                      <a:pt x="795" y="23"/>
                    </a:cubicBezTo>
                    <a:cubicBezTo>
                      <a:pt x="727" y="8"/>
                      <a:pt x="666" y="0"/>
                      <a:pt x="609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29;p27">
              <a:extLst>
                <a:ext uri="{FF2B5EF4-FFF2-40B4-BE49-F238E27FC236}">
                  <a16:creationId xmlns:a16="http://schemas.microsoft.com/office/drawing/2014/main" id="{8A310FB2-E933-8162-1F09-90060965CACA}"/>
                </a:ext>
              </a:extLst>
            </p:cNvPr>
            <p:cNvGrpSpPr/>
            <p:nvPr/>
          </p:nvGrpSpPr>
          <p:grpSpPr>
            <a:xfrm>
              <a:off x="4865760" y="2319225"/>
              <a:ext cx="748461" cy="2536053"/>
              <a:chOff x="4865760" y="2319225"/>
              <a:chExt cx="748461" cy="2536053"/>
            </a:xfrm>
          </p:grpSpPr>
          <p:sp>
            <p:nvSpPr>
              <p:cNvPr id="30" name="Google Shape;230;p27">
                <a:extLst>
                  <a:ext uri="{FF2B5EF4-FFF2-40B4-BE49-F238E27FC236}">
                    <a16:creationId xmlns:a16="http://schemas.microsoft.com/office/drawing/2014/main" id="{25DD94C8-FFCB-95A7-8BF2-D84C8EBCEAB5}"/>
                  </a:ext>
                </a:extLst>
              </p:cNvPr>
              <p:cNvSpPr/>
              <p:nvPr/>
            </p:nvSpPr>
            <p:spPr>
              <a:xfrm>
                <a:off x="4865760" y="2319225"/>
                <a:ext cx="748461" cy="2536053"/>
              </a:xfrm>
              <a:custGeom>
                <a:avLst/>
                <a:gdLst/>
                <a:ahLst/>
                <a:cxnLst/>
                <a:rect l="l" t="t" r="r" b="b"/>
                <a:pathLst>
                  <a:path w="40589" h="137530" extrusionOk="0">
                    <a:moveTo>
                      <a:pt x="19534" y="0"/>
                    </a:moveTo>
                    <a:cubicBezTo>
                      <a:pt x="19519" y="0"/>
                      <a:pt x="19505" y="0"/>
                      <a:pt x="19491" y="0"/>
                    </a:cubicBezTo>
                    <a:cubicBezTo>
                      <a:pt x="17752" y="24"/>
                      <a:pt x="17228" y="1608"/>
                      <a:pt x="17252" y="2917"/>
                    </a:cubicBezTo>
                    <a:cubicBezTo>
                      <a:pt x="17264" y="4215"/>
                      <a:pt x="17312" y="6335"/>
                      <a:pt x="17217" y="7585"/>
                    </a:cubicBezTo>
                    <a:cubicBezTo>
                      <a:pt x="17109" y="8835"/>
                      <a:pt x="17109" y="12371"/>
                      <a:pt x="17181" y="13990"/>
                    </a:cubicBezTo>
                    <a:cubicBezTo>
                      <a:pt x="17252" y="15621"/>
                      <a:pt x="17990" y="20181"/>
                      <a:pt x="16788" y="20301"/>
                    </a:cubicBezTo>
                    <a:cubicBezTo>
                      <a:pt x="16774" y="20302"/>
                      <a:pt x="16760" y="20303"/>
                      <a:pt x="16746" y="20303"/>
                    </a:cubicBezTo>
                    <a:cubicBezTo>
                      <a:pt x="15550" y="20303"/>
                      <a:pt x="14032" y="14786"/>
                      <a:pt x="13585" y="13609"/>
                    </a:cubicBezTo>
                    <a:cubicBezTo>
                      <a:pt x="13145" y="12419"/>
                      <a:pt x="12395" y="9823"/>
                      <a:pt x="11954" y="8799"/>
                    </a:cubicBezTo>
                    <a:cubicBezTo>
                      <a:pt x="11536" y="7852"/>
                      <a:pt x="10801" y="3931"/>
                      <a:pt x="8810" y="3931"/>
                    </a:cubicBezTo>
                    <a:cubicBezTo>
                      <a:pt x="8648" y="3931"/>
                      <a:pt x="8478" y="3957"/>
                      <a:pt x="8299" y="4013"/>
                    </a:cubicBezTo>
                    <a:cubicBezTo>
                      <a:pt x="5918" y="4751"/>
                      <a:pt x="6715" y="7073"/>
                      <a:pt x="7108" y="8478"/>
                    </a:cubicBezTo>
                    <a:cubicBezTo>
                      <a:pt x="7513" y="9883"/>
                      <a:pt x="9049" y="15133"/>
                      <a:pt x="9561" y="17193"/>
                    </a:cubicBezTo>
                    <a:cubicBezTo>
                      <a:pt x="10085" y="19253"/>
                      <a:pt x="12228" y="25789"/>
                      <a:pt x="11454" y="28135"/>
                    </a:cubicBezTo>
                    <a:cubicBezTo>
                      <a:pt x="11144" y="29040"/>
                      <a:pt x="10894" y="29492"/>
                      <a:pt x="10632" y="29611"/>
                    </a:cubicBezTo>
                    <a:cubicBezTo>
                      <a:pt x="10587" y="29634"/>
                      <a:pt x="10541" y="29644"/>
                      <a:pt x="10492" y="29644"/>
                    </a:cubicBezTo>
                    <a:cubicBezTo>
                      <a:pt x="10413" y="29644"/>
                      <a:pt x="10328" y="29615"/>
                      <a:pt x="10240" y="29564"/>
                    </a:cubicBezTo>
                    <a:cubicBezTo>
                      <a:pt x="10120" y="29492"/>
                      <a:pt x="10013" y="29385"/>
                      <a:pt x="9882" y="29254"/>
                    </a:cubicBezTo>
                    <a:cubicBezTo>
                      <a:pt x="9847" y="29218"/>
                      <a:pt x="9823" y="29183"/>
                      <a:pt x="9787" y="29147"/>
                    </a:cubicBezTo>
                    <a:cubicBezTo>
                      <a:pt x="9787" y="29147"/>
                      <a:pt x="9787" y="29147"/>
                      <a:pt x="9787" y="29135"/>
                    </a:cubicBezTo>
                    <a:cubicBezTo>
                      <a:pt x="9656" y="28992"/>
                      <a:pt x="9513" y="28802"/>
                      <a:pt x="9358" y="28599"/>
                    </a:cubicBezTo>
                    <a:cubicBezTo>
                      <a:pt x="9311" y="28540"/>
                      <a:pt x="9275" y="28492"/>
                      <a:pt x="9227" y="28432"/>
                    </a:cubicBezTo>
                    <a:cubicBezTo>
                      <a:pt x="9192" y="28385"/>
                      <a:pt x="9156" y="28325"/>
                      <a:pt x="9120" y="28278"/>
                    </a:cubicBezTo>
                    <a:cubicBezTo>
                      <a:pt x="8144" y="27004"/>
                      <a:pt x="7084" y="24992"/>
                      <a:pt x="5608" y="23706"/>
                    </a:cubicBezTo>
                    <a:cubicBezTo>
                      <a:pt x="5394" y="23527"/>
                      <a:pt x="5179" y="23349"/>
                      <a:pt x="4941" y="23206"/>
                    </a:cubicBezTo>
                    <a:cubicBezTo>
                      <a:pt x="4846" y="23134"/>
                      <a:pt x="4739" y="23075"/>
                      <a:pt x="4620" y="23003"/>
                    </a:cubicBezTo>
                    <a:cubicBezTo>
                      <a:pt x="4536" y="22956"/>
                      <a:pt x="4453" y="22908"/>
                      <a:pt x="4370" y="22860"/>
                    </a:cubicBezTo>
                    <a:cubicBezTo>
                      <a:pt x="4310" y="22837"/>
                      <a:pt x="4251" y="22813"/>
                      <a:pt x="4191" y="22777"/>
                    </a:cubicBezTo>
                    <a:cubicBezTo>
                      <a:pt x="3941" y="22658"/>
                      <a:pt x="3667" y="22539"/>
                      <a:pt x="3382" y="22444"/>
                    </a:cubicBezTo>
                    <a:cubicBezTo>
                      <a:pt x="3274" y="22396"/>
                      <a:pt x="3155" y="22360"/>
                      <a:pt x="3048" y="22336"/>
                    </a:cubicBezTo>
                    <a:cubicBezTo>
                      <a:pt x="2674" y="22228"/>
                      <a:pt x="2292" y="22161"/>
                      <a:pt x="1929" y="22161"/>
                    </a:cubicBezTo>
                    <a:cubicBezTo>
                      <a:pt x="1852" y="22161"/>
                      <a:pt x="1777" y="22164"/>
                      <a:pt x="1703" y="22170"/>
                    </a:cubicBezTo>
                    <a:cubicBezTo>
                      <a:pt x="1643" y="22170"/>
                      <a:pt x="1596" y="22182"/>
                      <a:pt x="1548" y="22182"/>
                    </a:cubicBezTo>
                    <a:cubicBezTo>
                      <a:pt x="1262" y="22229"/>
                      <a:pt x="988" y="22313"/>
                      <a:pt x="750" y="22467"/>
                    </a:cubicBezTo>
                    <a:cubicBezTo>
                      <a:pt x="667" y="22515"/>
                      <a:pt x="584" y="22575"/>
                      <a:pt x="512" y="22634"/>
                    </a:cubicBezTo>
                    <a:cubicBezTo>
                      <a:pt x="334" y="22801"/>
                      <a:pt x="203" y="22956"/>
                      <a:pt x="131" y="23087"/>
                    </a:cubicBezTo>
                    <a:cubicBezTo>
                      <a:pt x="60" y="23206"/>
                      <a:pt x="36" y="23313"/>
                      <a:pt x="36" y="23420"/>
                    </a:cubicBezTo>
                    <a:cubicBezTo>
                      <a:pt x="0" y="24015"/>
                      <a:pt x="810" y="24503"/>
                      <a:pt x="1369" y="25396"/>
                    </a:cubicBezTo>
                    <a:cubicBezTo>
                      <a:pt x="1441" y="25515"/>
                      <a:pt x="1524" y="25646"/>
                      <a:pt x="1607" y="25801"/>
                    </a:cubicBezTo>
                    <a:cubicBezTo>
                      <a:pt x="1631" y="25861"/>
                      <a:pt x="1667" y="25908"/>
                      <a:pt x="1703" y="25968"/>
                    </a:cubicBezTo>
                    <a:cubicBezTo>
                      <a:pt x="1774" y="26111"/>
                      <a:pt x="1869" y="26266"/>
                      <a:pt x="1953" y="26432"/>
                    </a:cubicBezTo>
                    <a:cubicBezTo>
                      <a:pt x="1977" y="26480"/>
                      <a:pt x="2012" y="26527"/>
                      <a:pt x="2036" y="26575"/>
                    </a:cubicBezTo>
                    <a:cubicBezTo>
                      <a:pt x="2155" y="26801"/>
                      <a:pt x="2298" y="27063"/>
                      <a:pt x="2441" y="27325"/>
                    </a:cubicBezTo>
                    <a:cubicBezTo>
                      <a:pt x="2548" y="27540"/>
                      <a:pt x="2667" y="27766"/>
                      <a:pt x="2786" y="27980"/>
                    </a:cubicBezTo>
                    <a:cubicBezTo>
                      <a:pt x="3512" y="29337"/>
                      <a:pt x="4310" y="30766"/>
                      <a:pt x="4870" y="31433"/>
                    </a:cubicBezTo>
                    <a:cubicBezTo>
                      <a:pt x="5858" y="32612"/>
                      <a:pt x="6132" y="34624"/>
                      <a:pt x="6656" y="35588"/>
                    </a:cubicBezTo>
                    <a:cubicBezTo>
                      <a:pt x="7275" y="36695"/>
                      <a:pt x="8275" y="37898"/>
                      <a:pt x="9180" y="38946"/>
                    </a:cubicBezTo>
                    <a:cubicBezTo>
                      <a:pt x="9406" y="39208"/>
                      <a:pt x="9620" y="39458"/>
                      <a:pt x="9823" y="39684"/>
                    </a:cubicBezTo>
                    <a:cubicBezTo>
                      <a:pt x="9847" y="39720"/>
                      <a:pt x="9870" y="39743"/>
                      <a:pt x="9894" y="39767"/>
                    </a:cubicBezTo>
                    <a:cubicBezTo>
                      <a:pt x="10228" y="40160"/>
                      <a:pt x="10525" y="40505"/>
                      <a:pt x="10751" y="40803"/>
                    </a:cubicBezTo>
                    <a:cubicBezTo>
                      <a:pt x="10966" y="41089"/>
                      <a:pt x="11216" y="41410"/>
                      <a:pt x="11502" y="41756"/>
                    </a:cubicBezTo>
                    <a:cubicBezTo>
                      <a:pt x="11561" y="41827"/>
                      <a:pt x="11621" y="41898"/>
                      <a:pt x="11680" y="41970"/>
                    </a:cubicBezTo>
                    <a:cubicBezTo>
                      <a:pt x="11799" y="42113"/>
                      <a:pt x="11918" y="42256"/>
                      <a:pt x="12037" y="42398"/>
                    </a:cubicBezTo>
                    <a:cubicBezTo>
                      <a:pt x="12085" y="42458"/>
                      <a:pt x="12133" y="42506"/>
                      <a:pt x="12180" y="42565"/>
                    </a:cubicBezTo>
                    <a:cubicBezTo>
                      <a:pt x="12204" y="42589"/>
                      <a:pt x="12228" y="42625"/>
                      <a:pt x="12264" y="42660"/>
                    </a:cubicBezTo>
                    <a:cubicBezTo>
                      <a:pt x="12323" y="42732"/>
                      <a:pt x="12383" y="42791"/>
                      <a:pt x="12442" y="42863"/>
                    </a:cubicBezTo>
                    <a:cubicBezTo>
                      <a:pt x="12478" y="42910"/>
                      <a:pt x="12526" y="42958"/>
                      <a:pt x="12573" y="43006"/>
                    </a:cubicBezTo>
                    <a:cubicBezTo>
                      <a:pt x="12597" y="43041"/>
                      <a:pt x="12633" y="43077"/>
                      <a:pt x="12668" y="43125"/>
                    </a:cubicBezTo>
                    <a:cubicBezTo>
                      <a:pt x="12728" y="43184"/>
                      <a:pt x="12787" y="43244"/>
                      <a:pt x="12847" y="43303"/>
                    </a:cubicBezTo>
                    <a:cubicBezTo>
                      <a:pt x="12871" y="43339"/>
                      <a:pt x="12895" y="43375"/>
                      <a:pt x="12930" y="43399"/>
                    </a:cubicBezTo>
                    <a:cubicBezTo>
                      <a:pt x="12978" y="43458"/>
                      <a:pt x="13037" y="43518"/>
                      <a:pt x="13097" y="43577"/>
                    </a:cubicBezTo>
                    <a:cubicBezTo>
                      <a:pt x="13121" y="43601"/>
                      <a:pt x="13145" y="43625"/>
                      <a:pt x="13168" y="43649"/>
                    </a:cubicBezTo>
                    <a:cubicBezTo>
                      <a:pt x="13240" y="43720"/>
                      <a:pt x="13299" y="43792"/>
                      <a:pt x="13371" y="43863"/>
                    </a:cubicBezTo>
                    <a:cubicBezTo>
                      <a:pt x="13383" y="43875"/>
                      <a:pt x="13407" y="43887"/>
                      <a:pt x="13418" y="43911"/>
                    </a:cubicBezTo>
                    <a:cubicBezTo>
                      <a:pt x="13478" y="43958"/>
                      <a:pt x="13538" y="44018"/>
                      <a:pt x="13597" y="44077"/>
                    </a:cubicBezTo>
                    <a:cubicBezTo>
                      <a:pt x="13609" y="44089"/>
                      <a:pt x="13633" y="44101"/>
                      <a:pt x="13645" y="44113"/>
                    </a:cubicBezTo>
                    <a:cubicBezTo>
                      <a:pt x="13716" y="44184"/>
                      <a:pt x="13776" y="44232"/>
                      <a:pt x="13835" y="44292"/>
                    </a:cubicBezTo>
                    <a:cubicBezTo>
                      <a:pt x="13859" y="44303"/>
                      <a:pt x="13871" y="44315"/>
                      <a:pt x="13883" y="44327"/>
                    </a:cubicBezTo>
                    <a:cubicBezTo>
                      <a:pt x="13942" y="44375"/>
                      <a:pt x="14002" y="44423"/>
                      <a:pt x="14050" y="44470"/>
                    </a:cubicBezTo>
                    <a:cubicBezTo>
                      <a:pt x="14061" y="44470"/>
                      <a:pt x="14073" y="44482"/>
                      <a:pt x="14073" y="44482"/>
                    </a:cubicBezTo>
                    <a:cubicBezTo>
                      <a:pt x="14133" y="44530"/>
                      <a:pt x="14192" y="44565"/>
                      <a:pt x="14252" y="44601"/>
                    </a:cubicBezTo>
                    <a:cubicBezTo>
                      <a:pt x="14264" y="44613"/>
                      <a:pt x="14276" y="44625"/>
                      <a:pt x="14288" y="44637"/>
                    </a:cubicBezTo>
                    <a:cubicBezTo>
                      <a:pt x="14347" y="44661"/>
                      <a:pt x="14395" y="44696"/>
                      <a:pt x="14442" y="44720"/>
                    </a:cubicBezTo>
                    <a:cubicBezTo>
                      <a:pt x="15121" y="45054"/>
                      <a:pt x="14192" y="100644"/>
                      <a:pt x="14026" y="137529"/>
                    </a:cubicBezTo>
                    <a:lnTo>
                      <a:pt x="32099" y="137041"/>
                    </a:lnTo>
                    <a:cubicBezTo>
                      <a:pt x="30885" y="108669"/>
                      <a:pt x="29635" y="44554"/>
                      <a:pt x="29516" y="43458"/>
                    </a:cubicBezTo>
                    <a:cubicBezTo>
                      <a:pt x="29599" y="43137"/>
                      <a:pt x="29671" y="42827"/>
                      <a:pt x="29730" y="42672"/>
                    </a:cubicBezTo>
                    <a:cubicBezTo>
                      <a:pt x="30206" y="41363"/>
                      <a:pt x="31445" y="37755"/>
                      <a:pt x="31683" y="36231"/>
                    </a:cubicBezTo>
                    <a:cubicBezTo>
                      <a:pt x="31909" y="34707"/>
                      <a:pt x="32480" y="32397"/>
                      <a:pt x="32635" y="31242"/>
                    </a:cubicBezTo>
                    <a:cubicBezTo>
                      <a:pt x="32838" y="29659"/>
                      <a:pt x="33135" y="28599"/>
                      <a:pt x="33326" y="26766"/>
                    </a:cubicBezTo>
                    <a:cubicBezTo>
                      <a:pt x="33326" y="26766"/>
                      <a:pt x="35493" y="22872"/>
                      <a:pt x="36350" y="21563"/>
                    </a:cubicBezTo>
                    <a:cubicBezTo>
                      <a:pt x="37195" y="20241"/>
                      <a:pt x="39434" y="16741"/>
                      <a:pt x="40005" y="15157"/>
                    </a:cubicBezTo>
                    <a:cubicBezTo>
                      <a:pt x="40589" y="13574"/>
                      <a:pt x="40136" y="12490"/>
                      <a:pt x="39422" y="12180"/>
                    </a:cubicBezTo>
                    <a:cubicBezTo>
                      <a:pt x="39232" y="12094"/>
                      <a:pt x="38998" y="12036"/>
                      <a:pt x="38736" y="12036"/>
                    </a:cubicBezTo>
                    <a:cubicBezTo>
                      <a:pt x="38027" y="12036"/>
                      <a:pt x="37111" y="12461"/>
                      <a:pt x="36302" y="13895"/>
                    </a:cubicBezTo>
                    <a:cubicBezTo>
                      <a:pt x="35183" y="15871"/>
                      <a:pt x="32897" y="19324"/>
                      <a:pt x="31992" y="20527"/>
                    </a:cubicBezTo>
                    <a:cubicBezTo>
                      <a:pt x="31150" y="21642"/>
                      <a:pt x="30238" y="23159"/>
                      <a:pt x="29624" y="23159"/>
                    </a:cubicBezTo>
                    <a:cubicBezTo>
                      <a:pt x="29570" y="23159"/>
                      <a:pt x="29518" y="23148"/>
                      <a:pt x="29468" y="23122"/>
                    </a:cubicBezTo>
                    <a:cubicBezTo>
                      <a:pt x="28873" y="22801"/>
                      <a:pt x="29051" y="20729"/>
                      <a:pt x="29528" y="19205"/>
                    </a:cubicBezTo>
                    <a:cubicBezTo>
                      <a:pt x="29992" y="17681"/>
                      <a:pt x="30933" y="14026"/>
                      <a:pt x="31206" y="12288"/>
                    </a:cubicBezTo>
                    <a:cubicBezTo>
                      <a:pt x="31468" y="10549"/>
                      <a:pt x="32659" y="6454"/>
                      <a:pt x="32766" y="5584"/>
                    </a:cubicBezTo>
                    <a:cubicBezTo>
                      <a:pt x="32861" y="4715"/>
                      <a:pt x="32361" y="3798"/>
                      <a:pt x="31325" y="3429"/>
                    </a:cubicBezTo>
                    <a:cubicBezTo>
                      <a:pt x="31115" y="3354"/>
                      <a:pt x="30904" y="3313"/>
                      <a:pt x="30695" y="3313"/>
                    </a:cubicBezTo>
                    <a:cubicBezTo>
                      <a:pt x="29874" y="3313"/>
                      <a:pt x="29090" y="3946"/>
                      <a:pt x="28539" y="5644"/>
                    </a:cubicBezTo>
                    <a:cubicBezTo>
                      <a:pt x="27849" y="7763"/>
                      <a:pt x="27289" y="10597"/>
                      <a:pt x="26980" y="11859"/>
                    </a:cubicBezTo>
                    <a:cubicBezTo>
                      <a:pt x="26670" y="13109"/>
                      <a:pt x="24515" y="19550"/>
                      <a:pt x="24051" y="20420"/>
                    </a:cubicBezTo>
                    <a:cubicBezTo>
                      <a:pt x="23884" y="20729"/>
                      <a:pt x="23642" y="20871"/>
                      <a:pt x="23399" y="20871"/>
                    </a:cubicBezTo>
                    <a:cubicBezTo>
                      <a:pt x="22952" y="20871"/>
                      <a:pt x="22504" y="20386"/>
                      <a:pt x="22527" y="19574"/>
                    </a:cubicBezTo>
                    <a:cubicBezTo>
                      <a:pt x="22562" y="18324"/>
                      <a:pt x="22348" y="14312"/>
                      <a:pt x="22158" y="12573"/>
                    </a:cubicBezTo>
                    <a:cubicBezTo>
                      <a:pt x="21967" y="10835"/>
                      <a:pt x="21717" y="7739"/>
                      <a:pt x="21646" y="6596"/>
                    </a:cubicBezTo>
                    <a:cubicBezTo>
                      <a:pt x="21574" y="5465"/>
                      <a:pt x="21527" y="2798"/>
                      <a:pt x="21467" y="2096"/>
                    </a:cubicBezTo>
                    <a:cubicBezTo>
                      <a:pt x="21408" y="1399"/>
                      <a:pt x="21232" y="0"/>
                      <a:pt x="19534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1;p27">
                <a:extLst>
                  <a:ext uri="{FF2B5EF4-FFF2-40B4-BE49-F238E27FC236}">
                    <a16:creationId xmlns:a16="http://schemas.microsoft.com/office/drawing/2014/main" id="{8E448E67-FD30-2FFF-69A4-3FE7D923F45E}"/>
                  </a:ext>
                </a:extLst>
              </p:cNvPr>
              <p:cNvSpPr/>
              <p:nvPr/>
            </p:nvSpPr>
            <p:spPr>
              <a:xfrm>
                <a:off x="5106384" y="3453636"/>
                <a:ext cx="376545" cy="1400758"/>
              </a:xfrm>
              <a:custGeom>
                <a:avLst/>
                <a:gdLst/>
                <a:ahLst/>
                <a:cxnLst/>
                <a:rect l="l" t="t" r="r" b="b"/>
                <a:pathLst>
                  <a:path w="20420" h="75963" extrusionOk="0">
                    <a:moveTo>
                      <a:pt x="17907" y="1"/>
                    </a:moveTo>
                    <a:lnTo>
                      <a:pt x="560" y="1120"/>
                    </a:lnTo>
                    <a:cubicBezTo>
                      <a:pt x="0" y="5382"/>
                      <a:pt x="24" y="66878"/>
                      <a:pt x="155" y="75963"/>
                    </a:cubicBezTo>
                    <a:lnTo>
                      <a:pt x="20420" y="75593"/>
                    </a:lnTo>
                    <a:cubicBezTo>
                      <a:pt x="19789" y="64009"/>
                      <a:pt x="17907" y="1"/>
                      <a:pt x="17907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2;p27">
                <a:extLst>
                  <a:ext uri="{FF2B5EF4-FFF2-40B4-BE49-F238E27FC236}">
                    <a16:creationId xmlns:a16="http://schemas.microsoft.com/office/drawing/2014/main" id="{F9001B28-7DC6-23AB-D33E-4D606AD0039D}"/>
                  </a:ext>
                </a:extLst>
              </p:cNvPr>
              <p:cNvSpPr/>
              <p:nvPr/>
            </p:nvSpPr>
            <p:spPr>
              <a:xfrm>
                <a:off x="5079369" y="3365419"/>
                <a:ext cx="386005" cy="158031"/>
              </a:xfrm>
              <a:custGeom>
                <a:avLst/>
                <a:gdLst/>
                <a:ahLst/>
                <a:cxnLst/>
                <a:rect l="l" t="t" r="r" b="b"/>
                <a:pathLst>
                  <a:path w="20933" h="8570" extrusionOk="0">
                    <a:moveTo>
                      <a:pt x="18483" y="0"/>
                    </a:moveTo>
                    <a:cubicBezTo>
                      <a:pt x="18274" y="0"/>
                      <a:pt x="18044" y="27"/>
                      <a:pt x="17789" y="82"/>
                    </a:cubicBezTo>
                    <a:cubicBezTo>
                      <a:pt x="14538" y="796"/>
                      <a:pt x="13110" y="1046"/>
                      <a:pt x="7657" y="1142"/>
                    </a:cubicBezTo>
                    <a:cubicBezTo>
                      <a:pt x="7627" y="1142"/>
                      <a:pt x="7598" y="1142"/>
                      <a:pt x="7569" y="1142"/>
                    </a:cubicBezTo>
                    <a:cubicBezTo>
                      <a:pt x="6019" y="1142"/>
                      <a:pt x="3878" y="519"/>
                      <a:pt x="2402" y="519"/>
                    </a:cubicBezTo>
                    <a:cubicBezTo>
                      <a:pt x="1731" y="519"/>
                      <a:pt x="1197" y="648"/>
                      <a:pt x="918" y="1023"/>
                    </a:cubicBezTo>
                    <a:cubicBezTo>
                      <a:pt x="1" y="2249"/>
                      <a:pt x="846" y="6487"/>
                      <a:pt x="953" y="7892"/>
                    </a:cubicBezTo>
                    <a:cubicBezTo>
                      <a:pt x="993" y="8405"/>
                      <a:pt x="1644" y="8569"/>
                      <a:pt x="2560" y="8569"/>
                    </a:cubicBezTo>
                    <a:cubicBezTo>
                      <a:pt x="4152" y="8569"/>
                      <a:pt x="6542" y="8074"/>
                      <a:pt x="7895" y="8059"/>
                    </a:cubicBezTo>
                    <a:cubicBezTo>
                      <a:pt x="7941" y="8059"/>
                      <a:pt x="7987" y="8059"/>
                      <a:pt x="8035" y="8059"/>
                    </a:cubicBezTo>
                    <a:cubicBezTo>
                      <a:pt x="9413" y="8059"/>
                      <a:pt x="11490" y="8163"/>
                      <a:pt x="13452" y="8163"/>
                    </a:cubicBezTo>
                    <a:cubicBezTo>
                      <a:pt x="14568" y="8163"/>
                      <a:pt x="15647" y="8129"/>
                      <a:pt x="16539" y="8023"/>
                    </a:cubicBezTo>
                    <a:cubicBezTo>
                      <a:pt x="19039" y="7726"/>
                      <a:pt x="20932" y="7785"/>
                      <a:pt x="20611" y="5594"/>
                    </a:cubicBezTo>
                    <a:cubicBezTo>
                      <a:pt x="20314" y="3565"/>
                      <a:pt x="20918" y="0"/>
                      <a:pt x="1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33;p27">
              <a:extLst>
                <a:ext uri="{FF2B5EF4-FFF2-40B4-BE49-F238E27FC236}">
                  <a16:creationId xmlns:a16="http://schemas.microsoft.com/office/drawing/2014/main" id="{A713231F-085F-FA47-9D5A-F018C23AA326}"/>
                </a:ext>
              </a:extLst>
            </p:cNvPr>
            <p:cNvGrpSpPr/>
            <p:nvPr/>
          </p:nvGrpSpPr>
          <p:grpSpPr>
            <a:xfrm>
              <a:off x="5543726" y="2945853"/>
              <a:ext cx="467878" cy="1890764"/>
              <a:chOff x="5543726" y="2945853"/>
              <a:chExt cx="467878" cy="1890764"/>
            </a:xfrm>
          </p:grpSpPr>
          <p:sp>
            <p:nvSpPr>
              <p:cNvPr id="24" name="Google Shape;234;p27">
                <a:extLst>
                  <a:ext uri="{FF2B5EF4-FFF2-40B4-BE49-F238E27FC236}">
                    <a16:creationId xmlns:a16="http://schemas.microsoft.com/office/drawing/2014/main" id="{4B14C4B2-1E30-EB68-9C74-27CB3AC74451}"/>
                  </a:ext>
                </a:extLst>
              </p:cNvPr>
              <p:cNvSpPr/>
              <p:nvPr/>
            </p:nvSpPr>
            <p:spPr>
              <a:xfrm>
                <a:off x="5624751" y="3134458"/>
                <a:ext cx="347115" cy="512319"/>
              </a:xfrm>
              <a:custGeom>
                <a:avLst/>
                <a:gdLst/>
                <a:ahLst/>
                <a:cxnLst/>
                <a:rect l="l" t="t" r="r" b="b"/>
                <a:pathLst>
                  <a:path w="18824" h="27783" extrusionOk="0">
                    <a:moveTo>
                      <a:pt x="6550" y="0"/>
                    </a:moveTo>
                    <a:cubicBezTo>
                      <a:pt x="6074" y="0"/>
                      <a:pt x="3886" y="5160"/>
                      <a:pt x="3388" y="5160"/>
                    </a:cubicBezTo>
                    <a:cubicBezTo>
                      <a:pt x="3353" y="5160"/>
                      <a:pt x="3327" y="5135"/>
                      <a:pt x="3310" y="5082"/>
                    </a:cubicBezTo>
                    <a:cubicBezTo>
                      <a:pt x="2060" y="4439"/>
                      <a:pt x="964" y="3999"/>
                      <a:pt x="0" y="3463"/>
                    </a:cubicBezTo>
                    <a:lnTo>
                      <a:pt x="0" y="3463"/>
                    </a:lnTo>
                    <a:cubicBezTo>
                      <a:pt x="0" y="3463"/>
                      <a:pt x="2107" y="6999"/>
                      <a:pt x="691" y="14321"/>
                    </a:cubicBezTo>
                    <a:cubicBezTo>
                      <a:pt x="1143" y="14941"/>
                      <a:pt x="1524" y="15417"/>
                      <a:pt x="1738" y="15583"/>
                    </a:cubicBezTo>
                    <a:cubicBezTo>
                      <a:pt x="2024" y="15822"/>
                      <a:pt x="1536" y="18703"/>
                      <a:pt x="476" y="26561"/>
                    </a:cubicBezTo>
                    <a:cubicBezTo>
                      <a:pt x="1544" y="26850"/>
                      <a:pt x="5252" y="27783"/>
                      <a:pt x="8901" y="27783"/>
                    </a:cubicBezTo>
                    <a:cubicBezTo>
                      <a:pt x="10214" y="27783"/>
                      <a:pt x="11520" y="27662"/>
                      <a:pt x="12692" y="27347"/>
                    </a:cubicBezTo>
                    <a:cubicBezTo>
                      <a:pt x="12716" y="22263"/>
                      <a:pt x="12716" y="18941"/>
                      <a:pt x="12752" y="18774"/>
                    </a:cubicBezTo>
                    <a:cubicBezTo>
                      <a:pt x="12906" y="18024"/>
                      <a:pt x="13347" y="16715"/>
                      <a:pt x="14014" y="15691"/>
                    </a:cubicBezTo>
                    <a:cubicBezTo>
                      <a:pt x="14680" y="14655"/>
                      <a:pt x="16431" y="11809"/>
                      <a:pt x="16966" y="10571"/>
                    </a:cubicBezTo>
                    <a:cubicBezTo>
                      <a:pt x="17990" y="8214"/>
                      <a:pt x="18538" y="6189"/>
                      <a:pt x="18824" y="4808"/>
                    </a:cubicBezTo>
                    <a:lnTo>
                      <a:pt x="18824" y="4808"/>
                    </a:lnTo>
                    <a:cubicBezTo>
                      <a:pt x="18657" y="5130"/>
                      <a:pt x="18264" y="5094"/>
                      <a:pt x="18098" y="5416"/>
                    </a:cubicBezTo>
                    <a:cubicBezTo>
                      <a:pt x="16947" y="7599"/>
                      <a:pt x="15453" y="9333"/>
                      <a:pt x="14276" y="9333"/>
                    </a:cubicBezTo>
                    <a:cubicBezTo>
                      <a:pt x="14272" y="9333"/>
                      <a:pt x="14268" y="9333"/>
                      <a:pt x="14264" y="9333"/>
                    </a:cubicBezTo>
                    <a:cubicBezTo>
                      <a:pt x="13430" y="9321"/>
                      <a:pt x="15300" y="4773"/>
                      <a:pt x="15347" y="3391"/>
                    </a:cubicBezTo>
                    <a:lnTo>
                      <a:pt x="15347" y="3391"/>
                    </a:lnTo>
                    <a:cubicBezTo>
                      <a:pt x="15204" y="3487"/>
                      <a:pt x="15042" y="3528"/>
                      <a:pt x="14864" y="3528"/>
                    </a:cubicBezTo>
                    <a:cubicBezTo>
                      <a:pt x="13698" y="3528"/>
                      <a:pt x="11890" y="1752"/>
                      <a:pt x="10882" y="1752"/>
                    </a:cubicBezTo>
                    <a:cubicBezTo>
                      <a:pt x="10698" y="1752"/>
                      <a:pt x="10540" y="1811"/>
                      <a:pt x="10418" y="1951"/>
                    </a:cubicBezTo>
                    <a:cubicBezTo>
                      <a:pt x="9720" y="2764"/>
                      <a:pt x="9227" y="3081"/>
                      <a:pt x="8844" y="3081"/>
                    </a:cubicBezTo>
                    <a:cubicBezTo>
                      <a:pt x="7913" y="3081"/>
                      <a:pt x="7625" y="1211"/>
                      <a:pt x="6596" y="22"/>
                    </a:cubicBezTo>
                    <a:cubicBezTo>
                      <a:pt x="6583" y="7"/>
                      <a:pt x="6568" y="0"/>
                      <a:pt x="6550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5;p27">
                <a:extLst>
                  <a:ext uri="{FF2B5EF4-FFF2-40B4-BE49-F238E27FC236}">
                    <a16:creationId xmlns:a16="http://schemas.microsoft.com/office/drawing/2014/main" id="{C78EF9EA-8BD0-871F-133E-5FAE0218A828}"/>
                  </a:ext>
                </a:extLst>
              </p:cNvPr>
              <p:cNvSpPr/>
              <p:nvPr/>
            </p:nvSpPr>
            <p:spPr>
              <a:xfrm>
                <a:off x="5639669" y="2945853"/>
                <a:ext cx="228140" cy="327107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17739" extrusionOk="0">
                    <a:moveTo>
                      <a:pt x="4687" y="0"/>
                    </a:moveTo>
                    <a:cubicBezTo>
                      <a:pt x="2846" y="0"/>
                      <a:pt x="1964" y="1219"/>
                      <a:pt x="1715" y="1547"/>
                    </a:cubicBezTo>
                    <a:cubicBezTo>
                      <a:pt x="1668" y="1606"/>
                      <a:pt x="1632" y="1832"/>
                      <a:pt x="1584" y="2166"/>
                    </a:cubicBezTo>
                    <a:cubicBezTo>
                      <a:pt x="1429" y="3297"/>
                      <a:pt x="1251" y="5773"/>
                      <a:pt x="953" y="8369"/>
                    </a:cubicBezTo>
                    <a:cubicBezTo>
                      <a:pt x="810" y="9583"/>
                      <a:pt x="644" y="10822"/>
                      <a:pt x="453" y="11953"/>
                    </a:cubicBezTo>
                    <a:cubicBezTo>
                      <a:pt x="417" y="12155"/>
                      <a:pt x="382" y="12334"/>
                      <a:pt x="370" y="12512"/>
                    </a:cubicBezTo>
                    <a:cubicBezTo>
                      <a:pt x="1" y="13381"/>
                      <a:pt x="727" y="15429"/>
                      <a:pt x="727" y="15429"/>
                    </a:cubicBezTo>
                    <a:cubicBezTo>
                      <a:pt x="1135" y="16105"/>
                      <a:pt x="1782" y="16355"/>
                      <a:pt x="2421" y="16355"/>
                    </a:cubicBezTo>
                    <a:cubicBezTo>
                      <a:pt x="2751" y="16355"/>
                      <a:pt x="3078" y="16289"/>
                      <a:pt x="3370" y="16179"/>
                    </a:cubicBezTo>
                    <a:cubicBezTo>
                      <a:pt x="4585" y="15727"/>
                      <a:pt x="5478" y="13334"/>
                      <a:pt x="6073" y="10667"/>
                    </a:cubicBezTo>
                    <a:lnTo>
                      <a:pt x="6073" y="10667"/>
                    </a:lnTo>
                    <a:cubicBezTo>
                      <a:pt x="5954" y="11464"/>
                      <a:pt x="5823" y="12250"/>
                      <a:pt x="5680" y="12953"/>
                    </a:cubicBezTo>
                    <a:cubicBezTo>
                      <a:pt x="5489" y="13929"/>
                      <a:pt x="4632" y="15965"/>
                      <a:pt x="4799" y="16489"/>
                    </a:cubicBezTo>
                    <a:cubicBezTo>
                      <a:pt x="5085" y="17422"/>
                      <a:pt x="5799" y="17738"/>
                      <a:pt x="6512" y="17738"/>
                    </a:cubicBezTo>
                    <a:cubicBezTo>
                      <a:pt x="6808" y="17738"/>
                      <a:pt x="7105" y="17684"/>
                      <a:pt x="7371" y="17596"/>
                    </a:cubicBezTo>
                    <a:cubicBezTo>
                      <a:pt x="8621" y="17168"/>
                      <a:pt x="10359" y="13334"/>
                      <a:pt x="10859" y="10833"/>
                    </a:cubicBezTo>
                    <a:cubicBezTo>
                      <a:pt x="10943" y="10464"/>
                      <a:pt x="11014" y="10095"/>
                      <a:pt x="11085" y="9726"/>
                    </a:cubicBezTo>
                    <a:cubicBezTo>
                      <a:pt x="11502" y="7619"/>
                      <a:pt x="12371" y="3392"/>
                      <a:pt x="12288" y="2987"/>
                    </a:cubicBezTo>
                    <a:cubicBezTo>
                      <a:pt x="12205" y="2523"/>
                      <a:pt x="11990" y="1320"/>
                      <a:pt x="10192" y="1213"/>
                    </a:cubicBezTo>
                    <a:cubicBezTo>
                      <a:pt x="10086" y="1207"/>
                      <a:pt x="9983" y="1204"/>
                      <a:pt x="9883" y="1204"/>
                    </a:cubicBezTo>
                    <a:cubicBezTo>
                      <a:pt x="8844" y="1204"/>
                      <a:pt x="8106" y="1522"/>
                      <a:pt x="7704" y="1761"/>
                    </a:cubicBezTo>
                    <a:cubicBezTo>
                      <a:pt x="7704" y="1761"/>
                      <a:pt x="7457" y="2322"/>
                      <a:pt x="7387" y="2322"/>
                    </a:cubicBezTo>
                    <a:cubicBezTo>
                      <a:pt x="7379" y="2322"/>
                      <a:pt x="7373" y="2314"/>
                      <a:pt x="7371" y="2297"/>
                    </a:cubicBezTo>
                    <a:cubicBezTo>
                      <a:pt x="7323" y="1868"/>
                      <a:pt x="7037" y="165"/>
                      <a:pt x="4989" y="11"/>
                    </a:cubicBezTo>
                    <a:cubicBezTo>
                      <a:pt x="4886" y="3"/>
                      <a:pt x="4785" y="0"/>
                      <a:pt x="4687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6;p27">
                <a:extLst>
                  <a:ext uri="{FF2B5EF4-FFF2-40B4-BE49-F238E27FC236}">
                    <a16:creationId xmlns:a16="http://schemas.microsoft.com/office/drawing/2014/main" id="{5D7EC567-F25B-11D9-BBFB-CCEF2B5E940A}"/>
                  </a:ext>
                </a:extLst>
              </p:cNvPr>
              <p:cNvSpPr/>
              <p:nvPr/>
            </p:nvSpPr>
            <p:spPr>
              <a:xfrm>
                <a:off x="5543726" y="3469457"/>
                <a:ext cx="333967" cy="136716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74141" extrusionOk="0">
                    <a:moveTo>
                      <a:pt x="5227" y="0"/>
                    </a:moveTo>
                    <a:cubicBezTo>
                      <a:pt x="4716" y="3143"/>
                      <a:pt x="1" y="73926"/>
                      <a:pt x="1" y="73926"/>
                    </a:cubicBezTo>
                    <a:lnTo>
                      <a:pt x="1679" y="74140"/>
                    </a:lnTo>
                    <a:lnTo>
                      <a:pt x="17253" y="73700"/>
                    </a:lnTo>
                    <a:cubicBezTo>
                      <a:pt x="17467" y="66663"/>
                      <a:pt x="18110" y="775"/>
                      <a:pt x="18110" y="774"/>
                    </a:cubicBezTo>
                    <a:lnTo>
                      <a:pt x="18110" y="774"/>
                    </a:lnTo>
                    <a:cubicBezTo>
                      <a:pt x="17991" y="810"/>
                      <a:pt x="17860" y="834"/>
                      <a:pt x="17741" y="869"/>
                    </a:cubicBezTo>
                    <a:cubicBezTo>
                      <a:pt x="16569" y="1184"/>
                      <a:pt x="15263" y="1305"/>
                      <a:pt x="13950" y="1305"/>
                    </a:cubicBezTo>
                    <a:cubicBezTo>
                      <a:pt x="10302" y="1305"/>
                      <a:pt x="6596" y="372"/>
                      <a:pt x="5537" y="83"/>
                    </a:cubicBezTo>
                    <a:cubicBezTo>
                      <a:pt x="5335" y="24"/>
                      <a:pt x="5227" y="0"/>
                      <a:pt x="5227" y="0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7;p27">
                <a:extLst>
                  <a:ext uri="{FF2B5EF4-FFF2-40B4-BE49-F238E27FC236}">
                    <a16:creationId xmlns:a16="http://schemas.microsoft.com/office/drawing/2014/main" id="{B91E1783-2994-8E2C-03AD-C24183192BEF}"/>
                  </a:ext>
                </a:extLst>
              </p:cNvPr>
              <p:cNvSpPr/>
              <p:nvPr/>
            </p:nvSpPr>
            <p:spPr>
              <a:xfrm>
                <a:off x="5628697" y="3459795"/>
                <a:ext cx="252278" cy="107376"/>
              </a:xfrm>
              <a:custGeom>
                <a:avLst/>
                <a:gdLst/>
                <a:ahLst/>
                <a:cxnLst/>
                <a:rect l="l" t="t" r="r" b="b"/>
                <a:pathLst>
                  <a:path w="13681" h="5823" extrusionOk="0">
                    <a:moveTo>
                      <a:pt x="477" y="0"/>
                    </a:moveTo>
                    <a:cubicBezTo>
                      <a:pt x="405" y="560"/>
                      <a:pt x="238" y="2262"/>
                      <a:pt x="0" y="4775"/>
                    </a:cubicBezTo>
                    <a:lnTo>
                      <a:pt x="13645" y="5822"/>
                    </a:lnTo>
                    <a:cubicBezTo>
                      <a:pt x="13681" y="3417"/>
                      <a:pt x="13645" y="953"/>
                      <a:pt x="13645" y="953"/>
                    </a:cubicBezTo>
                    <a:cubicBezTo>
                      <a:pt x="13526" y="1000"/>
                      <a:pt x="13407" y="1036"/>
                      <a:pt x="13276" y="1084"/>
                    </a:cubicBezTo>
                    <a:cubicBezTo>
                      <a:pt x="12081" y="1470"/>
                      <a:pt x="10749" y="1619"/>
                      <a:pt x="9408" y="1619"/>
                    </a:cubicBezTo>
                    <a:cubicBezTo>
                      <a:pt x="5674" y="1619"/>
                      <a:pt x="1873" y="467"/>
                      <a:pt x="786" y="107"/>
                    </a:cubicBezTo>
                    <a:cubicBezTo>
                      <a:pt x="596" y="36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8;p27">
                <a:extLst>
                  <a:ext uri="{FF2B5EF4-FFF2-40B4-BE49-F238E27FC236}">
                    <a16:creationId xmlns:a16="http://schemas.microsoft.com/office/drawing/2014/main" id="{CF7530FA-3064-60FF-0813-6BC945A9F3A1}"/>
                  </a:ext>
                </a:extLst>
              </p:cNvPr>
              <p:cNvSpPr/>
              <p:nvPr/>
            </p:nvSpPr>
            <p:spPr>
              <a:xfrm>
                <a:off x="5781933" y="3010873"/>
                <a:ext cx="229670" cy="309091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6762" extrusionOk="0">
                    <a:moveTo>
                      <a:pt x="179" y="10771"/>
                    </a:moveTo>
                    <a:cubicBezTo>
                      <a:pt x="175" y="10775"/>
                      <a:pt x="171" y="10779"/>
                      <a:pt x="168" y="10784"/>
                    </a:cubicBezTo>
                    <a:cubicBezTo>
                      <a:pt x="175" y="10777"/>
                      <a:pt x="177" y="10774"/>
                      <a:pt x="179" y="10771"/>
                    </a:cubicBezTo>
                    <a:close/>
                    <a:moveTo>
                      <a:pt x="6699" y="0"/>
                    </a:moveTo>
                    <a:cubicBezTo>
                      <a:pt x="5735" y="0"/>
                      <a:pt x="5062" y="519"/>
                      <a:pt x="4835" y="688"/>
                    </a:cubicBezTo>
                    <a:cubicBezTo>
                      <a:pt x="4787" y="735"/>
                      <a:pt x="4680" y="926"/>
                      <a:pt x="4549" y="1235"/>
                    </a:cubicBezTo>
                    <a:cubicBezTo>
                      <a:pt x="4085" y="2247"/>
                      <a:pt x="3204" y="4533"/>
                      <a:pt x="2180" y="6879"/>
                    </a:cubicBezTo>
                    <a:cubicBezTo>
                      <a:pt x="1715" y="7974"/>
                      <a:pt x="1203" y="9093"/>
                      <a:pt x="703" y="10093"/>
                    </a:cubicBezTo>
                    <a:cubicBezTo>
                      <a:pt x="620" y="10272"/>
                      <a:pt x="537" y="10427"/>
                      <a:pt x="465" y="10594"/>
                    </a:cubicBezTo>
                    <a:cubicBezTo>
                      <a:pt x="430" y="10570"/>
                      <a:pt x="382" y="10546"/>
                      <a:pt x="334" y="10534"/>
                    </a:cubicBezTo>
                    <a:cubicBezTo>
                      <a:pt x="287" y="10605"/>
                      <a:pt x="239" y="10689"/>
                      <a:pt x="180" y="10760"/>
                    </a:cubicBezTo>
                    <a:cubicBezTo>
                      <a:pt x="180" y="10765"/>
                      <a:pt x="180" y="10768"/>
                      <a:pt x="179" y="10771"/>
                    </a:cubicBezTo>
                    <a:lnTo>
                      <a:pt x="179" y="10771"/>
                    </a:lnTo>
                    <a:cubicBezTo>
                      <a:pt x="259" y="10673"/>
                      <a:pt x="296" y="10635"/>
                      <a:pt x="304" y="10635"/>
                    </a:cubicBezTo>
                    <a:cubicBezTo>
                      <a:pt x="323" y="10635"/>
                      <a:pt x="201" y="10821"/>
                      <a:pt x="96" y="10975"/>
                    </a:cubicBezTo>
                    <a:cubicBezTo>
                      <a:pt x="60" y="11070"/>
                      <a:pt x="25" y="11165"/>
                      <a:pt x="13" y="11236"/>
                    </a:cubicBezTo>
                    <a:cubicBezTo>
                      <a:pt x="13" y="11284"/>
                      <a:pt x="13" y="11332"/>
                      <a:pt x="13" y="11391"/>
                    </a:cubicBezTo>
                    <a:cubicBezTo>
                      <a:pt x="1" y="11725"/>
                      <a:pt x="13" y="12058"/>
                      <a:pt x="1" y="12391"/>
                    </a:cubicBezTo>
                    <a:cubicBezTo>
                      <a:pt x="1" y="12796"/>
                      <a:pt x="430" y="13534"/>
                      <a:pt x="394" y="13927"/>
                    </a:cubicBezTo>
                    <a:cubicBezTo>
                      <a:pt x="652" y="14995"/>
                      <a:pt x="1558" y="15404"/>
                      <a:pt x="2337" y="15404"/>
                    </a:cubicBezTo>
                    <a:cubicBezTo>
                      <a:pt x="2348" y="15404"/>
                      <a:pt x="2359" y="15404"/>
                      <a:pt x="2370" y="15404"/>
                    </a:cubicBezTo>
                    <a:cubicBezTo>
                      <a:pt x="3537" y="15380"/>
                      <a:pt x="4525" y="13058"/>
                      <a:pt x="5811" y="10736"/>
                    </a:cubicBezTo>
                    <a:lnTo>
                      <a:pt x="5811" y="10736"/>
                    </a:lnTo>
                    <a:cubicBezTo>
                      <a:pt x="5478" y="11463"/>
                      <a:pt x="5133" y="12153"/>
                      <a:pt x="4811" y="12772"/>
                    </a:cubicBezTo>
                    <a:cubicBezTo>
                      <a:pt x="4359" y="13630"/>
                      <a:pt x="4168" y="14320"/>
                      <a:pt x="4144" y="14868"/>
                    </a:cubicBezTo>
                    <a:cubicBezTo>
                      <a:pt x="4097" y="16249"/>
                      <a:pt x="5144" y="16749"/>
                      <a:pt x="5978" y="16761"/>
                    </a:cubicBezTo>
                    <a:cubicBezTo>
                      <a:pt x="5981" y="16761"/>
                      <a:pt x="5985" y="16761"/>
                      <a:pt x="5988" y="16761"/>
                    </a:cubicBezTo>
                    <a:cubicBezTo>
                      <a:pt x="7165" y="16761"/>
                      <a:pt x="8636" y="14671"/>
                      <a:pt x="9788" y="12487"/>
                    </a:cubicBezTo>
                    <a:cubicBezTo>
                      <a:pt x="9966" y="12165"/>
                      <a:pt x="10133" y="11832"/>
                      <a:pt x="10300" y="11510"/>
                    </a:cubicBezTo>
                    <a:cubicBezTo>
                      <a:pt x="11276" y="9665"/>
                      <a:pt x="12157" y="7927"/>
                      <a:pt x="12217" y="7522"/>
                    </a:cubicBezTo>
                    <a:cubicBezTo>
                      <a:pt x="12276" y="7057"/>
                      <a:pt x="12455" y="5855"/>
                      <a:pt x="10967" y="5152"/>
                    </a:cubicBezTo>
                    <a:cubicBezTo>
                      <a:pt x="10356" y="4862"/>
                      <a:pt x="9806" y="4777"/>
                      <a:pt x="9372" y="4777"/>
                    </a:cubicBezTo>
                    <a:cubicBezTo>
                      <a:pt x="9112" y="4777"/>
                      <a:pt x="8893" y="4807"/>
                      <a:pt x="8728" y="4843"/>
                    </a:cubicBezTo>
                    <a:cubicBezTo>
                      <a:pt x="9097" y="4021"/>
                      <a:pt x="9347" y="3438"/>
                      <a:pt x="9383" y="3271"/>
                    </a:cubicBezTo>
                    <a:cubicBezTo>
                      <a:pt x="9466" y="2855"/>
                      <a:pt x="9716" y="1152"/>
                      <a:pt x="8038" y="330"/>
                    </a:cubicBezTo>
                    <a:cubicBezTo>
                      <a:pt x="7549" y="89"/>
                      <a:pt x="7099" y="0"/>
                      <a:pt x="6699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9;p27">
                <a:extLst>
                  <a:ext uri="{FF2B5EF4-FFF2-40B4-BE49-F238E27FC236}">
                    <a16:creationId xmlns:a16="http://schemas.microsoft.com/office/drawing/2014/main" id="{2C6B43FC-F3A4-5ADA-8CBC-F32960B2C9E0}"/>
                  </a:ext>
                </a:extLst>
              </p:cNvPr>
              <p:cNvSpPr/>
              <p:nvPr/>
            </p:nvSpPr>
            <p:spPr>
              <a:xfrm>
                <a:off x="5548557" y="3112201"/>
                <a:ext cx="257109" cy="286355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15529" extrusionOk="0">
                    <a:moveTo>
                      <a:pt x="4502" y="0"/>
                    </a:moveTo>
                    <a:cubicBezTo>
                      <a:pt x="4251" y="0"/>
                      <a:pt x="4013" y="25"/>
                      <a:pt x="3751" y="50"/>
                    </a:cubicBezTo>
                    <a:cubicBezTo>
                      <a:pt x="2715" y="157"/>
                      <a:pt x="1608" y="396"/>
                      <a:pt x="703" y="3205"/>
                    </a:cubicBezTo>
                    <a:cubicBezTo>
                      <a:pt x="1" y="5384"/>
                      <a:pt x="894" y="8956"/>
                      <a:pt x="1977" y="11385"/>
                    </a:cubicBezTo>
                    <a:cubicBezTo>
                      <a:pt x="3191" y="14112"/>
                      <a:pt x="4823" y="15528"/>
                      <a:pt x="4823" y="15528"/>
                    </a:cubicBezTo>
                    <a:cubicBezTo>
                      <a:pt x="10168" y="9992"/>
                      <a:pt x="4692" y="5444"/>
                      <a:pt x="4692" y="5444"/>
                    </a:cubicBezTo>
                    <a:lnTo>
                      <a:pt x="4692" y="5444"/>
                    </a:lnTo>
                    <a:cubicBezTo>
                      <a:pt x="5668" y="5980"/>
                      <a:pt x="6394" y="6575"/>
                      <a:pt x="7644" y="7218"/>
                    </a:cubicBezTo>
                    <a:cubicBezTo>
                      <a:pt x="8406" y="7611"/>
                      <a:pt x="9204" y="7932"/>
                      <a:pt x="10014" y="8063"/>
                    </a:cubicBezTo>
                    <a:cubicBezTo>
                      <a:pt x="10323" y="8111"/>
                      <a:pt x="10698" y="8144"/>
                      <a:pt x="11097" y="8144"/>
                    </a:cubicBezTo>
                    <a:cubicBezTo>
                      <a:pt x="11496" y="8144"/>
                      <a:pt x="11919" y="8111"/>
                      <a:pt x="12324" y="8027"/>
                    </a:cubicBezTo>
                    <a:cubicBezTo>
                      <a:pt x="12324" y="8027"/>
                      <a:pt x="13478" y="7837"/>
                      <a:pt x="13705" y="6480"/>
                    </a:cubicBezTo>
                    <a:cubicBezTo>
                      <a:pt x="13943" y="5122"/>
                      <a:pt x="13586" y="5718"/>
                      <a:pt x="13490" y="5349"/>
                    </a:cubicBezTo>
                    <a:cubicBezTo>
                      <a:pt x="13359" y="5265"/>
                      <a:pt x="13240" y="5182"/>
                      <a:pt x="13121" y="5099"/>
                    </a:cubicBezTo>
                    <a:cubicBezTo>
                      <a:pt x="12871" y="4979"/>
                      <a:pt x="12597" y="4849"/>
                      <a:pt x="12335" y="4670"/>
                    </a:cubicBezTo>
                    <a:cubicBezTo>
                      <a:pt x="11526" y="4134"/>
                      <a:pt x="9883" y="2801"/>
                      <a:pt x="8490" y="1789"/>
                    </a:cubicBezTo>
                    <a:cubicBezTo>
                      <a:pt x="7835" y="1300"/>
                      <a:pt x="7228" y="896"/>
                      <a:pt x="6787" y="681"/>
                    </a:cubicBezTo>
                    <a:cubicBezTo>
                      <a:pt x="6359" y="467"/>
                      <a:pt x="6001" y="312"/>
                      <a:pt x="5692" y="205"/>
                    </a:cubicBezTo>
                    <a:cubicBezTo>
                      <a:pt x="5211" y="47"/>
                      <a:pt x="4844" y="0"/>
                      <a:pt x="4502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40;p27">
              <a:extLst>
                <a:ext uri="{FF2B5EF4-FFF2-40B4-BE49-F238E27FC236}">
                  <a16:creationId xmlns:a16="http://schemas.microsoft.com/office/drawing/2014/main" id="{4C3211C1-5A47-C075-0435-82C56756841D}"/>
                </a:ext>
              </a:extLst>
            </p:cNvPr>
            <p:cNvGrpSpPr/>
            <p:nvPr/>
          </p:nvGrpSpPr>
          <p:grpSpPr>
            <a:xfrm>
              <a:off x="5783925" y="2104713"/>
              <a:ext cx="850988" cy="2739797"/>
              <a:chOff x="5783925" y="2104713"/>
              <a:chExt cx="850988" cy="2739797"/>
            </a:xfrm>
          </p:grpSpPr>
          <p:sp>
            <p:nvSpPr>
              <p:cNvPr id="18" name="Google Shape;241;p27">
                <a:extLst>
                  <a:ext uri="{FF2B5EF4-FFF2-40B4-BE49-F238E27FC236}">
                    <a16:creationId xmlns:a16="http://schemas.microsoft.com/office/drawing/2014/main" id="{34C8E455-2BB2-A7AF-28FB-7154A92E3675}"/>
                  </a:ext>
                </a:extLst>
              </p:cNvPr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148246" extrusionOk="0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2;p27">
                <a:extLst>
                  <a:ext uri="{FF2B5EF4-FFF2-40B4-BE49-F238E27FC236}">
                    <a16:creationId xmlns:a16="http://schemas.microsoft.com/office/drawing/2014/main" id="{081F0035-18AB-1929-FF84-67910C3A2946}"/>
                  </a:ext>
                </a:extLst>
              </p:cNvPr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avLst/>
                <a:gdLst/>
                <a:ahLst/>
                <a:cxnLst/>
                <a:rect l="l" t="t" r="r" b="b"/>
                <a:pathLst>
                  <a:path w="25444" h="85904" extrusionOk="0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;p27">
                <a:extLst>
                  <a:ext uri="{FF2B5EF4-FFF2-40B4-BE49-F238E27FC236}">
                    <a16:creationId xmlns:a16="http://schemas.microsoft.com/office/drawing/2014/main" id="{8EAA77AF-9829-61A4-02B1-7991610B5842}"/>
                  </a:ext>
                </a:extLst>
              </p:cNvPr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avLst/>
                <a:gdLst/>
                <a:ahLst/>
                <a:cxnLst/>
                <a:rect l="l" t="t" r="r" b="b"/>
                <a:pathLst>
                  <a:path w="18078" h="3678" extrusionOk="0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4;p27">
                <a:extLst>
                  <a:ext uri="{FF2B5EF4-FFF2-40B4-BE49-F238E27FC236}">
                    <a16:creationId xmlns:a16="http://schemas.microsoft.com/office/drawing/2014/main" id="{848DEDC4-D27E-BA80-E6E5-A169D6F3DD44}"/>
                  </a:ext>
                </a:extLst>
              </p:cNvPr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148246" extrusionOk="0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5;p27">
                <a:extLst>
                  <a:ext uri="{FF2B5EF4-FFF2-40B4-BE49-F238E27FC236}">
                    <a16:creationId xmlns:a16="http://schemas.microsoft.com/office/drawing/2014/main" id="{0CC7C133-7BB6-5913-A828-13EDEE6E141C}"/>
                  </a:ext>
                </a:extLst>
              </p:cNvPr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avLst/>
                <a:gdLst/>
                <a:ahLst/>
                <a:cxnLst/>
                <a:rect l="l" t="t" r="r" b="b"/>
                <a:pathLst>
                  <a:path w="25444" h="85904" extrusionOk="0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46;p27">
                <a:extLst>
                  <a:ext uri="{FF2B5EF4-FFF2-40B4-BE49-F238E27FC236}">
                    <a16:creationId xmlns:a16="http://schemas.microsoft.com/office/drawing/2014/main" id="{83A1F58A-E620-3768-F807-FB4D27A8862F}"/>
                  </a:ext>
                </a:extLst>
              </p:cNvPr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avLst/>
                <a:gdLst/>
                <a:ahLst/>
                <a:cxnLst/>
                <a:rect l="l" t="t" r="r" b="b"/>
                <a:pathLst>
                  <a:path w="18078" h="3678" extrusionOk="0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247;p27">
              <a:extLst>
                <a:ext uri="{FF2B5EF4-FFF2-40B4-BE49-F238E27FC236}">
                  <a16:creationId xmlns:a16="http://schemas.microsoft.com/office/drawing/2014/main" id="{0E2DFA4A-3218-6221-6CC6-49A1C0C94717}"/>
                </a:ext>
              </a:extLst>
            </p:cNvPr>
            <p:cNvGrpSpPr/>
            <p:nvPr/>
          </p:nvGrpSpPr>
          <p:grpSpPr>
            <a:xfrm>
              <a:off x="7881291" y="2555423"/>
              <a:ext cx="558123" cy="2280751"/>
              <a:chOff x="7881291" y="2555423"/>
              <a:chExt cx="558123" cy="2280751"/>
            </a:xfrm>
          </p:grpSpPr>
          <p:sp>
            <p:nvSpPr>
              <p:cNvPr id="12" name="Google Shape;248;p27">
                <a:extLst>
                  <a:ext uri="{FF2B5EF4-FFF2-40B4-BE49-F238E27FC236}">
                    <a16:creationId xmlns:a16="http://schemas.microsoft.com/office/drawing/2014/main" id="{409D6AB5-1AE2-87CC-173F-544BF79D9137}"/>
                  </a:ext>
                </a:extLst>
              </p:cNvPr>
              <p:cNvSpPr/>
              <p:nvPr/>
            </p:nvSpPr>
            <p:spPr>
              <a:xfrm>
                <a:off x="7977234" y="2785407"/>
                <a:ext cx="426831" cy="628491"/>
              </a:xfrm>
              <a:custGeom>
                <a:avLst/>
                <a:gdLst/>
                <a:ahLst/>
                <a:cxnLst/>
                <a:rect l="l" t="t" r="r" b="b"/>
                <a:pathLst>
                  <a:path w="23147" h="34083" extrusionOk="0">
                    <a:moveTo>
                      <a:pt x="7420" y="1"/>
                    </a:moveTo>
                    <a:cubicBezTo>
                      <a:pt x="6861" y="1"/>
                      <a:pt x="5038" y="7408"/>
                      <a:pt x="4478" y="7408"/>
                    </a:cubicBezTo>
                    <a:cubicBezTo>
                      <a:pt x="4446" y="7408"/>
                      <a:pt x="4417" y="7383"/>
                      <a:pt x="4394" y="7331"/>
                    </a:cubicBezTo>
                    <a:cubicBezTo>
                      <a:pt x="2775" y="6688"/>
                      <a:pt x="1274" y="6271"/>
                      <a:pt x="1" y="5747"/>
                    </a:cubicBezTo>
                    <a:lnTo>
                      <a:pt x="1" y="5747"/>
                    </a:lnTo>
                    <a:cubicBezTo>
                      <a:pt x="1" y="5747"/>
                      <a:pt x="905" y="7712"/>
                      <a:pt x="2036" y="18403"/>
                    </a:cubicBezTo>
                    <a:cubicBezTo>
                      <a:pt x="2668" y="19094"/>
                      <a:pt x="3203" y="19642"/>
                      <a:pt x="3489" y="19820"/>
                    </a:cubicBezTo>
                    <a:cubicBezTo>
                      <a:pt x="3870" y="20070"/>
                      <a:pt x="3644" y="23690"/>
                      <a:pt x="3358" y="33500"/>
                    </a:cubicBezTo>
                    <a:cubicBezTo>
                      <a:pt x="4363" y="33665"/>
                      <a:pt x="7251" y="34082"/>
                      <a:pt x="10529" y="34082"/>
                    </a:cubicBezTo>
                    <a:cubicBezTo>
                      <a:pt x="13193" y="34082"/>
                      <a:pt x="16115" y="33806"/>
                      <a:pt x="18491" y="32893"/>
                    </a:cubicBezTo>
                    <a:cubicBezTo>
                      <a:pt x="17860" y="26631"/>
                      <a:pt x="17443" y="22535"/>
                      <a:pt x="17467" y="22332"/>
                    </a:cubicBezTo>
                    <a:cubicBezTo>
                      <a:pt x="17562" y="21392"/>
                      <a:pt x="17931" y="19713"/>
                      <a:pt x="18622" y="18368"/>
                    </a:cubicBezTo>
                    <a:cubicBezTo>
                      <a:pt x="19312" y="17010"/>
                      <a:pt x="21098" y="13284"/>
                      <a:pt x="21598" y="11688"/>
                    </a:cubicBezTo>
                    <a:cubicBezTo>
                      <a:pt x="22551" y="8652"/>
                      <a:pt x="22968" y="6092"/>
                      <a:pt x="23146" y="4354"/>
                    </a:cubicBezTo>
                    <a:lnTo>
                      <a:pt x="23146" y="4354"/>
                    </a:lnTo>
                    <a:cubicBezTo>
                      <a:pt x="23108" y="4450"/>
                      <a:pt x="23046" y="4483"/>
                      <a:pt x="22971" y="4483"/>
                    </a:cubicBezTo>
                    <a:cubicBezTo>
                      <a:pt x="22794" y="4483"/>
                      <a:pt x="22546" y="4296"/>
                      <a:pt x="22369" y="4296"/>
                    </a:cubicBezTo>
                    <a:cubicBezTo>
                      <a:pt x="22294" y="4296"/>
                      <a:pt x="22232" y="4330"/>
                      <a:pt x="22194" y="4425"/>
                    </a:cubicBezTo>
                    <a:cubicBezTo>
                      <a:pt x="21051" y="7271"/>
                      <a:pt x="19503" y="10045"/>
                      <a:pt x="18050" y="10176"/>
                    </a:cubicBezTo>
                    <a:cubicBezTo>
                      <a:pt x="18042" y="10177"/>
                      <a:pt x="18033" y="10177"/>
                      <a:pt x="18024" y="10177"/>
                    </a:cubicBezTo>
                    <a:cubicBezTo>
                      <a:pt x="17045" y="10177"/>
                      <a:pt x="18788" y="4744"/>
                      <a:pt x="18670" y="3056"/>
                    </a:cubicBezTo>
                    <a:lnTo>
                      <a:pt x="18670" y="3056"/>
                    </a:lnTo>
                    <a:cubicBezTo>
                      <a:pt x="18468" y="3222"/>
                      <a:pt x="18218" y="3292"/>
                      <a:pt x="17935" y="3292"/>
                    </a:cubicBezTo>
                    <a:cubicBezTo>
                      <a:pt x="16534" y="3292"/>
                      <a:pt x="14318" y="1600"/>
                      <a:pt x="13096" y="1600"/>
                    </a:cubicBezTo>
                    <a:cubicBezTo>
                      <a:pt x="12814" y="1600"/>
                      <a:pt x="12584" y="1690"/>
                      <a:pt x="12431" y="1913"/>
                    </a:cubicBezTo>
                    <a:cubicBezTo>
                      <a:pt x="11626" y="3072"/>
                      <a:pt x="11036" y="3512"/>
                      <a:pt x="10544" y="3512"/>
                    </a:cubicBezTo>
                    <a:cubicBezTo>
                      <a:pt x="9450" y="3512"/>
                      <a:pt x="8846" y="1327"/>
                      <a:pt x="7466" y="20"/>
                    </a:cubicBezTo>
                    <a:cubicBezTo>
                      <a:pt x="7452" y="7"/>
                      <a:pt x="7436" y="1"/>
                      <a:pt x="7420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49;p27">
                <a:extLst>
                  <a:ext uri="{FF2B5EF4-FFF2-40B4-BE49-F238E27FC236}">
                    <a16:creationId xmlns:a16="http://schemas.microsoft.com/office/drawing/2014/main" id="{10767183-F224-EBC5-E6A9-0C5E1819D3BB}"/>
                  </a:ext>
                </a:extLst>
              </p:cNvPr>
              <p:cNvSpPr/>
              <p:nvPr/>
            </p:nvSpPr>
            <p:spPr>
              <a:xfrm>
                <a:off x="7991064" y="2555423"/>
                <a:ext cx="256888" cy="39911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1644" extrusionOk="0">
                    <a:moveTo>
                      <a:pt x="4555" y="0"/>
                    </a:moveTo>
                    <a:cubicBezTo>
                      <a:pt x="4506" y="0"/>
                      <a:pt x="4456" y="1"/>
                      <a:pt x="4406" y="3"/>
                    </a:cubicBezTo>
                    <a:cubicBezTo>
                      <a:pt x="1870" y="74"/>
                      <a:pt x="846" y="1836"/>
                      <a:pt x="584" y="2300"/>
                    </a:cubicBezTo>
                    <a:cubicBezTo>
                      <a:pt x="536" y="2384"/>
                      <a:pt x="513" y="2658"/>
                      <a:pt x="489" y="3086"/>
                    </a:cubicBezTo>
                    <a:cubicBezTo>
                      <a:pt x="453" y="4503"/>
                      <a:pt x="548" y="7575"/>
                      <a:pt x="513" y="10813"/>
                    </a:cubicBezTo>
                    <a:cubicBezTo>
                      <a:pt x="501" y="12314"/>
                      <a:pt x="453" y="13861"/>
                      <a:pt x="358" y="15290"/>
                    </a:cubicBezTo>
                    <a:cubicBezTo>
                      <a:pt x="346" y="15528"/>
                      <a:pt x="334" y="15766"/>
                      <a:pt x="322" y="15981"/>
                    </a:cubicBezTo>
                    <a:cubicBezTo>
                      <a:pt x="1" y="17100"/>
                      <a:pt x="1156" y="19541"/>
                      <a:pt x="1156" y="19541"/>
                    </a:cubicBezTo>
                    <a:cubicBezTo>
                      <a:pt x="1666" y="20215"/>
                      <a:pt x="2352" y="20468"/>
                      <a:pt x="3037" y="20468"/>
                    </a:cubicBezTo>
                    <a:cubicBezTo>
                      <a:pt x="3550" y="20468"/>
                      <a:pt x="4063" y="20326"/>
                      <a:pt x="4501" y="20112"/>
                    </a:cubicBezTo>
                    <a:cubicBezTo>
                      <a:pt x="5942" y="19410"/>
                      <a:pt x="6740" y="16326"/>
                      <a:pt x="7121" y="12980"/>
                    </a:cubicBezTo>
                    <a:lnTo>
                      <a:pt x="7121" y="12980"/>
                    </a:lnTo>
                    <a:cubicBezTo>
                      <a:pt x="7073" y="13980"/>
                      <a:pt x="7013" y="14969"/>
                      <a:pt x="6930" y="15850"/>
                    </a:cubicBezTo>
                    <a:cubicBezTo>
                      <a:pt x="6823" y="17076"/>
                      <a:pt x="6037" y="19684"/>
                      <a:pt x="6299" y="20315"/>
                    </a:cubicBezTo>
                    <a:cubicBezTo>
                      <a:pt x="6724" y="21299"/>
                      <a:pt x="7495" y="21643"/>
                      <a:pt x="8275" y="21643"/>
                    </a:cubicBezTo>
                    <a:cubicBezTo>
                      <a:pt x="8740" y="21643"/>
                      <a:pt x="9209" y="21521"/>
                      <a:pt x="9609" y="21338"/>
                    </a:cubicBezTo>
                    <a:cubicBezTo>
                      <a:pt x="11097" y="20660"/>
                      <a:pt x="12740" y="15707"/>
                      <a:pt x="13038" y="12564"/>
                    </a:cubicBezTo>
                    <a:cubicBezTo>
                      <a:pt x="13086" y="12099"/>
                      <a:pt x="13133" y="11635"/>
                      <a:pt x="13169" y="11171"/>
                    </a:cubicBezTo>
                    <a:cubicBezTo>
                      <a:pt x="13419" y="8515"/>
                      <a:pt x="13931" y="3205"/>
                      <a:pt x="13788" y="2717"/>
                    </a:cubicBezTo>
                    <a:cubicBezTo>
                      <a:pt x="13627" y="2175"/>
                      <a:pt x="13231" y="796"/>
                      <a:pt x="11184" y="796"/>
                    </a:cubicBezTo>
                    <a:cubicBezTo>
                      <a:pt x="11117" y="796"/>
                      <a:pt x="11048" y="797"/>
                      <a:pt x="10978" y="800"/>
                    </a:cubicBezTo>
                    <a:cubicBezTo>
                      <a:pt x="9490" y="872"/>
                      <a:pt x="8490" y="1419"/>
                      <a:pt x="7990" y="1788"/>
                    </a:cubicBezTo>
                    <a:cubicBezTo>
                      <a:pt x="7990" y="1788"/>
                      <a:pt x="7748" y="2532"/>
                      <a:pt x="7665" y="2532"/>
                    </a:cubicBezTo>
                    <a:cubicBezTo>
                      <a:pt x="7656" y="2532"/>
                      <a:pt x="7649" y="2523"/>
                      <a:pt x="7644" y="2503"/>
                    </a:cubicBezTo>
                    <a:cubicBezTo>
                      <a:pt x="7528" y="1989"/>
                      <a:pt x="6976" y="0"/>
                      <a:pt x="4555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0;p27">
                <a:extLst>
                  <a:ext uri="{FF2B5EF4-FFF2-40B4-BE49-F238E27FC236}">
                    <a16:creationId xmlns:a16="http://schemas.microsoft.com/office/drawing/2014/main" id="{BFE07E3F-EFF4-8126-7933-63BDDC92C9FC}"/>
                  </a:ext>
                </a:extLst>
              </p:cNvPr>
              <p:cNvSpPr/>
              <p:nvPr/>
            </p:nvSpPr>
            <p:spPr>
              <a:xfrm>
                <a:off x="8002700" y="3198518"/>
                <a:ext cx="430334" cy="1637656"/>
              </a:xfrm>
              <a:custGeom>
                <a:avLst/>
                <a:gdLst/>
                <a:ahLst/>
                <a:cxnLst/>
                <a:rect l="l" t="t" r="r" b="b"/>
                <a:pathLst>
                  <a:path w="23337" h="88810" extrusionOk="0">
                    <a:moveTo>
                      <a:pt x="17289" y="1"/>
                    </a:moveTo>
                    <a:cubicBezTo>
                      <a:pt x="17146" y="60"/>
                      <a:pt x="16991" y="120"/>
                      <a:pt x="16848" y="179"/>
                    </a:cubicBezTo>
                    <a:cubicBezTo>
                      <a:pt x="14479" y="1084"/>
                      <a:pt x="11567" y="1359"/>
                      <a:pt x="8909" y="1359"/>
                    </a:cubicBezTo>
                    <a:cubicBezTo>
                      <a:pt x="5622" y="1359"/>
                      <a:pt x="2722" y="939"/>
                      <a:pt x="1715" y="775"/>
                    </a:cubicBezTo>
                    <a:cubicBezTo>
                      <a:pt x="1465" y="739"/>
                      <a:pt x="1322" y="715"/>
                      <a:pt x="1322" y="715"/>
                    </a:cubicBezTo>
                    <a:cubicBezTo>
                      <a:pt x="1096" y="4644"/>
                      <a:pt x="1" y="88774"/>
                      <a:pt x="1" y="88774"/>
                    </a:cubicBezTo>
                    <a:lnTo>
                      <a:pt x="2084" y="88809"/>
                    </a:lnTo>
                    <a:lnTo>
                      <a:pt x="23337" y="88202"/>
                    </a:lnTo>
                    <a:cubicBezTo>
                      <a:pt x="22706" y="79511"/>
                      <a:pt x="17289" y="1"/>
                      <a:pt x="1728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1;p27">
                <a:extLst>
                  <a:ext uri="{FF2B5EF4-FFF2-40B4-BE49-F238E27FC236}">
                    <a16:creationId xmlns:a16="http://schemas.microsoft.com/office/drawing/2014/main" id="{BD897B84-059B-E181-1532-0EF91CB95C4E}"/>
                  </a:ext>
                </a:extLst>
              </p:cNvPr>
              <p:cNvSpPr/>
              <p:nvPr/>
            </p:nvSpPr>
            <p:spPr>
              <a:xfrm>
                <a:off x="8010610" y="3189298"/>
                <a:ext cx="337249" cy="121649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6597" extrusionOk="0">
                    <a:moveTo>
                      <a:pt x="17669" y="1"/>
                    </a:moveTo>
                    <a:cubicBezTo>
                      <a:pt x="17502" y="72"/>
                      <a:pt x="17348" y="144"/>
                      <a:pt x="17181" y="203"/>
                    </a:cubicBezTo>
                    <a:cubicBezTo>
                      <a:pt x="14706" y="1238"/>
                      <a:pt x="11688" y="1563"/>
                      <a:pt x="8877" y="1563"/>
                    </a:cubicBezTo>
                    <a:cubicBezTo>
                      <a:pt x="5062" y="1563"/>
                      <a:pt x="1630" y="965"/>
                      <a:pt x="465" y="739"/>
                    </a:cubicBezTo>
                    <a:cubicBezTo>
                      <a:pt x="191" y="679"/>
                      <a:pt x="36" y="644"/>
                      <a:pt x="36" y="644"/>
                    </a:cubicBezTo>
                    <a:cubicBezTo>
                      <a:pt x="0" y="1346"/>
                      <a:pt x="0" y="3477"/>
                      <a:pt x="12" y="6597"/>
                    </a:cubicBezTo>
                    <a:lnTo>
                      <a:pt x="18288" y="5990"/>
                    </a:lnTo>
                    <a:cubicBezTo>
                      <a:pt x="18026" y="3013"/>
                      <a:pt x="17669" y="1"/>
                      <a:pt x="17669" y="1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2;p27">
                <a:extLst>
                  <a:ext uri="{FF2B5EF4-FFF2-40B4-BE49-F238E27FC236}">
                    <a16:creationId xmlns:a16="http://schemas.microsoft.com/office/drawing/2014/main" id="{D6A773E3-C79A-0A4E-2A1F-3911E7692961}"/>
                  </a:ext>
                </a:extLst>
              </p:cNvPr>
              <p:cNvSpPr/>
              <p:nvPr/>
            </p:nvSpPr>
            <p:spPr>
              <a:xfrm>
                <a:off x="8169563" y="2612292"/>
                <a:ext cx="269851" cy="382943"/>
              </a:xfrm>
              <a:custGeom>
                <a:avLst/>
                <a:gdLst/>
                <a:ahLst/>
                <a:cxnLst/>
                <a:rect l="l" t="t" r="r" b="b"/>
                <a:pathLst>
                  <a:path w="14634" h="20767" extrusionOk="0">
                    <a:moveTo>
                      <a:pt x="7148" y="0"/>
                    </a:moveTo>
                    <a:cubicBezTo>
                      <a:pt x="5757" y="0"/>
                      <a:pt x="4873" y="851"/>
                      <a:pt x="4596" y="1110"/>
                    </a:cubicBezTo>
                    <a:cubicBezTo>
                      <a:pt x="4537" y="1169"/>
                      <a:pt x="4430" y="1419"/>
                      <a:pt x="4299" y="1824"/>
                    </a:cubicBezTo>
                    <a:cubicBezTo>
                      <a:pt x="3858" y="3134"/>
                      <a:pt x="3072" y="6051"/>
                      <a:pt x="2120" y="9075"/>
                    </a:cubicBezTo>
                    <a:cubicBezTo>
                      <a:pt x="1679" y="10492"/>
                      <a:pt x="1203" y="11920"/>
                      <a:pt x="715" y="13230"/>
                    </a:cubicBezTo>
                    <a:cubicBezTo>
                      <a:pt x="631" y="13456"/>
                      <a:pt x="548" y="13659"/>
                      <a:pt x="489" y="13873"/>
                    </a:cubicBezTo>
                    <a:cubicBezTo>
                      <a:pt x="429" y="13849"/>
                      <a:pt x="369" y="13837"/>
                      <a:pt x="322" y="13813"/>
                    </a:cubicBezTo>
                    <a:cubicBezTo>
                      <a:pt x="262" y="13909"/>
                      <a:pt x="215" y="14016"/>
                      <a:pt x="155" y="14111"/>
                    </a:cubicBezTo>
                    <a:cubicBezTo>
                      <a:pt x="155" y="14123"/>
                      <a:pt x="143" y="14135"/>
                      <a:pt x="143" y="14147"/>
                    </a:cubicBezTo>
                    <a:cubicBezTo>
                      <a:pt x="236" y="14003"/>
                      <a:pt x="278" y="13947"/>
                      <a:pt x="286" y="13947"/>
                    </a:cubicBezTo>
                    <a:lnTo>
                      <a:pt x="286" y="13947"/>
                    </a:lnTo>
                    <a:cubicBezTo>
                      <a:pt x="302" y="13947"/>
                      <a:pt x="176" y="14188"/>
                      <a:pt x="72" y="14397"/>
                    </a:cubicBezTo>
                    <a:cubicBezTo>
                      <a:pt x="48" y="14504"/>
                      <a:pt x="12" y="14635"/>
                      <a:pt x="0" y="14718"/>
                    </a:cubicBezTo>
                    <a:cubicBezTo>
                      <a:pt x="12" y="14778"/>
                      <a:pt x="12" y="14837"/>
                      <a:pt x="24" y="14909"/>
                    </a:cubicBezTo>
                    <a:cubicBezTo>
                      <a:pt x="60" y="15326"/>
                      <a:pt x="108" y="15730"/>
                      <a:pt x="143" y="16147"/>
                    </a:cubicBezTo>
                    <a:cubicBezTo>
                      <a:pt x="191" y="16647"/>
                      <a:pt x="822" y="17504"/>
                      <a:pt x="822" y="17981"/>
                    </a:cubicBezTo>
                    <a:cubicBezTo>
                      <a:pt x="1223" y="19142"/>
                      <a:pt x="2214" y="19573"/>
                      <a:pt x="3113" y="19573"/>
                    </a:cubicBezTo>
                    <a:cubicBezTo>
                      <a:pt x="3229" y="19573"/>
                      <a:pt x="3342" y="19566"/>
                      <a:pt x="3453" y="19552"/>
                    </a:cubicBezTo>
                    <a:cubicBezTo>
                      <a:pt x="4870" y="19374"/>
                      <a:pt x="5811" y="16385"/>
                      <a:pt x="7085" y="13361"/>
                    </a:cubicBezTo>
                    <a:lnTo>
                      <a:pt x="7085" y="13361"/>
                    </a:lnTo>
                    <a:cubicBezTo>
                      <a:pt x="6763" y="14290"/>
                      <a:pt x="6430" y="15195"/>
                      <a:pt x="6108" y="15992"/>
                    </a:cubicBezTo>
                    <a:cubicBezTo>
                      <a:pt x="5668" y="17111"/>
                      <a:pt x="5513" y="17981"/>
                      <a:pt x="5561" y="18659"/>
                    </a:cubicBezTo>
                    <a:cubicBezTo>
                      <a:pt x="5670" y="20229"/>
                      <a:pt x="6822" y="20766"/>
                      <a:pt x="7822" y="20766"/>
                    </a:cubicBezTo>
                    <a:cubicBezTo>
                      <a:pt x="7907" y="20766"/>
                      <a:pt x="7991" y="20762"/>
                      <a:pt x="8073" y="20755"/>
                    </a:cubicBezTo>
                    <a:cubicBezTo>
                      <a:pt x="9525" y="20624"/>
                      <a:pt x="11061" y="17850"/>
                      <a:pt x="12216" y="15004"/>
                    </a:cubicBezTo>
                    <a:cubicBezTo>
                      <a:pt x="12383" y="14587"/>
                      <a:pt x="12550" y="14159"/>
                      <a:pt x="12716" y="13742"/>
                    </a:cubicBezTo>
                    <a:cubicBezTo>
                      <a:pt x="13681" y="11325"/>
                      <a:pt x="14538" y="9087"/>
                      <a:pt x="14550" y="8575"/>
                    </a:cubicBezTo>
                    <a:cubicBezTo>
                      <a:pt x="14574" y="7991"/>
                      <a:pt x="14633" y="6479"/>
                      <a:pt x="12716" y="5812"/>
                    </a:cubicBezTo>
                    <a:cubicBezTo>
                      <a:pt x="12122" y="5607"/>
                      <a:pt x="11586" y="5536"/>
                      <a:pt x="11130" y="5536"/>
                    </a:cubicBezTo>
                    <a:cubicBezTo>
                      <a:pt x="10610" y="5536"/>
                      <a:pt x="10192" y="5628"/>
                      <a:pt x="9906" y="5717"/>
                    </a:cubicBezTo>
                    <a:cubicBezTo>
                      <a:pt x="10264" y="4669"/>
                      <a:pt x="10502" y="3919"/>
                      <a:pt x="10514" y="3705"/>
                    </a:cubicBezTo>
                    <a:cubicBezTo>
                      <a:pt x="10561" y="3181"/>
                      <a:pt x="10656" y="1050"/>
                      <a:pt x="8490" y="252"/>
                    </a:cubicBezTo>
                    <a:cubicBezTo>
                      <a:pt x="8001" y="72"/>
                      <a:pt x="7553" y="0"/>
                      <a:pt x="7148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3;p27">
                <a:extLst>
                  <a:ext uri="{FF2B5EF4-FFF2-40B4-BE49-F238E27FC236}">
                    <a16:creationId xmlns:a16="http://schemas.microsoft.com/office/drawing/2014/main" id="{1635208A-A0D6-F5E3-DAE9-231C6C44058D}"/>
                  </a:ext>
                </a:extLst>
              </p:cNvPr>
              <p:cNvSpPr/>
              <p:nvPr/>
            </p:nvSpPr>
            <p:spPr>
              <a:xfrm>
                <a:off x="7881291" y="2772388"/>
                <a:ext cx="315730" cy="352388"/>
              </a:xfrm>
              <a:custGeom>
                <a:avLst/>
                <a:gdLst/>
                <a:ahLst/>
                <a:cxnLst/>
                <a:rect l="l" t="t" r="r" b="b"/>
                <a:pathLst>
                  <a:path w="17122" h="19110" extrusionOk="0">
                    <a:moveTo>
                      <a:pt x="5259" y="1"/>
                    </a:moveTo>
                    <a:cubicBezTo>
                      <a:pt x="4778" y="1"/>
                      <a:pt x="4381" y="89"/>
                      <a:pt x="3918" y="190"/>
                    </a:cubicBezTo>
                    <a:cubicBezTo>
                      <a:pt x="2667" y="452"/>
                      <a:pt x="1334" y="881"/>
                      <a:pt x="584" y="4453"/>
                    </a:cubicBezTo>
                    <a:cubicBezTo>
                      <a:pt x="0" y="7227"/>
                      <a:pt x="1548" y="11513"/>
                      <a:pt x="3203" y="14371"/>
                    </a:cubicBezTo>
                    <a:cubicBezTo>
                      <a:pt x="5049" y="17573"/>
                      <a:pt x="7239" y="19109"/>
                      <a:pt x="7239" y="19109"/>
                    </a:cubicBezTo>
                    <a:cubicBezTo>
                      <a:pt x="14383" y="13252"/>
                      <a:pt x="6121" y="6989"/>
                      <a:pt x="6120" y="6989"/>
                    </a:cubicBezTo>
                    <a:lnTo>
                      <a:pt x="6120" y="6989"/>
                    </a:lnTo>
                    <a:cubicBezTo>
                      <a:pt x="7382" y="7525"/>
                      <a:pt x="8013" y="7870"/>
                      <a:pt x="9633" y="8501"/>
                    </a:cubicBezTo>
                    <a:cubicBezTo>
                      <a:pt x="10633" y="8894"/>
                      <a:pt x="11657" y="9191"/>
                      <a:pt x="12669" y="9239"/>
                    </a:cubicBezTo>
                    <a:cubicBezTo>
                      <a:pt x="12802" y="9247"/>
                      <a:pt x="12945" y="9252"/>
                      <a:pt x="13094" y="9252"/>
                    </a:cubicBezTo>
                    <a:cubicBezTo>
                      <a:pt x="13813" y="9252"/>
                      <a:pt x="14694" y="9152"/>
                      <a:pt x="15502" y="8906"/>
                    </a:cubicBezTo>
                    <a:cubicBezTo>
                      <a:pt x="15502" y="8906"/>
                      <a:pt x="16907" y="8513"/>
                      <a:pt x="17015" y="6810"/>
                    </a:cubicBezTo>
                    <a:cubicBezTo>
                      <a:pt x="17122" y="5120"/>
                      <a:pt x="16764" y="5893"/>
                      <a:pt x="16610" y="5441"/>
                    </a:cubicBezTo>
                    <a:cubicBezTo>
                      <a:pt x="16431" y="5370"/>
                      <a:pt x="16264" y="5286"/>
                      <a:pt x="16110" y="5191"/>
                    </a:cubicBezTo>
                    <a:cubicBezTo>
                      <a:pt x="15788" y="5072"/>
                      <a:pt x="15431" y="4941"/>
                      <a:pt x="15086" y="4762"/>
                    </a:cubicBezTo>
                    <a:cubicBezTo>
                      <a:pt x="14026" y="4203"/>
                      <a:pt x="11835" y="2774"/>
                      <a:pt x="9990" y="1702"/>
                    </a:cubicBezTo>
                    <a:cubicBezTo>
                      <a:pt x="9109" y="1202"/>
                      <a:pt x="8311" y="774"/>
                      <a:pt x="7751" y="559"/>
                    </a:cubicBezTo>
                    <a:cubicBezTo>
                      <a:pt x="7180" y="357"/>
                      <a:pt x="6728" y="214"/>
                      <a:pt x="6335" y="131"/>
                    </a:cubicBezTo>
                    <a:cubicBezTo>
                      <a:pt x="5915" y="37"/>
                      <a:pt x="5570" y="1"/>
                      <a:pt x="525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ea typeface="得意黑" pitchFamily="50" charset="-122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ea typeface="得意黑" pitchFamily="50" charset="-122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30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得意黑" pitchFamily="50" charset="-122"/>
                  <a:ea typeface="得意黑" pitchFamily="50" charset="-122"/>
                </a:rPr>
                <a:t>主要用户</a:t>
              </a:r>
              <a:endParaRPr lang="en-US" sz="3600" b="1" dirty="0">
                <a:solidFill>
                  <a:srgbClr val="F0EEF0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696008" y="1377789"/>
            <a:ext cx="1591582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43371" y="2313947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666801" y="1377789"/>
            <a:ext cx="1591582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70" y="228659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705840" y="1442424"/>
            <a:ext cx="1591582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4872" y="228659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705843" y="264734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670755" y="263437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702532" y="264734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2770378" y="3182229"/>
            <a:ext cx="1615367" cy="840226"/>
            <a:chOff x="1633626" y="3836407"/>
            <a:chExt cx="1615367" cy="84022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657411" y="3836407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时效性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633626" y="4153413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招募实时发布，在线等候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706892" y="3182229"/>
            <a:ext cx="1591582" cy="1048049"/>
            <a:chOff x="6488272" y="3837442"/>
            <a:chExt cx="1591582" cy="104804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安全性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保护个人隐私信息，同时拥有身份认证，拉黑功能，举报系统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88" y="4344341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16" y="4425041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11" y="4355172"/>
            <a:ext cx="907482" cy="907480"/>
          </a:xfrm>
          <a:prstGeom prst="rect">
            <a:avLst/>
          </a:prstGeom>
        </p:spPr>
      </p:pic>
      <p:grpSp>
        <p:nvGrpSpPr>
          <p:cNvPr id="26" name="Group 119">
            <a:extLst>
              <a:ext uri="{FF2B5EF4-FFF2-40B4-BE49-F238E27FC236}">
                <a16:creationId xmlns:a16="http://schemas.microsoft.com/office/drawing/2014/main" id="{36FD3B27-7CDF-ED65-7D36-2349A3C8356F}"/>
              </a:ext>
            </a:extLst>
          </p:cNvPr>
          <p:cNvGrpSpPr/>
          <p:nvPr/>
        </p:nvGrpSpPr>
        <p:grpSpPr>
          <a:xfrm>
            <a:off x="5706441" y="3182229"/>
            <a:ext cx="1591582" cy="1048049"/>
            <a:chOff x="6488272" y="3837442"/>
            <a:chExt cx="1591582" cy="1048049"/>
          </a:xfrm>
        </p:grpSpPr>
        <p:sp>
          <p:nvSpPr>
            <p:cNvPr id="27" name="TextBox 120">
              <a:extLst>
                <a:ext uri="{FF2B5EF4-FFF2-40B4-BE49-F238E27FC236}">
                  <a16:creationId xmlns:a16="http://schemas.microsoft.com/office/drawing/2014/main" id="{43EC2DD1-20A8-986E-95DE-BCEE81A539ED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可定制性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121">
              <a:extLst>
                <a:ext uri="{FF2B5EF4-FFF2-40B4-BE49-F238E27FC236}">
                  <a16:creationId xmlns:a16="http://schemas.microsoft.com/office/drawing/2014/main" id="{72C3A1F0-FEF7-7252-52FF-040F1656740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可以自由限定时间，能参与者的性别、年纪</a:t>
              </a:r>
              <a:r>
                <a:rPr lang="en-US" altLang="zh-CN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……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主要用户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3925282" y="2202140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2886965" y="3084729"/>
            <a:ext cx="2289049" cy="1200329"/>
            <a:chOff x="1514240" y="4816886"/>
            <a:chExt cx="2289049" cy="120032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9715" y="4816886"/>
              <a:ext cx="18497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想在课余增加更多的社交活动的大学生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2296031" y="2471835"/>
            <a:ext cx="352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College students</a:t>
            </a:r>
            <a:endParaRPr lang="en-US" sz="32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3393063" y="416148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5" name="Google Shape;275;p29">
            <a:extLst>
              <a:ext uri="{FF2B5EF4-FFF2-40B4-BE49-F238E27FC236}">
                <a16:creationId xmlns:a16="http://schemas.microsoft.com/office/drawing/2014/main" id="{A875AAFF-EAA1-8630-EF7D-852DFF23011B}"/>
              </a:ext>
            </a:extLst>
          </p:cNvPr>
          <p:cNvGrpSpPr/>
          <p:nvPr/>
        </p:nvGrpSpPr>
        <p:grpSpPr>
          <a:xfrm>
            <a:off x="5547074" y="3157480"/>
            <a:ext cx="3917358" cy="3646377"/>
            <a:chOff x="1292661" y="1707110"/>
            <a:chExt cx="3479076" cy="3205864"/>
          </a:xfrm>
        </p:grpSpPr>
        <p:sp>
          <p:nvSpPr>
            <p:cNvPr id="6" name="Google Shape;276;p29">
              <a:extLst>
                <a:ext uri="{FF2B5EF4-FFF2-40B4-BE49-F238E27FC236}">
                  <a16:creationId xmlns:a16="http://schemas.microsoft.com/office/drawing/2014/main" id="{30B0E36A-9D92-3E6F-A424-5A48C51BFEA8}"/>
                </a:ext>
              </a:extLst>
            </p:cNvPr>
            <p:cNvSpPr/>
            <p:nvPr/>
          </p:nvSpPr>
          <p:spPr>
            <a:xfrm>
              <a:off x="1292661" y="4702378"/>
              <a:ext cx="3479076" cy="210596"/>
            </a:xfrm>
            <a:custGeom>
              <a:avLst/>
              <a:gdLst/>
              <a:ahLst/>
              <a:cxnLst/>
              <a:rect l="l" t="t" r="r" b="b"/>
              <a:pathLst>
                <a:path w="309802" h="18753" extrusionOk="0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77;p29">
              <a:extLst>
                <a:ext uri="{FF2B5EF4-FFF2-40B4-BE49-F238E27FC236}">
                  <a16:creationId xmlns:a16="http://schemas.microsoft.com/office/drawing/2014/main" id="{5FCD79AD-A93A-ACCA-2571-C2FC4D5FE9FC}"/>
                </a:ext>
              </a:extLst>
            </p:cNvPr>
            <p:cNvGrpSpPr/>
            <p:nvPr/>
          </p:nvGrpSpPr>
          <p:grpSpPr>
            <a:xfrm>
              <a:off x="1399685" y="1707110"/>
              <a:ext cx="3265010" cy="3091978"/>
              <a:chOff x="176800" y="-680600"/>
              <a:chExt cx="7268500" cy="6883300"/>
            </a:xfrm>
          </p:grpSpPr>
          <p:sp>
            <p:nvSpPr>
              <p:cNvPr id="8" name="Google Shape;278;p29">
                <a:extLst>
                  <a:ext uri="{FF2B5EF4-FFF2-40B4-BE49-F238E27FC236}">
                    <a16:creationId xmlns:a16="http://schemas.microsoft.com/office/drawing/2014/main" id="{051D288F-CEE7-2EB9-8DC2-998C798F3EA9}"/>
                  </a:ext>
                </a:extLst>
              </p:cNvPr>
              <p:cNvSpPr/>
              <p:nvPr/>
            </p:nvSpPr>
            <p:spPr>
              <a:xfrm>
                <a:off x="2420225" y="5720150"/>
                <a:ext cx="183375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8519" extrusionOk="0">
                    <a:moveTo>
                      <a:pt x="2377" y="0"/>
                    </a:moveTo>
                    <a:cubicBezTo>
                      <a:pt x="1539" y="0"/>
                      <a:pt x="711" y="155"/>
                      <a:pt x="1" y="573"/>
                    </a:cubicBezTo>
                    <a:lnTo>
                      <a:pt x="1" y="7836"/>
                    </a:lnTo>
                    <a:cubicBezTo>
                      <a:pt x="1108" y="8293"/>
                      <a:pt x="2291" y="8518"/>
                      <a:pt x="3544" y="8518"/>
                    </a:cubicBezTo>
                    <a:cubicBezTo>
                      <a:pt x="4216" y="8518"/>
                      <a:pt x="4909" y="8453"/>
                      <a:pt x="5620" y="8324"/>
                    </a:cubicBezTo>
                    <a:lnTo>
                      <a:pt x="7335" y="1311"/>
                    </a:lnTo>
                    <a:cubicBezTo>
                      <a:pt x="7335" y="1311"/>
                      <a:pt x="4811" y="0"/>
                      <a:pt x="2377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79;p29">
                <a:extLst>
                  <a:ext uri="{FF2B5EF4-FFF2-40B4-BE49-F238E27FC236}">
                    <a16:creationId xmlns:a16="http://schemas.microsoft.com/office/drawing/2014/main" id="{972318FB-3D9B-E674-1EB4-0BE1DF8541F3}"/>
                  </a:ext>
                </a:extLst>
              </p:cNvPr>
              <p:cNvSpPr/>
              <p:nvPr/>
            </p:nvSpPr>
            <p:spPr>
              <a:xfrm>
                <a:off x="3463225" y="5744800"/>
                <a:ext cx="183375" cy="2099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8398" extrusionOk="0">
                    <a:moveTo>
                      <a:pt x="4949" y="0"/>
                    </a:moveTo>
                    <a:cubicBezTo>
                      <a:pt x="2517" y="0"/>
                      <a:pt x="0" y="1302"/>
                      <a:pt x="0" y="1302"/>
                    </a:cubicBezTo>
                    <a:lnTo>
                      <a:pt x="846" y="8398"/>
                    </a:lnTo>
                    <a:lnTo>
                      <a:pt x="6287" y="7921"/>
                    </a:lnTo>
                    <a:lnTo>
                      <a:pt x="7334" y="575"/>
                    </a:lnTo>
                    <a:cubicBezTo>
                      <a:pt x="6621" y="156"/>
                      <a:pt x="5790" y="0"/>
                      <a:pt x="494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0;p29">
                <a:extLst>
                  <a:ext uri="{FF2B5EF4-FFF2-40B4-BE49-F238E27FC236}">
                    <a16:creationId xmlns:a16="http://schemas.microsoft.com/office/drawing/2014/main" id="{1ED094CB-DD94-A66F-0B74-46362FD66DBA}"/>
                  </a:ext>
                </a:extLst>
              </p:cNvPr>
              <p:cNvSpPr/>
              <p:nvPr/>
            </p:nvSpPr>
            <p:spPr>
              <a:xfrm>
                <a:off x="2401175" y="2727850"/>
                <a:ext cx="1430275" cy="3086125"/>
              </a:xfrm>
              <a:custGeom>
                <a:avLst/>
                <a:gdLst/>
                <a:ahLst/>
                <a:cxnLst/>
                <a:rect l="l" t="t" r="r" b="b"/>
                <a:pathLst>
                  <a:path w="57211" h="123445" extrusionOk="0">
                    <a:moveTo>
                      <a:pt x="53579" y="0"/>
                    </a:moveTo>
                    <a:lnTo>
                      <a:pt x="7466" y="1298"/>
                    </a:lnTo>
                    <a:lnTo>
                      <a:pt x="1" y="120837"/>
                    </a:lnTo>
                    <a:lnTo>
                      <a:pt x="8752" y="122289"/>
                    </a:lnTo>
                    <a:lnTo>
                      <a:pt x="28469" y="16764"/>
                    </a:lnTo>
                    <a:cubicBezTo>
                      <a:pt x="28469" y="16764"/>
                      <a:pt x="29855" y="16653"/>
                      <a:pt x="31199" y="16653"/>
                    </a:cubicBezTo>
                    <a:cubicBezTo>
                      <a:pt x="31871" y="16653"/>
                      <a:pt x="32533" y="16681"/>
                      <a:pt x="33005" y="16764"/>
                    </a:cubicBezTo>
                    <a:lnTo>
                      <a:pt x="41935" y="123444"/>
                    </a:lnTo>
                    <a:lnTo>
                      <a:pt x="50257" y="122003"/>
                    </a:lnTo>
                    <a:cubicBezTo>
                      <a:pt x="50257" y="122003"/>
                      <a:pt x="57210" y="41208"/>
                      <a:pt x="53579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81;p29">
                <a:extLst>
                  <a:ext uri="{FF2B5EF4-FFF2-40B4-BE49-F238E27FC236}">
                    <a16:creationId xmlns:a16="http://schemas.microsoft.com/office/drawing/2014/main" id="{696D7E3A-DF6A-96B4-18D3-91E70DA710CB}"/>
                  </a:ext>
                </a:extLst>
              </p:cNvPr>
              <p:cNvSpPr/>
              <p:nvPr/>
            </p:nvSpPr>
            <p:spPr>
              <a:xfrm>
                <a:off x="2578575" y="3171500"/>
                <a:ext cx="456925" cy="244452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97781" extrusionOk="0">
                    <a:moveTo>
                      <a:pt x="17892" y="1"/>
                    </a:moveTo>
                    <a:cubicBezTo>
                      <a:pt x="17725" y="1"/>
                      <a:pt x="17571" y="124"/>
                      <a:pt x="17539" y="304"/>
                    </a:cubicBezTo>
                    <a:lnTo>
                      <a:pt x="37" y="97352"/>
                    </a:lnTo>
                    <a:cubicBezTo>
                      <a:pt x="1" y="97554"/>
                      <a:pt x="132" y="97733"/>
                      <a:pt x="322" y="97769"/>
                    </a:cubicBezTo>
                    <a:cubicBezTo>
                      <a:pt x="346" y="97780"/>
                      <a:pt x="370" y="97780"/>
                      <a:pt x="382" y="97780"/>
                    </a:cubicBezTo>
                    <a:cubicBezTo>
                      <a:pt x="560" y="97780"/>
                      <a:pt x="715" y="97661"/>
                      <a:pt x="739" y="97483"/>
                    </a:cubicBezTo>
                    <a:lnTo>
                      <a:pt x="18241" y="423"/>
                    </a:lnTo>
                    <a:cubicBezTo>
                      <a:pt x="18277" y="233"/>
                      <a:pt x="18146" y="42"/>
                      <a:pt x="17955" y="7"/>
                    </a:cubicBezTo>
                    <a:cubicBezTo>
                      <a:pt x="17934" y="3"/>
                      <a:pt x="17913" y="1"/>
                      <a:pt x="17892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2;p29">
                <a:extLst>
                  <a:ext uri="{FF2B5EF4-FFF2-40B4-BE49-F238E27FC236}">
                    <a16:creationId xmlns:a16="http://schemas.microsoft.com/office/drawing/2014/main" id="{459C502D-467C-7EA2-3E26-22A1033E2D7A}"/>
                  </a:ext>
                </a:extLst>
              </p:cNvPr>
              <p:cNvSpPr/>
              <p:nvPr/>
            </p:nvSpPr>
            <p:spPr>
              <a:xfrm>
                <a:off x="3106925" y="2777825"/>
                <a:ext cx="146775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11527" extrusionOk="0">
                    <a:moveTo>
                      <a:pt x="5503" y="1"/>
                    </a:moveTo>
                    <a:cubicBezTo>
                      <a:pt x="5321" y="1"/>
                      <a:pt x="5155" y="140"/>
                      <a:pt x="5132" y="323"/>
                    </a:cubicBezTo>
                    <a:lnTo>
                      <a:pt x="4406" y="8217"/>
                    </a:lnTo>
                    <a:cubicBezTo>
                      <a:pt x="4275" y="9693"/>
                      <a:pt x="3060" y="10801"/>
                      <a:pt x="1572" y="10801"/>
                    </a:cubicBezTo>
                    <a:lnTo>
                      <a:pt x="358" y="10801"/>
                    </a:lnTo>
                    <a:cubicBezTo>
                      <a:pt x="155" y="10801"/>
                      <a:pt x="0" y="10967"/>
                      <a:pt x="0" y="11158"/>
                    </a:cubicBezTo>
                    <a:cubicBezTo>
                      <a:pt x="0" y="11360"/>
                      <a:pt x="155" y="11527"/>
                      <a:pt x="358" y="11527"/>
                    </a:cubicBezTo>
                    <a:lnTo>
                      <a:pt x="1572" y="11527"/>
                    </a:lnTo>
                    <a:cubicBezTo>
                      <a:pt x="3429" y="11527"/>
                      <a:pt x="4965" y="10134"/>
                      <a:pt x="5132" y="8276"/>
                    </a:cubicBezTo>
                    <a:lnTo>
                      <a:pt x="5858" y="394"/>
                    </a:lnTo>
                    <a:cubicBezTo>
                      <a:pt x="5870" y="192"/>
                      <a:pt x="5727" y="13"/>
                      <a:pt x="5525" y="2"/>
                    </a:cubicBezTo>
                    <a:cubicBezTo>
                      <a:pt x="5518" y="1"/>
                      <a:pt x="5510" y="1"/>
                      <a:pt x="550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3;p29">
                <a:extLst>
                  <a:ext uri="{FF2B5EF4-FFF2-40B4-BE49-F238E27FC236}">
                    <a16:creationId xmlns:a16="http://schemas.microsoft.com/office/drawing/2014/main" id="{E19E14CA-AFCB-43E2-B9BE-16326ED274C7}"/>
                  </a:ext>
                </a:extLst>
              </p:cNvPr>
              <p:cNvSpPr/>
              <p:nvPr/>
            </p:nvSpPr>
            <p:spPr>
              <a:xfrm>
                <a:off x="3296525" y="3170100"/>
                <a:ext cx="209275" cy="24780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99123" extrusionOk="0">
                    <a:moveTo>
                      <a:pt x="387" y="1"/>
                    </a:moveTo>
                    <a:cubicBezTo>
                      <a:pt x="374" y="1"/>
                      <a:pt x="360" y="1"/>
                      <a:pt x="346" y="3"/>
                    </a:cubicBezTo>
                    <a:cubicBezTo>
                      <a:pt x="156" y="15"/>
                      <a:pt x="1" y="193"/>
                      <a:pt x="13" y="384"/>
                    </a:cubicBezTo>
                    <a:lnTo>
                      <a:pt x="7633" y="98789"/>
                    </a:lnTo>
                    <a:cubicBezTo>
                      <a:pt x="7645" y="98979"/>
                      <a:pt x="7799" y="99122"/>
                      <a:pt x="7990" y="99122"/>
                    </a:cubicBezTo>
                    <a:lnTo>
                      <a:pt x="8026" y="99122"/>
                    </a:lnTo>
                    <a:cubicBezTo>
                      <a:pt x="8216" y="99110"/>
                      <a:pt x="8371" y="98932"/>
                      <a:pt x="8347" y="98729"/>
                    </a:cubicBezTo>
                    <a:lnTo>
                      <a:pt x="739" y="336"/>
                    </a:lnTo>
                    <a:cubicBezTo>
                      <a:pt x="728" y="148"/>
                      <a:pt x="572" y="1"/>
                      <a:pt x="38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4;p29">
                <a:extLst>
                  <a:ext uri="{FF2B5EF4-FFF2-40B4-BE49-F238E27FC236}">
                    <a16:creationId xmlns:a16="http://schemas.microsoft.com/office/drawing/2014/main" id="{766729D1-396E-40ED-B1DB-25D58B0B491D}"/>
                  </a:ext>
                </a:extLst>
              </p:cNvPr>
              <p:cNvSpPr/>
              <p:nvPr/>
            </p:nvSpPr>
            <p:spPr>
              <a:xfrm>
                <a:off x="2618775" y="2702850"/>
                <a:ext cx="253025" cy="36315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14526" extrusionOk="0">
                    <a:moveTo>
                      <a:pt x="9513" y="0"/>
                    </a:moveTo>
                    <a:cubicBezTo>
                      <a:pt x="9311" y="12"/>
                      <a:pt x="9156" y="167"/>
                      <a:pt x="9156" y="369"/>
                    </a:cubicBezTo>
                    <a:cubicBezTo>
                      <a:pt x="9394" y="11383"/>
                      <a:pt x="691" y="13716"/>
                      <a:pt x="310" y="13811"/>
                    </a:cubicBezTo>
                    <a:cubicBezTo>
                      <a:pt x="119" y="13859"/>
                      <a:pt x="0" y="14061"/>
                      <a:pt x="60" y="14252"/>
                    </a:cubicBezTo>
                    <a:cubicBezTo>
                      <a:pt x="95" y="14419"/>
                      <a:pt x="238" y="14526"/>
                      <a:pt x="405" y="14526"/>
                    </a:cubicBezTo>
                    <a:cubicBezTo>
                      <a:pt x="429" y="14526"/>
                      <a:pt x="465" y="14514"/>
                      <a:pt x="488" y="14514"/>
                    </a:cubicBezTo>
                    <a:cubicBezTo>
                      <a:pt x="584" y="14490"/>
                      <a:pt x="10121" y="11954"/>
                      <a:pt x="9882" y="357"/>
                    </a:cubicBezTo>
                    <a:cubicBezTo>
                      <a:pt x="9882" y="155"/>
                      <a:pt x="9716" y="0"/>
                      <a:pt x="9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5;p29">
                <a:extLst>
                  <a:ext uri="{FF2B5EF4-FFF2-40B4-BE49-F238E27FC236}">
                    <a16:creationId xmlns:a16="http://schemas.microsoft.com/office/drawing/2014/main" id="{E450DBE8-6C10-3007-87D3-A626844E7A72}"/>
                  </a:ext>
                </a:extLst>
              </p:cNvPr>
              <p:cNvSpPr/>
              <p:nvPr/>
            </p:nvSpPr>
            <p:spPr>
              <a:xfrm>
                <a:off x="3533175" y="2702850"/>
                <a:ext cx="181875" cy="305700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2228" extrusionOk="0">
                    <a:moveTo>
                      <a:pt x="369" y="0"/>
                    </a:moveTo>
                    <a:cubicBezTo>
                      <a:pt x="179" y="0"/>
                      <a:pt x="12" y="167"/>
                      <a:pt x="12" y="369"/>
                    </a:cubicBezTo>
                    <a:cubicBezTo>
                      <a:pt x="0" y="9466"/>
                      <a:pt x="6668" y="12180"/>
                      <a:pt x="6739" y="12204"/>
                    </a:cubicBezTo>
                    <a:cubicBezTo>
                      <a:pt x="6775" y="12228"/>
                      <a:pt x="6822" y="12228"/>
                      <a:pt x="6870" y="12228"/>
                    </a:cubicBezTo>
                    <a:cubicBezTo>
                      <a:pt x="7013" y="12228"/>
                      <a:pt x="7144" y="12145"/>
                      <a:pt x="7203" y="12002"/>
                    </a:cubicBezTo>
                    <a:cubicBezTo>
                      <a:pt x="7275" y="11823"/>
                      <a:pt x="7180" y="11609"/>
                      <a:pt x="7001" y="11537"/>
                    </a:cubicBezTo>
                    <a:cubicBezTo>
                      <a:pt x="6739" y="11442"/>
                      <a:pt x="726" y="8954"/>
                      <a:pt x="738" y="369"/>
                    </a:cubicBezTo>
                    <a:cubicBezTo>
                      <a:pt x="738" y="167"/>
                      <a:pt x="572" y="0"/>
                      <a:pt x="369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6;p29">
                <a:extLst>
                  <a:ext uri="{FF2B5EF4-FFF2-40B4-BE49-F238E27FC236}">
                    <a16:creationId xmlns:a16="http://schemas.microsoft.com/office/drawing/2014/main" id="{8C99792E-F995-3B63-9EAE-ED9B44EE3FEB}"/>
                  </a:ext>
                </a:extLst>
              </p:cNvPr>
              <p:cNvSpPr/>
              <p:nvPr/>
            </p:nvSpPr>
            <p:spPr>
              <a:xfrm>
                <a:off x="1881775" y="5855325"/>
                <a:ext cx="7194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28778" h="13895" extrusionOk="0">
                    <a:moveTo>
                      <a:pt x="20777" y="0"/>
                    </a:moveTo>
                    <a:cubicBezTo>
                      <a:pt x="20777" y="0"/>
                      <a:pt x="15478" y="2810"/>
                      <a:pt x="13693" y="4477"/>
                    </a:cubicBezTo>
                    <a:cubicBezTo>
                      <a:pt x="13693" y="4477"/>
                      <a:pt x="7513" y="5620"/>
                      <a:pt x="3322" y="8084"/>
                    </a:cubicBezTo>
                    <a:cubicBezTo>
                      <a:pt x="1786" y="8989"/>
                      <a:pt x="691" y="10454"/>
                      <a:pt x="227" y="12132"/>
                    </a:cubicBezTo>
                    <a:cubicBezTo>
                      <a:pt x="84" y="12704"/>
                      <a:pt x="0" y="13287"/>
                      <a:pt x="0" y="13895"/>
                    </a:cubicBezTo>
                    <a:lnTo>
                      <a:pt x="27409" y="13895"/>
                    </a:lnTo>
                    <a:cubicBezTo>
                      <a:pt x="27468" y="13311"/>
                      <a:pt x="27551" y="12728"/>
                      <a:pt x="27635" y="12132"/>
                    </a:cubicBezTo>
                    <a:cubicBezTo>
                      <a:pt x="28123" y="8584"/>
                      <a:pt x="28778" y="4870"/>
                      <a:pt x="27635" y="976"/>
                    </a:cubicBezTo>
                    <a:cubicBezTo>
                      <a:pt x="27635" y="976"/>
                      <a:pt x="27077" y="1159"/>
                      <a:pt x="26020" y="1159"/>
                    </a:cubicBezTo>
                    <a:cubicBezTo>
                      <a:pt x="24855" y="1159"/>
                      <a:pt x="23081" y="937"/>
                      <a:pt x="20777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7;p29">
                <a:extLst>
                  <a:ext uri="{FF2B5EF4-FFF2-40B4-BE49-F238E27FC236}">
                    <a16:creationId xmlns:a16="http://schemas.microsoft.com/office/drawing/2014/main" id="{B8C5DED1-EC02-D1BD-0266-861937E95740}"/>
                  </a:ext>
                </a:extLst>
              </p:cNvPr>
              <p:cNvSpPr/>
              <p:nvPr/>
            </p:nvSpPr>
            <p:spPr>
              <a:xfrm>
                <a:off x="2021075" y="5975875"/>
                <a:ext cx="240225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2167" extrusionOk="0">
                    <a:moveTo>
                      <a:pt x="4263" y="0"/>
                    </a:moveTo>
                    <a:cubicBezTo>
                      <a:pt x="1727" y="12"/>
                      <a:pt x="0" y="2167"/>
                      <a:pt x="0" y="2167"/>
                    </a:cubicBezTo>
                    <a:lnTo>
                      <a:pt x="2001" y="1357"/>
                    </a:lnTo>
                    <a:cubicBezTo>
                      <a:pt x="2001" y="1357"/>
                      <a:pt x="2855" y="1031"/>
                      <a:pt x="4307" y="1031"/>
                    </a:cubicBezTo>
                    <a:cubicBezTo>
                      <a:pt x="4652" y="1031"/>
                      <a:pt x="5032" y="1050"/>
                      <a:pt x="5442" y="1095"/>
                    </a:cubicBezTo>
                    <a:cubicBezTo>
                      <a:pt x="6418" y="1215"/>
                      <a:pt x="7216" y="1500"/>
                      <a:pt x="7775" y="1750"/>
                    </a:cubicBezTo>
                    <a:cubicBezTo>
                      <a:pt x="8134" y="1922"/>
                      <a:pt x="8521" y="2010"/>
                      <a:pt x="8913" y="2010"/>
                    </a:cubicBezTo>
                    <a:cubicBezTo>
                      <a:pt x="9145" y="2010"/>
                      <a:pt x="9378" y="1979"/>
                      <a:pt x="9609" y="1917"/>
                    </a:cubicBezTo>
                    <a:cubicBezTo>
                      <a:pt x="9609" y="1917"/>
                      <a:pt x="7775" y="0"/>
                      <a:pt x="4263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8;p29">
                <a:extLst>
                  <a:ext uri="{FF2B5EF4-FFF2-40B4-BE49-F238E27FC236}">
                    <a16:creationId xmlns:a16="http://schemas.microsoft.com/office/drawing/2014/main" id="{ECB40341-DEA3-55E6-0771-3168C403B650}"/>
                  </a:ext>
                </a:extLst>
              </p:cNvPr>
              <p:cNvSpPr/>
              <p:nvPr/>
            </p:nvSpPr>
            <p:spPr>
              <a:xfrm>
                <a:off x="2108000" y="5949075"/>
                <a:ext cx="23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2156" extrusionOk="0">
                    <a:moveTo>
                      <a:pt x="4251" y="1"/>
                    </a:moveTo>
                    <a:cubicBezTo>
                      <a:pt x="1726" y="1"/>
                      <a:pt x="0" y="2156"/>
                      <a:pt x="0" y="2156"/>
                    </a:cubicBezTo>
                    <a:lnTo>
                      <a:pt x="2000" y="1358"/>
                    </a:lnTo>
                    <a:cubicBezTo>
                      <a:pt x="2000" y="1358"/>
                      <a:pt x="2846" y="1027"/>
                      <a:pt x="4285" y="1027"/>
                    </a:cubicBezTo>
                    <a:cubicBezTo>
                      <a:pt x="4636" y="1027"/>
                      <a:pt x="5023" y="1047"/>
                      <a:pt x="5441" y="1096"/>
                    </a:cubicBezTo>
                    <a:cubicBezTo>
                      <a:pt x="6406" y="1203"/>
                      <a:pt x="7215" y="1501"/>
                      <a:pt x="7763" y="1751"/>
                    </a:cubicBezTo>
                    <a:cubicBezTo>
                      <a:pt x="8127" y="1914"/>
                      <a:pt x="8514" y="1999"/>
                      <a:pt x="8902" y="1999"/>
                    </a:cubicBezTo>
                    <a:cubicBezTo>
                      <a:pt x="9135" y="1999"/>
                      <a:pt x="9368" y="1968"/>
                      <a:pt x="9597" y="1906"/>
                    </a:cubicBezTo>
                    <a:cubicBezTo>
                      <a:pt x="9597" y="1906"/>
                      <a:pt x="7775" y="1"/>
                      <a:pt x="4251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9;p29">
                <a:extLst>
                  <a:ext uri="{FF2B5EF4-FFF2-40B4-BE49-F238E27FC236}">
                    <a16:creationId xmlns:a16="http://schemas.microsoft.com/office/drawing/2014/main" id="{F02A08B5-BB16-5807-6B40-88B51BBD90DD}"/>
                  </a:ext>
                </a:extLst>
              </p:cNvPr>
              <p:cNvSpPr/>
              <p:nvPr/>
            </p:nvSpPr>
            <p:spPr>
              <a:xfrm>
                <a:off x="2197275" y="5917825"/>
                <a:ext cx="2402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610" h="2156" extrusionOk="0">
                    <a:moveTo>
                      <a:pt x="4263" y="0"/>
                    </a:moveTo>
                    <a:cubicBezTo>
                      <a:pt x="1727" y="0"/>
                      <a:pt x="1" y="2155"/>
                      <a:pt x="1" y="2155"/>
                    </a:cubicBezTo>
                    <a:lnTo>
                      <a:pt x="2013" y="1358"/>
                    </a:lnTo>
                    <a:cubicBezTo>
                      <a:pt x="2013" y="1358"/>
                      <a:pt x="2859" y="1027"/>
                      <a:pt x="4292" y="1027"/>
                    </a:cubicBezTo>
                    <a:cubicBezTo>
                      <a:pt x="4641" y="1027"/>
                      <a:pt x="5026" y="1047"/>
                      <a:pt x="5442" y="1096"/>
                    </a:cubicBezTo>
                    <a:cubicBezTo>
                      <a:pt x="6418" y="1203"/>
                      <a:pt x="7216" y="1501"/>
                      <a:pt x="7776" y="1751"/>
                    </a:cubicBezTo>
                    <a:cubicBezTo>
                      <a:pt x="8132" y="1914"/>
                      <a:pt x="8517" y="1999"/>
                      <a:pt x="8906" y="1999"/>
                    </a:cubicBezTo>
                    <a:cubicBezTo>
                      <a:pt x="9141" y="1999"/>
                      <a:pt x="9377" y="1968"/>
                      <a:pt x="9609" y="1905"/>
                    </a:cubicBezTo>
                    <a:cubicBezTo>
                      <a:pt x="9609" y="1905"/>
                      <a:pt x="7776" y="0"/>
                      <a:pt x="4263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0;p29">
                <a:extLst>
                  <a:ext uri="{FF2B5EF4-FFF2-40B4-BE49-F238E27FC236}">
                    <a16:creationId xmlns:a16="http://schemas.microsoft.com/office/drawing/2014/main" id="{EBAEE9E9-6D6F-DB73-C3EE-CCEFCC1D12AD}"/>
                  </a:ext>
                </a:extLst>
              </p:cNvPr>
              <p:cNvSpPr/>
              <p:nvPr/>
            </p:nvSpPr>
            <p:spPr>
              <a:xfrm>
                <a:off x="1881775" y="6158625"/>
                <a:ext cx="6908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7635" h="1763" extrusionOk="0">
                    <a:moveTo>
                      <a:pt x="227" y="0"/>
                    </a:moveTo>
                    <a:cubicBezTo>
                      <a:pt x="84" y="572"/>
                      <a:pt x="0" y="1155"/>
                      <a:pt x="0" y="1763"/>
                    </a:cubicBezTo>
                    <a:lnTo>
                      <a:pt x="27409" y="1763"/>
                    </a:lnTo>
                    <a:cubicBezTo>
                      <a:pt x="27468" y="1179"/>
                      <a:pt x="27551" y="596"/>
                      <a:pt x="27635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1;p29">
                <a:extLst>
                  <a:ext uri="{FF2B5EF4-FFF2-40B4-BE49-F238E27FC236}">
                    <a16:creationId xmlns:a16="http://schemas.microsoft.com/office/drawing/2014/main" id="{5CAF5668-785E-02D3-6CDF-46355DFBBCF7}"/>
                  </a:ext>
                </a:extLst>
              </p:cNvPr>
              <p:cNvSpPr/>
              <p:nvPr/>
            </p:nvSpPr>
            <p:spPr>
              <a:xfrm>
                <a:off x="3440600" y="5867525"/>
                <a:ext cx="538775" cy="335175"/>
              </a:xfrm>
              <a:custGeom>
                <a:avLst/>
                <a:gdLst/>
                <a:ahLst/>
                <a:cxnLst/>
                <a:rect l="l" t="t" r="r" b="b"/>
                <a:pathLst>
                  <a:path w="21551" h="13407" extrusionOk="0">
                    <a:moveTo>
                      <a:pt x="7620" y="0"/>
                    </a:moveTo>
                    <a:cubicBezTo>
                      <a:pt x="6902" y="536"/>
                      <a:pt x="5466" y="680"/>
                      <a:pt x="4132" y="680"/>
                    </a:cubicBezTo>
                    <a:cubicBezTo>
                      <a:pt x="2593" y="680"/>
                      <a:pt x="1191" y="488"/>
                      <a:pt x="1191" y="488"/>
                    </a:cubicBezTo>
                    <a:cubicBezTo>
                      <a:pt x="0" y="5287"/>
                      <a:pt x="500" y="9418"/>
                      <a:pt x="965" y="11644"/>
                    </a:cubicBezTo>
                    <a:cubicBezTo>
                      <a:pt x="1191" y="12764"/>
                      <a:pt x="1417" y="13407"/>
                      <a:pt x="1417" y="13407"/>
                    </a:cubicBezTo>
                    <a:lnTo>
                      <a:pt x="21503" y="13407"/>
                    </a:lnTo>
                    <a:cubicBezTo>
                      <a:pt x="21551" y="12776"/>
                      <a:pt x="21527" y="12192"/>
                      <a:pt x="21455" y="11644"/>
                    </a:cubicBezTo>
                    <a:cubicBezTo>
                      <a:pt x="20705" y="5715"/>
                      <a:pt x="13669" y="4144"/>
                      <a:pt x="13669" y="4144"/>
                    </a:cubicBezTo>
                    <a:cubicBezTo>
                      <a:pt x="9513" y="560"/>
                      <a:pt x="7620" y="0"/>
                      <a:pt x="7620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2;p29">
                <a:extLst>
                  <a:ext uri="{FF2B5EF4-FFF2-40B4-BE49-F238E27FC236}">
                    <a16:creationId xmlns:a16="http://schemas.microsoft.com/office/drawing/2014/main" id="{C627D5F7-36B0-6433-150A-1BBAA8BF9079}"/>
                  </a:ext>
                </a:extLst>
              </p:cNvPr>
              <p:cNvSpPr/>
              <p:nvPr/>
            </p:nvSpPr>
            <p:spPr>
              <a:xfrm>
                <a:off x="3717125" y="598002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39" y="1"/>
                    </a:moveTo>
                    <a:cubicBezTo>
                      <a:pt x="1453" y="1"/>
                      <a:pt x="0" y="1906"/>
                      <a:pt x="0" y="1906"/>
                    </a:cubicBezTo>
                    <a:cubicBezTo>
                      <a:pt x="184" y="1968"/>
                      <a:pt x="371" y="1999"/>
                      <a:pt x="556" y="1999"/>
                    </a:cubicBezTo>
                    <a:cubicBezTo>
                      <a:pt x="865" y="1999"/>
                      <a:pt x="1170" y="1914"/>
                      <a:pt x="1453" y="1751"/>
                    </a:cubicBezTo>
                    <a:cubicBezTo>
                      <a:pt x="1893" y="1501"/>
                      <a:pt x="2524" y="1203"/>
                      <a:pt x="3298" y="1096"/>
                    </a:cubicBezTo>
                    <a:cubicBezTo>
                      <a:pt x="3628" y="1047"/>
                      <a:pt x="3932" y="1027"/>
                      <a:pt x="4209" y="1027"/>
                    </a:cubicBezTo>
                    <a:cubicBezTo>
                      <a:pt x="5344" y="1027"/>
                      <a:pt x="6013" y="1358"/>
                      <a:pt x="6013" y="1358"/>
                    </a:cubicBezTo>
                    <a:lnTo>
                      <a:pt x="7596" y="2156"/>
                    </a:lnTo>
                    <a:cubicBezTo>
                      <a:pt x="7596" y="2156"/>
                      <a:pt x="6239" y="1"/>
                      <a:pt x="4239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3;p29">
                <a:extLst>
                  <a:ext uri="{FF2B5EF4-FFF2-40B4-BE49-F238E27FC236}">
                    <a16:creationId xmlns:a16="http://schemas.microsoft.com/office/drawing/2014/main" id="{7C0ECCC3-270E-EE1E-B8C0-C2112DC4358F}"/>
                  </a:ext>
                </a:extLst>
              </p:cNvPr>
              <p:cNvSpPr/>
              <p:nvPr/>
            </p:nvSpPr>
            <p:spPr>
              <a:xfrm>
                <a:off x="3654025" y="5952950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27" y="0"/>
                    </a:moveTo>
                    <a:cubicBezTo>
                      <a:pt x="1441" y="0"/>
                      <a:pt x="0" y="1917"/>
                      <a:pt x="0" y="1917"/>
                    </a:cubicBezTo>
                    <a:cubicBezTo>
                      <a:pt x="182" y="1979"/>
                      <a:pt x="367" y="2010"/>
                      <a:pt x="551" y="2010"/>
                    </a:cubicBezTo>
                    <a:cubicBezTo>
                      <a:pt x="861" y="2010"/>
                      <a:pt x="1169" y="1922"/>
                      <a:pt x="1453" y="1751"/>
                    </a:cubicBezTo>
                    <a:cubicBezTo>
                      <a:pt x="1881" y="1500"/>
                      <a:pt x="2524" y="1215"/>
                      <a:pt x="3286" y="1096"/>
                    </a:cubicBezTo>
                    <a:cubicBezTo>
                      <a:pt x="3611" y="1050"/>
                      <a:pt x="3912" y="1031"/>
                      <a:pt x="4186" y="1031"/>
                    </a:cubicBezTo>
                    <a:cubicBezTo>
                      <a:pt x="5337" y="1031"/>
                      <a:pt x="6013" y="1358"/>
                      <a:pt x="6013" y="1358"/>
                    </a:cubicBezTo>
                    <a:lnTo>
                      <a:pt x="7596" y="2155"/>
                    </a:lnTo>
                    <a:cubicBezTo>
                      <a:pt x="7596" y="2155"/>
                      <a:pt x="6227" y="0"/>
                      <a:pt x="4227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4;p29">
                <a:extLst>
                  <a:ext uri="{FF2B5EF4-FFF2-40B4-BE49-F238E27FC236}">
                    <a16:creationId xmlns:a16="http://schemas.microsoft.com/office/drawing/2014/main" id="{51B1F22C-296C-6D36-56A1-0F44055F0D36}"/>
                  </a:ext>
                </a:extLst>
              </p:cNvPr>
              <p:cNvSpPr/>
              <p:nvPr/>
            </p:nvSpPr>
            <p:spPr>
              <a:xfrm>
                <a:off x="3605200" y="5921975"/>
                <a:ext cx="189925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7" extrusionOk="0">
                    <a:moveTo>
                      <a:pt x="4201" y="1"/>
                    </a:moveTo>
                    <a:cubicBezTo>
                      <a:pt x="1444" y="1"/>
                      <a:pt x="1" y="1906"/>
                      <a:pt x="1" y="1906"/>
                    </a:cubicBezTo>
                    <a:cubicBezTo>
                      <a:pt x="184" y="1969"/>
                      <a:pt x="371" y="1999"/>
                      <a:pt x="557" y="1999"/>
                    </a:cubicBezTo>
                    <a:cubicBezTo>
                      <a:pt x="865" y="1999"/>
                      <a:pt x="1171" y="1915"/>
                      <a:pt x="1453" y="1751"/>
                    </a:cubicBezTo>
                    <a:cubicBezTo>
                      <a:pt x="1894" y="1489"/>
                      <a:pt x="2525" y="1204"/>
                      <a:pt x="3287" y="1096"/>
                    </a:cubicBezTo>
                    <a:cubicBezTo>
                      <a:pt x="3625" y="1046"/>
                      <a:pt x="3937" y="1026"/>
                      <a:pt x="4219" y="1026"/>
                    </a:cubicBezTo>
                    <a:cubicBezTo>
                      <a:pt x="5350" y="1026"/>
                      <a:pt x="6013" y="1346"/>
                      <a:pt x="6013" y="1346"/>
                    </a:cubicBezTo>
                    <a:lnTo>
                      <a:pt x="7597" y="2156"/>
                    </a:lnTo>
                    <a:cubicBezTo>
                      <a:pt x="7597" y="2156"/>
                      <a:pt x="6239" y="1"/>
                      <a:pt x="4227" y="1"/>
                    </a:cubicBezTo>
                    <a:cubicBezTo>
                      <a:pt x="4219" y="1"/>
                      <a:pt x="4210" y="1"/>
                      <a:pt x="4201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5;p29">
                <a:extLst>
                  <a:ext uri="{FF2B5EF4-FFF2-40B4-BE49-F238E27FC236}">
                    <a16:creationId xmlns:a16="http://schemas.microsoft.com/office/drawing/2014/main" id="{50E62423-C7C7-F305-A6B8-651414A45AE1}"/>
                  </a:ext>
                </a:extLst>
              </p:cNvPr>
              <p:cNvSpPr/>
              <p:nvPr/>
            </p:nvSpPr>
            <p:spPr>
              <a:xfrm>
                <a:off x="3464700" y="6158625"/>
                <a:ext cx="5146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0587" h="1763" extrusionOk="0">
                    <a:moveTo>
                      <a:pt x="1" y="0"/>
                    </a:moveTo>
                    <a:cubicBezTo>
                      <a:pt x="227" y="1120"/>
                      <a:pt x="453" y="1763"/>
                      <a:pt x="453" y="1763"/>
                    </a:cubicBezTo>
                    <a:lnTo>
                      <a:pt x="20539" y="1763"/>
                    </a:lnTo>
                    <a:cubicBezTo>
                      <a:pt x="20587" y="1132"/>
                      <a:pt x="20563" y="548"/>
                      <a:pt x="20491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;p29">
                <a:extLst>
                  <a:ext uri="{FF2B5EF4-FFF2-40B4-BE49-F238E27FC236}">
                    <a16:creationId xmlns:a16="http://schemas.microsoft.com/office/drawing/2014/main" id="{8C513218-9545-73C0-4EC5-4183747E976E}"/>
                  </a:ext>
                </a:extLst>
              </p:cNvPr>
              <p:cNvSpPr/>
              <p:nvPr/>
            </p:nvSpPr>
            <p:spPr>
              <a:xfrm>
                <a:off x="2574725" y="603175"/>
                <a:ext cx="1195400" cy="2249900"/>
              </a:xfrm>
              <a:custGeom>
                <a:avLst/>
                <a:gdLst/>
                <a:ahLst/>
                <a:cxnLst/>
                <a:rect l="l" t="t" r="r" b="b"/>
                <a:pathLst>
                  <a:path w="47816" h="89996" extrusionOk="0">
                    <a:moveTo>
                      <a:pt x="16966" y="1"/>
                    </a:moveTo>
                    <a:lnTo>
                      <a:pt x="14419" y="894"/>
                    </a:lnTo>
                    <a:lnTo>
                      <a:pt x="14061" y="1025"/>
                    </a:lnTo>
                    <a:lnTo>
                      <a:pt x="691" y="5716"/>
                    </a:lnTo>
                    <a:lnTo>
                      <a:pt x="0" y="49126"/>
                    </a:lnTo>
                    <a:lnTo>
                      <a:pt x="453" y="87309"/>
                    </a:lnTo>
                    <a:cubicBezTo>
                      <a:pt x="3179" y="89155"/>
                      <a:pt x="8489" y="89595"/>
                      <a:pt x="14061" y="89750"/>
                    </a:cubicBezTo>
                    <a:cubicBezTo>
                      <a:pt x="15073" y="89786"/>
                      <a:pt x="16109" y="89821"/>
                      <a:pt x="17157" y="89869"/>
                    </a:cubicBezTo>
                    <a:cubicBezTo>
                      <a:pt x="17788" y="89893"/>
                      <a:pt x="18419" y="89917"/>
                      <a:pt x="19062" y="89940"/>
                    </a:cubicBezTo>
                    <a:cubicBezTo>
                      <a:pt x="19562" y="89952"/>
                      <a:pt x="20086" y="89964"/>
                      <a:pt x="20598" y="89976"/>
                    </a:cubicBezTo>
                    <a:cubicBezTo>
                      <a:pt x="21365" y="89990"/>
                      <a:pt x="22136" y="89996"/>
                      <a:pt x="22907" y="89996"/>
                    </a:cubicBezTo>
                    <a:cubicBezTo>
                      <a:pt x="23452" y="89996"/>
                      <a:pt x="23996" y="89993"/>
                      <a:pt x="24539" y="89988"/>
                    </a:cubicBezTo>
                    <a:cubicBezTo>
                      <a:pt x="25051" y="89976"/>
                      <a:pt x="25575" y="89976"/>
                      <a:pt x="26087" y="89964"/>
                    </a:cubicBezTo>
                    <a:cubicBezTo>
                      <a:pt x="28516" y="89917"/>
                      <a:pt x="30921" y="89809"/>
                      <a:pt x="33171" y="89690"/>
                    </a:cubicBezTo>
                    <a:cubicBezTo>
                      <a:pt x="33361" y="89678"/>
                      <a:pt x="33564" y="89666"/>
                      <a:pt x="33754" y="89655"/>
                    </a:cubicBezTo>
                    <a:cubicBezTo>
                      <a:pt x="41386" y="89214"/>
                      <a:pt x="47232" y="88500"/>
                      <a:pt x="47232" y="88500"/>
                    </a:cubicBezTo>
                    <a:cubicBezTo>
                      <a:pt x="46303" y="76593"/>
                      <a:pt x="46684" y="64616"/>
                      <a:pt x="45994" y="54436"/>
                    </a:cubicBezTo>
                    <a:cubicBezTo>
                      <a:pt x="47816" y="33922"/>
                      <a:pt x="46494" y="4311"/>
                      <a:pt x="46494" y="4311"/>
                    </a:cubicBezTo>
                    <a:cubicBezTo>
                      <a:pt x="43815" y="2191"/>
                      <a:pt x="37017" y="1025"/>
                      <a:pt x="33171" y="548"/>
                    </a:cubicBezTo>
                    <a:cubicBezTo>
                      <a:pt x="32028" y="406"/>
                      <a:pt x="31147" y="334"/>
                      <a:pt x="30706" y="310"/>
                    </a:cubicBezTo>
                    <a:cubicBezTo>
                      <a:pt x="30552" y="298"/>
                      <a:pt x="28611" y="1"/>
                      <a:pt x="28611" y="1"/>
                    </a:cubicBezTo>
                    <a:cubicBezTo>
                      <a:pt x="27706" y="191"/>
                      <a:pt x="26861" y="334"/>
                      <a:pt x="26087" y="453"/>
                    </a:cubicBezTo>
                    <a:cubicBezTo>
                      <a:pt x="25539" y="536"/>
                      <a:pt x="25027" y="608"/>
                      <a:pt x="24539" y="656"/>
                    </a:cubicBezTo>
                    <a:cubicBezTo>
                      <a:pt x="23485" y="773"/>
                      <a:pt x="22557" y="819"/>
                      <a:pt x="21749" y="819"/>
                    </a:cubicBezTo>
                    <a:cubicBezTo>
                      <a:pt x="21333" y="819"/>
                      <a:pt x="20950" y="807"/>
                      <a:pt x="20598" y="787"/>
                    </a:cubicBezTo>
                    <a:cubicBezTo>
                      <a:pt x="20003" y="763"/>
                      <a:pt x="19491" y="703"/>
                      <a:pt x="19062" y="632"/>
                    </a:cubicBezTo>
                    <a:cubicBezTo>
                      <a:pt x="17562" y="394"/>
                      <a:pt x="16966" y="1"/>
                      <a:pt x="16966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7;p29">
                <a:extLst>
                  <a:ext uri="{FF2B5EF4-FFF2-40B4-BE49-F238E27FC236}">
                    <a16:creationId xmlns:a16="http://schemas.microsoft.com/office/drawing/2014/main" id="{BDAE3D72-D170-B675-0855-7517608F64A2}"/>
                  </a:ext>
                </a:extLst>
              </p:cNvPr>
              <p:cNvSpPr/>
              <p:nvPr/>
            </p:nvSpPr>
            <p:spPr>
              <a:xfrm>
                <a:off x="2672050" y="1209200"/>
                <a:ext cx="294400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350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9811" y="1322"/>
                    </a:lnTo>
                    <a:lnTo>
                      <a:pt x="9811" y="2525"/>
                    </a:lnTo>
                    <a:cubicBezTo>
                      <a:pt x="9811" y="3073"/>
                      <a:pt x="10252" y="3501"/>
                      <a:pt x="10799" y="3501"/>
                    </a:cubicBezTo>
                    <a:cubicBezTo>
                      <a:pt x="11335" y="3501"/>
                      <a:pt x="11776" y="3073"/>
                      <a:pt x="11776" y="2525"/>
                    </a:cubicBezTo>
                    <a:lnTo>
                      <a:pt x="11776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8;p29">
                <a:extLst>
                  <a:ext uri="{FF2B5EF4-FFF2-40B4-BE49-F238E27FC236}">
                    <a16:creationId xmlns:a16="http://schemas.microsoft.com/office/drawing/2014/main" id="{1535AD10-0C0F-CF7F-10BE-A27FEFDEE6D2}"/>
                  </a:ext>
                </a:extLst>
              </p:cNvPr>
              <p:cNvSpPr/>
              <p:nvPr/>
            </p:nvSpPr>
            <p:spPr>
              <a:xfrm>
                <a:off x="2635150" y="2107525"/>
                <a:ext cx="425650" cy="354525"/>
              </a:xfrm>
              <a:custGeom>
                <a:avLst/>
                <a:gdLst/>
                <a:ahLst/>
                <a:cxnLst/>
                <a:rect l="l" t="t" r="r" b="b"/>
                <a:pathLst>
                  <a:path w="17026" h="14181" extrusionOk="0">
                    <a:moveTo>
                      <a:pt x="9180" y="1"/>
                    </a:moveTo>
                    <a:lnTo>
                      <a:pt x="0" y="8907"/>
                    </a:lnTo>
                    <a:cubicBezTo>
                      <a:pt x="0" y="8907"/>
                      <a:pt x="3268" y="14180"/>
                      <a:pt x="6908" y="14180"/>
                    </a:cubicBezTo>
                    <a:cubicBezTo>
                      <a:pt x="7567" y="14180"/>
                      <a:pt x="8239" y="14007"/>
                      <a:pt x="8906" y="13598"/>
                    </a:cubicBezTo>
                    <a:cubicBezTo>
                      <a:pt x="17026" y="8621"/>
                      <a:pt x="9180" y="1"/>
                      <a:pt x="9180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9;p29">
                <a:extLst>
                  <a:ext uri="{FF2B5EF4-FFF2-40B4-BE49-F238E27FC236}">
                    <a16:creationId xmlns:a16="http://schemas.microsoft.com/office/drawing/2014/main" id="{3D7EF4E4-B053-ED0D-BF28-B7D57CB19F1E}"/>
                  </a:ext>
                </a:extLst>
              </p:cNvPr>
              <p:cNvSpPr/>
              <p:nvPr/>
            </p:nvSpPr>
            <p:spPr>
              <a:xfrm>
                <a:off x="3273900" y="2107525"/>
                <a:ext cx="425675" cy="354525"/>
              </a:xfrm>
              <a:custGeom>
                <a:avLst/>
                <a:gdLst/>
                <a:ahLst/>
                <a:cxnLst/>
                <a:rect l="l" t="t" r="r" b="b"/>
                <a:pathLst>
                  <a:path w="17027" h="14181" extrusionOk="0">
                    <a:moveTo>
                      <a:pt x="7847" y="1"/>
                    </a:moveTo>
                    <a:cubicBezTo>
                      <a:pt x="7847" y="1"/>
                      <a:pt x="1" y="8621"/>
                      <a:pt x="8109" y="13598"/>
                    </a:cubicBezTo>
                    <a:cubicBezTo>
                      <a:pt x="8778" y="14007"/>
                      <a:pt x="9451" y="14180"/>
                      <a:pt x="10112" y="14180"/>
                    </a:cubicBezTo>
                    <a:cubicBezTo>
                      <a:pt x="13759" y="14180"/>
                      <a:pt x="17027" y="8907"/>
                      <a:pt x="17027" y="8907"/>
                    </a:cubicBezTo>
                    <a:lnTo>
                      <a:pt x="7847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0;p29">
                <a:extLst>
                  <a:ext uri="{FF2B5EF4-FFF2-40B4-BE49-F238E27FC236}">
                    <a16:creationId xmlns:a16="http://schemas.microsoft.com/office/drawing/2014/main" id="{D5065CD9-E14D-2EF2-4DB1-591C6ECDA5C3}"/>
                  </a:ext>
                </a:extLst>
              </p:cNvPr>
              <p:cNvSpPr/>
              <p:nvPr/>
            </p:nvSpPr>
            <p:spPr>
              <a:xfrm>
                <a:off x="3700750" y="480250"/>
                <a:ext cx="694150" cy="559025"/>
              </a:xfrm>
              <a:custGeom>
                <a:avLst/>
                <a:gdLst/>
                <a:ahLst/>
                <a:cxnLst/>
                <a:rect l="l" t="t" r="r" b="b"/>
                <a:pathLst>
                  <a:path w="27766" h="22361" extrusionOk="0">
                    <a:moveTo>
                      <a:pt x="26623" y="0"/>
                    </a:moveTo>
                    <a:cubicBezTo>
                      <a:pt x="13609" y="2048"/>
                      <a:pt x="358" y="9859"/>
                      <a:pt x="358" y="9859"/>
                    </a:cubicBezTo>
                    <a:cubicBezTo>
                      <a:pt x="191" y="14455"/>
                      <a:pt x="0" y="18372"/>
                      <a:pt x="334" y="22360"/>
                    </a:cubicBezTo>
                    <a:lnTo>
                      <a:pt x="27004" y="8597"/>
                    </a:lnTo>
                    <a:cubicBezTo>
                      <a:pt x="27766" y="3632"/>
                      <a:pt x="26623" y="0"/>
                      <a:pt x="26623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01;p29">
                <a:extLst>
                  <a:ext uri="{FF2B5EF4-FFF2-40B4-BE49-F238E27FC236}">
                    <a16:creationId xmlns:a16="http://schemas.microsoft.com/office/drawing/2014/main" id="{A475C333-7667-7033-5CEB-A953A0FA4BF4}"/>
                  </a:ext>
                </a:extLst>
              </p:cNvPr>
              <p:cNvSpPr/>
              <p:nvPr/>
            </p:nvSpPr>
            <p:spPr>
              <a:xfrm>
                <a:off x="1924050" y="425175"/>
                <a:ext cx="913225" cy="526275"/>
              </a:xfrm>
              <a:custGeom>
                <a:avLst/>
                <a:gdLst/>
                <a:ahLst/>
                <a:cxnLst/>
                <a:rect l="l" t="t" r="r" b="b"/>
                <a:pathLst>
                  <a:path w="36529" h="21051" extrusionOk="0">
                    <a:moveTo>
                      <a:pt x="762" y="1"/>
                    </a:moveTo>
                    <a:cubicBezTo>
                      <a:pt x="762" y="1"/>
                      <a:pt x="0" y="6121"/>
                      <a:pt x="667" y="8799"/>
                    </a:cubicBezTo>
                    <a:lnTo>
                      <a:pt x="29480" y="21051"/>
                    </a:lnTo>
                    <a:cubicBezTo>
                      <a:pt x="31873" y="21051"/>
                      <a:pt x="36528" y="15098"/>
                      <a:pt x="35993" y="10526"/>
                    </a:cubicBezTo>
                    <a:cubicBezTo>
                      <a:pt x="35993" y="10526"/>
                      <a:pt x="13895" y="1001"/>
                      <a:pt x="762" y="1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02;p29">
                <a:extLst>
                  <a:ext uri="{FF2B5EF4-FFF2-40B4-BE49-F238E27FC236}">
                    <a16:creationId xmlns:a16="http://schemas.microsoft.com/office/drawing/2014/main" id="{7C616C40-D444-28E7-4A0B-931FAE1C90B1}"/>
                  </a:ext>
                </a:extLst>
              </p:cNvPr>
              <p:cNvSpPr/>
              <p:nvPr/>
            </p:nvSpPr>
            <p:spPr>
              <a:xfrm>
                <a:off x="3087275" y="619550"/>
                <a:ext cx="100925" cy="2233475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9339" extrusionOk="0">
                    <a:moveTo>
                      <a:pt x="4037" y="1"/>
                    </a:moveTo>
                    <a:cubicBezTo>
                      <a:pt x="3370" y="72"/>
                      <a:pt x="2751" y="120"/>
                      <a:pt x="2179" y="143"/>
                    </a:cubicBezTo>
                    <a:cubicBezTo>
                      <a:pt x="1918" y="155"/>
                      <a:pt x="1679" y="155"/>
                      <a:pt x="1441" y="167"/>
                    </a:cubicBezTo>
                    <a:cubicBezTo>
                      <a:pt x="917" y="167"/>
                      <a:pt x="429" y="155"/>
                      <a:pt x="1" y="132"/>
                    </a:cubicBezTo>
                    <a:lnTo>
                      <a:pt x="1" y="89321"/>
                    </a:lnTo>
                    <a:cubicBezTo>
                      <a:pt x="477" y="89321"/>
                      <a:pt x="965" y="89333"/>
                      <a:pt x="1441" y="89333"/>
                    </a:cubicBezTo>
                    <a:lnTo>
                      <a:pt x="2179" y="89333"/>
                    </a:lnTo>
                    <a:cubicBezTo>
                      <a:pt x="2386" y="89337"/>
                      <a:pt x="2592" y="89338"/>
                      <a:pt x="2799" y="89338"/>
                    </a:cubicBezTo>
                    <a:cubicBezTo>
                      <a:pt x="3211" y="89338"/>
                      <a:pt x="3624" y="89333"/>
                      <a:pt x="4037" y="89333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03;p29">
                <a:extLst>
                  <a:ext uri="{FF2B5EF4-FFF2-40B4-BE49-F238E27FC236}">
                    <a16:creationId xmlns:a16="http://schemas.microsoft.com/office/drawing/2014/main" id="{E373F3AA-5A25-D952-D78A-51F6897C2B92}"/>
                  </a:ext>
                </a:extLst>
              </p:cNvPr>
              <p:cNvSpPr/>
              <p:nvPr/>
            </p:nvSpPr>
            <p:spPr>
              <a:xfrm>
                <a:off x="3051250" y="618950"/>
                <a:ext cx="38425" cy="223365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9346" extrusionOk="0">
                    <a:moveTo>
                      <a:pt x="1" y="1"/>
                    </a:moveTo>
                    <a:lnTo>
                      <a:pt x="1" y="89309"/>
                    </a:lnTo>
                    <a:cubicBezTo>
                      <a:pt x="501" y="89321"/>
                      <a:pt x="1025" y="89333"/>
                      <a:pt x="1537" y="89345"/>
                    </a:cubicBezTo>
                    <a:lnTo>
                      <a:pt x="1537" y="156"/>
                    </a:lnTo>
                    <a:cubicBezTo>
                      <a:pt x="942" y="132"/>
                      <a:pt x="430" y="72"/>
                      <a:pt x="1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04;p29">
                <a:extLst>
                  <a:ext uri="{FF2B5EF4-FFF2-40B4-BE49-F238E27FC236}">
                    <a16:creationId xmlns:a16="http://schemas.microsoft.com/office/drawing/2014/main" id="{1EB4AB04-ACEF-3A2D-E929-4374CC018788}"/>
                  </a:ext>
                </a:extLst>
              </p:cNvPr>
              <p:cNvSpPr/>
              <p:nvPr/>
            </p:nvSpPr>
            <p:spPr>
              <a:xfrm>
                <a:off x="3188175" y="614500"/>
                <a:ext cx="38725" cy="223837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89535" extrusionOk="0">
                    <a:moveTo>
                      <a:pt x="1549" y="0"/>
                    </a:moveTo>
                    <a:cubicBezTo>
                      <a:pt x="1001" y="83"/>
                      <a:pt x="489" y="155"/>
                      <a:pt x="1" y="203"/>
                    </a:cubicBezTo>
                    <a:lnTo>
                      <a:pt x="1" y="89535"/>
                    </a:lnTo>
                    <a:cubicBezTo>
                      <a:pt x="513" y="89523"/>
                      <a:pt x="1037" y="89523"/>
                      <a:pt x="1549" y="89511"/>
                    </a:cubicBezTo>
                    <a:lnTo>
                      <a:pt x="1549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05;p29">
                <a:extLst>
                  <a:ext uri="{FF2B5EF4-FFF2-40B4-BE49-F238E27FC236}">
                    <a16:creationId xmlns:a16="http://schemas.microsoft.com/office/drawing/2014/main" id="{E7E383B9-D7B0-5C82-678A-52D25C5E4D21}"/>
                  </a:ext>
                </a:extLst>
              </p:cNvPr>
              <p:cNvSpPr/>
              <p:nvPr/>
            </p:nvSpPr>
            <p:spPr>
              <a:xfrm>
                <a:off x="3470075" y="-266875"/>
                <a:ext cx="1065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8812" extrusionOk="0">
                    <a:moveTo>
                      <a:pt x="2036" y="1"/>
                    </a:moveTo>
                    <a:lnTo>
                      <a:pt x="0" y="2072"/>
                    </a:lnTo>
                    <a:cubicBezTo>
                      <a:pt x="345" y="5632"/>
                      <a:pt x="929" y="8811"/>
                      <a:pt x="929" y="8811"/>
                    </a:cubicBezTo>
                    <a:cubicBezTo>
                      <a:pt x="929" y="8811"/>
                      <a:pt x="4263" y="7799"/>
                      <a:pt x="3929" y="3608"/>
                    </a:cubicBezTo>
                    <a:cubicBezTo>
                      <a:pt x="3786" y="1787"/>
                      <a:pt x="2477" y="549"/>
                      <a:pt x="2036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06;p29">
                <a:extLst>
                  <a:ext uri="{FF2B5EF4-FFF2-40B4-BE49-F238E27FC236}">
                    <a16:creationId xmlns:a16="http://schemas.microsoft.com/office/drawing/2014/main" id="{D4436721-F733-90D8-62CF-3A9FE61F0CF7}"/>
                  </a:ext>
                </a:extLst>
              </p:cNvPr>
              <p:cNvSpPr/>
              <p:nvPr/>
            </p:nvSpPr>
            <p:spPr>
              <a:xfrm>
                <a:off x="2937550" y="255925"/>
                <a:ext cx="368225" cy="422375"/>
              </a:xfrm>
              <a:custGeom>
                <a:avLst/>
                <a:gdLst/>
                <a:ahLst/>
                <a:cxnLst/>
                <a:rect l="l" t="t" r="r" b="b"/>
                <a:pathLst>
                  <a:path w="14729" h="16895" extrusionOk="0">
                    <a:moveTo>
                      <a:pt x="4930" y="0"/>
                    </a:moveTo>
                    <a:cubicBezTo>
                      <a:pt x="3231" y="0"/>
                      <a:pt x="1527" y="629"/>
                      <a:pt x="1" y="2282"/>
                    </a:cubicBezTo>
                    <a:cubicBezTo>
                      <a:pt x="548" y="3937"/>
                      <a:pt x="1013" y="5509"/>
                      <a:pt x="1334" y="7271"/>
                    </a:cubicBezTo>
                    <a:cubicBezTo>
                      <a:pt x="1751" y="9581"/>
                      <a:pt x="1930" y="12212"/>
                      <a:pt x="1775" y="15748"/>
                    </a:cubicBezTo>
                    <a:cubicBezTo>
                      <a:pt x="3645" y="16513"/>
                      <a:pt x="5489" y="16895"/>
                      <a:pt x="7306" y="16895"/>
                    </a:cubicBezTo>
                    <a:cubicBezTo>
                      <a:pt x="9757" y="16895"/>
                      <a:pt x="12157" y="16201"/>
                      <a:pt x="14503" y="14819"/>
                    </a:cubicBezTo>
                    <a:cubicBezTo>
                      <a:pt x="13776" y="10962"/>
                      <a:pt x="14062" y="7938"/>
                      <a:pt x="14729" y="5211"/>
                    </a:cubicBezTo>
                    <a:cubicBezTo>
                      <a:pt x="13681" y="4163"/>
                      <a:pt x="11526" y="2211"/>
                      <a:pt x="9002" y="1020"/>
                    </a:cubicBezTo>
                    <a:cubicBezTo>
                      <a:pt x="7907" y="663"/>
                      <a:pt x="6752" y="318"/>
                      <a:pt x="5597" y="32"/>
                    </a:cubicBezTo>
                    <a:cubicBezTo>
                      <a:pt x="5375" y="11"/>
                      <a:pt x="5152" y="0"/>
                      <a:pt x="4930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07;p29">
                <a:extLst>
                  <a:ext uri="{FF2B5EF4-FFF2-40B4-BE49-F238E27FC236}">
                    <a16:creationId xmlns:a16="http://schemas.microsoft.com/office/drawing/2014/main" id="{DA60D14D-DB40-EFC6-BD13-CE5B35D3B120}"/>
                  </a:ext>
                </a:extLst>
              </p:cNvPr>
              <p:cNvSpPr/>
              <p:nvPr/>
            </p:nvSpPr>
            <p:spPr>
              <a:xfrm>
                <a:off x="2937550" y="255925"/>
                <a:ext cx="368225" cy="370500"/>
              </a:xfrm>
              <a:custGeom>
                <a:avLst/>
                <a:gdLst/>
                <a:ahLst/>
                <a:cxnLst/>
                <a:rect l="l" t="t" r="r" b="b"/>
                <a:pathLst>
                  <a:path w="14729" h="14820" extrusionOk="0">
                    <a:moveTo>
                      <a:pt x="4930" y="0"/>
                    </a:moveTo>
                    <a:cubicBezTo>
                      <a:pt x="3231" y="0"/>
                      <a:pt x="1527" y="629"/>
                      <a:pt x="1" y="2282"/>
                    </a:cubicBezTo>
                    <a:cubicBezTo>
                      <a:pt x="548" y="3937"/>
                      <a:pt x="1013" y="5509"/>
                      <a:pt x="1334" y="7271"/>
                    </a:cubicBezTo>
                    <a:cubicBezTo>
                      <a:pt x="3573" y="10402"/>
                      <a:pt x="7704" y="14331"/>
                      <a:pt x="14503" y="14819"/>
                    </a:cubicBezTo>
                    <a:cubicBezTo>
                      <a:pt x="13776" y="10962"/>
                      <a:pt x="14062" y="7938"/>
                      <a:pt x="14729" y="5211"/>
                    </a:cubicBezTo>
                    <a:cubicBezTo>
                      <a:pt x="13681" y="4163"/>
                      <a:pt x="11526" y="2211"/>
                      <a:pt x="9002" y="1020"/>
                    </a:cubicBezTo>
                    <a:cubicBezTo>
                      <a:pt x="7907" y="663"/>
                      <a:pt x="6752" y="318"/>
                      <a:pt x="5597" y="32"/>
                    </a:cubicBezTo>
                    <a:cubicBezTo>
                      <a:pt x="5375" y="11"/>
                      <a:pt x="5152" y="0"/>
                      <a:pt x="493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08;p29">
                <a:extLst>
                  <a:ext uri="{FF2B5EF4-FFF2-40B4-BE49-F238E27FC236}">
                    <a16:creationId xmlns:a16="http://schemas.microsoft.com/office/drawing/2014/main" id="{7DEFBAE7-905A-78DA-28D1-6DB42058C4A0}"/>
                  </a:ext>
                </a:extLst>
              </p:cNvPr>
              <p:cNvSpPr/>
              <p:nvPr/>
            </p:nvSpPr>
            <p:spPr>
              <a:xfrm>
                <a:off x="3443875" y="-87475"/>
                <a:ext cx="194425" cy="295500"/>
              </a:xfrm>
              <a:custGeom>
                <a:avLst/>
                <a:gdLst/>
                <a:ahLst/>
                <a:cxnLst/>
                <a:rect l="l" t="t" r="r" b="b"/>
                <a:pathLst>
                  <a:path w="7777" h="11820" extrusionOk="0">
                    <a:moveTo>
                      <a:pt x="4202" y="0"/>
                    </a:moveTo>
                    <a:cubicBezTo>
                      <a:pt x="2698" y="0"/>
                      <a:pt x="1274" y="1516"/>
                      <a:pt x="1274" y="1516"/>
                    </a:cubicBezTo>
                    <a:cubicBezTo>
                      <a:pt x="0" y="6624"/>
                      <a:pt x="1096" y="11803"/>
                      <a:pt x="1096" y="11803"/>
                    </a:cubicBezTo>
                    <a:cubicBezTo>
                      <a:pt x="1227" y="11814"/>
                      <a:pt x="1355" y="11820"/>
                      <a:pt x="1481" y="11820"/>
                    </a:cubicBezTo>
                    <a:cubicBezTo>
                      <a:pt x="6552" y="11820"/>
                      <a:pt x="7777" y="3139"/>
                      <a:pt x="5930" y="885"/>
                    </a:cubicBezTo>
                    <a:cubicBezTo>
                      <a:pt x="5396" y="234"/>
                      <a:pt x="4793" y="0"/>
                      <a:pt x="4202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09;p29">
                <a:extLst>
                  <a:ext uri="{FF2B5EF4-FFF2-40B4-BE49-F238E27FC236}">
                    <a16:creationId xmlns:a16="http://schemas.microsoft.com/office/drawing/2014/main" id="{C49B73F9-77CA-EC1B-C7C0-42A973BC192F}"/>
                  </a:ext>
                </a:extLst>
              </p:cNvPr>
              <p:cNvSpPr/>
              <p:nvPr/>
            </p:nvSpPr>
            <p:spPr>
              <a:xfrm>
                <a:off x="2816400" y="-156725"/>
                <a:ext cx="3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36" extrusionOk="0">
                    <a:moveTo>
                      <a:pt x="1" y="0"/>
                    </a:moveTo>
                    <a:lnTo>
                      <a:pt x="1" y="36"/>
                    </a:lnTo>
                    <a:cubicBezTo>
                      <a:pt x="1" y="36"/>
                      <a:pt x="13" y="24"/>
                      <a:pt x="13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0;p29">
                <a:extLst>
                  <a:ext uri="{FF2B5EF4-FFF2-40B4-BE49-F238E27FC236}">
                    <a16:creationId xmlns:a16="http://schemas.microsoft.com/office/drawing/2014/main" id="{A3F8D960-2C5E-8CE8-6FA4-53AFB830DA4D}"/>
                  </a:ext>
                </a:extLst>
              </p:cNvPr>
              <p:cNvSpPr/>
              <p:nvPr/>
            </p:nvSpPr>
            <p:spPr>
              <a:xfrm>
                <a:off x="2814325" y="-422300"/>
                <a:ext cx="769775" cy="924800"/>
              </a:xfrm>
              <a:custGeom>
                <a:avLst/>
                <a:gdLst/>
                <a:ahLst/>
                <a:cxnLst/>
                <a:rect l="l" t="t" r="r" b="b"/>
                <a:pathLst>
                  <a:path w="30791" h="36992" extrusionOk="0">
                    <a:moveTo>
                      <a:pt x="15258" y="1"/>
                    </a:moveTo>
                    <a:cubicBezTo>
                      <a:pt x="15162" y="1"/>
                      <a:pt x="15064" y="1"/>
                      <a:pt x="14967" y="3"/>
                    </a:cubicBezTo>
                    <a:cubicBezTo>
                      <a:pt x="4037" y="158"/>
                      <a:pt x="775" y="5194"/>
                      <a:pt x="132" y="8706"/>
                    </a:cubicBezTo>
                    <a:cubicBezTo>
                      <a:pt x="120" y="8742"/>
                      <a:pt x="84" y="10659"/>
                      <a:pt x="84" y="10659"/>
                    </a:cubicBezTo>
                    <a:cubicBezTo>
                      <a:pt x="1" y="15076"/>
                      <a:pt x="703" y="19577"/>
                      <a:pt x="2048" y="23565"/>
                    </a:cubicBezTo>
                    <a:cubicBezTo>
                      <a:pt x="2191" y="23970"/>
                      <a:pt x="2334" y="24375"/>
                      <a:pt x="2489" y="24768"/>
                    </a:cubicBezTo>
                    <a:cubicBezTo>
                      <a:pt x="2525" y="24875"/>
                      <a:pt x="2572" y="24970"/>
                      <a:pt x="2608" y="25077"/>
                    </a:cubicBezTo>
                    <a:cubicBezTo>
                      <a:pt x="2763" y="25470"/>
                      <a:pt x="2930" y="25863"/>
                      <a:pt x="3096" y="26244"/>
                    </a:cubicBezTo>
                    <a:cubicBezTo>
                      <a:pt x="5868" y="32505"/>
                      <a:pt x="10447" y="36992"/>
                      <a:pt x="16300" y="36992"/>
                    </a:cubicBezTo>
                    <a:cubicBezTo>
                      <a:pt x="17637" y="36992"/>
                      <a:pt x="19040" y="36758"/>
                      <a:pt x="20503" y="36257"/>
                    </a:cubicBezTo>
                    <a:cubicBezTo>
                      <a:pt x="30790" y="32757"/>
                      <a:pt x="29516" y="12778"/>
                      <a:pt x="29409" y="11290"/>
                    </a:cubicBezTo>
                    <a:cubicBezTo>
                      <a:pt x="29433" y="11290"/>
                      <a:pt x="29326" y="10397"/>
                      <a:pt x="29278" y="10206"/>
                    </a:cubicBezTo>
                    <a:cubicBezTo>
                      <a:pt x="28885" y="8801"/>
                      <a:pt x="28873" y="8563"/>
                      <a:pt x="28290" y="7504"/>
                    </a:cubicBezTo>
                    <a:cubicBezTo>
                      <a:pt x="26714" y="4658"/>
                      <a:pt x="22967" y="1"/>
                      <a:pt x="15258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11;p29">
                <a:extLst>
                  <a:ext uri="{FF2B5EF4-FFF2-40B4-BE49-F238E27FC236}">
                    <a16:creationId xmlns:a16="http://schemas.microsoft.com/office/drawing/2014/main" id="{C7693A55-E125-21E2-E54B-46EF434657A2}"/>
                  </a:ext>
                </a:extLst>
              </p:cNvPr>
              <p:cNvSpPr/>
              <p:nvPr/>
            </p:nvSpPr>
            <p:spPr>
              <a:xfrm>
                <a:off x="2718075" y="-73500"/>
                <a:ext cx="228150" cy="279025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161" extrusionOk="0">
                    <a:moveTo>
                      <a:pt x="3668" y="0"/>
                    </a:moveTo>
                    <a:cubicBezTo>
                      <a:pt x="2701" y="0"/>
                      <a:pt x="1753" y="317"/>
                      <a:pt x="1231" y="1350"/>
                    </a:cubicBezTo>
                    <a:cubicBezTo>
                      <a:pt x="1" y="3790"/>
                      <a:pt x="2635" y="11161"/>
                      <a:pt x="7048" y="11161"/>
                    </a:cubicBezTo>
                    <a:cubicBezTo>
                      <a:pt x="7460" y="11161"/>
                      <a:pt x="7887" y="11097"/>
                      <a:pt x="8327" y="10959"/>
                    </a:cubicBezTo>
                    <a:cubicBezTo>
                      <a:pt x="8327" y="10959"/>
                      <a:pt x="9125" y="5494"/>
                      <a:pt x="6768" y="791"/>
                    </a:cubicBezTo>
                    <a:cubicBezTo>
                      <a:pt x="6768" y="791"/>
                      <a:pt x="5196" y="0"/>
                      <a:pt x="3668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12;p29">
                <a:extLst>
                  <a:ext uri="{FF2B5EF4-FFF2-40B4-BE49-F238E27FC236}">
                    <a16:creationId xmlns:a16="http://schemas.microsoft.com/office/drawing/2014/main" id="{11B6642E-4715-12A2-9451-1D15AC22BE4A}"/>
                  </a:ext>
                </a:extLst>
              </p:cNvPr>
              <p:cNvSpPr/>
              <p:nvPr/>
            </p:nvSpPr>
            <p:spPr>
              <a:xfrm>
                <a:off x="2879525" y="188550"/>
                <a:ext cx="72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811" extrusionOk="0">
                    <a:moveTo>
                      <a:pt x="2881" y="0"/>
                    </a:moveTo>
                    <a:lnTo>
                      <a:pt x="2881" y="0"/>
                    </a:lnTo>
                    <a:cubicBezTo>
                      <a:pt x="2881" y="0"/>
                      <a:pt x="1656" y="713"/>
                      <a:pt x="550" y="713"/>
                    </a:cubicBezTo>
                    <a:cubicBezTo>
                      <a:pt x="361" y="713"/>
                      <a:pt x="175" y="692"/>
                      <a:pt x="0" y="643"/>
                    </a:cubicBezTo>
                    <a:lnTo>
                      <a:pt x="0" y="643"/>
                    </a:lnTo>
                    <a:cubicBezTo>
                      <a:pt x="155" y="1036"/>
                      <a:pt x="322" y="1429"/>
                      <a:pt x="488" y="1810"/>
                    </a:cubicBezTo>
                    <a:cubicBezTo>
                      <a:pt x="1238" y="1774"/>
                      <a:pt x="2238" y="1429"/>
                      <a:pt x="2881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13;p29">
                <a:extLst>
                  <a:ext uri="{FF2B5EF4-FFF2-40B4-BE49-F238E27FC236}">
                    <a16:creationId xmlns:a16="http://schemas.microsoft.com/office/drawing/2014/main" id="{2F5FC7B3-6DBF-814F-995B-5AD734F7519A}"/>
                  </a:ext>
                </a:extLst>
              </p:cNvPr>
              <p:cNvSpPr/>
              <p:nvPr/>
            </p:nvSpPr>
            <p:spPr>
              <a:xfrm>
                <a:off x="2788725" y="-518075"/>
                <a:ext cx="739700" cy="567650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2706" extrusionOk="0">
                    <a:moveTo>
                      <a:pt x="16642" y="0"/>
                    </a:moveTo>
                    <a:cubicBezTo>
                      <a:pt x="9909" y="0"/>
                      <a:pt x="2806" y="4164"/>
                      <a:pt x="1037" y="10049"/>
                    </a:cubicBezTo>
                    <a:cubicBezTo>
                      <a:pt x="1" y="13490"/>
                      <a:pt x="1191" y="17752"/>
                      <a:pt x="1191" y="17752"/>
                    </a:cubicBezTo>
                    <a:cubicBezTo>
                      <a:pt x="5323" y="18645"/>
                      <a:pt x="5406" y="22705"/>
                      <a:pt x="5406" y="22705"/>
                    </a:cubicBezTo>
                    <a:lnTo>
                      <a:pt x="8585" y="22550"/>
                    </a:lnTo>
                    <a:cubicBezTo>
                      <a:pt x="8025" y="17883"/>
                      <a:pt x="5859" y="16645"/>
                      <a:pt x="6382" y="13216"/>
                    </a:cubicBezTo>
                    <a:cubicBezTo>
                      <a:pt x="3204" y="11275"/>
                      <a:pt x="2834" y="8775"/>
                      <a:pt x="2834" y="8775"/>
                    </a:cubicBezTo>
                    <a:lnTo>
                      <a:pt x="2834" y="8775"/>
                    </a:lnTo>
                    <a:cubicBezTo>
                      <a:pt x="3525" y="10096"/>
                      <a:pt x="5287" y="11085"/>
                      <a:pt x="6752" y="11704"/>
                    </a:cubicBezTo>
                    <a:cubicBezTo>
                      <a:pt x="6752" y="11692"/>
                      <a:pt x="6752" y="11692"/>
                      <a:pt x="6752" y="11680"/>
                    </a:cubicBezTo>
                    <a:cubicBezTo>
                      <a:pt x="6958" y="11051"/>
                      <a:pt x="7958" y="10747"/>
                      <a:pt x="9501" y="10747"/>
                    </a:cubicBezTo>
                    <a:cubicBezTo>
                      <a:pt x="11257" y="10747"/>
                      <a:pt x="13714" y="11140"/>
                      <a:pt x="16503" y="11894"/>
                    </a:cubicBezTo>
                    <a:cubicBezTo>
                      <a:pt x="19242" y="12638"/>
                      <a:pt x="21453" y="12910"/>
                      <a:pt x="23222" y="12910"/>
                    </a:cubicBezTo>
                    <a:cubicBezTo>
                      <a:pt x="28051" y="12910"/>
                      <a:pt x="29588" y="10882"/>
                      <a:pt x="29588" y="10882"/>
                    </a:cubicBezTo>
                    <a:cubicBezTo>
                      <a:pt x="27993" y="3104"/>
                      <a:pt x="22455" y="0"/>
                      <a:pt x="16642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4;p29">
                <a:extLst>
                  <a:ext uri="{FF2B5EF4-FFF2-40B4-BE49-F238E27FC236}">
                    <a16:creationId xmlns:a16="http://schemas.microsoft.com/office/drawing/2014/main" id="{9018A7A3-6450-3E39-0D83-0E38E199E436}"/>
                  </a:ext>
                </a:extLst>
              </p:cNvPr>
              <p:cNvSpPr/>
              <p:nvPr/>
            </p:nvSpPr>
            <p:spPr>
              <a:xfrm>
                <a:off x="2923875" y="-21600"/>
                <a:ext cx="609300" cy="578375"/>
              </a:xfrm>
              <a:custGeom>
                <a:avLst/>
                <a:gdLst/>
                <a:ahLst/>
                <a:cxnLst/>
                <a:rect l="l" t="t" r="r" b="b"/>
                <a:pathLst>
                  <a:path w="24372" h="23135" extrusionOk="0">
                    <a:moveTo>
                      <a:pt x="2250" y="1"/>
                    </a:moveTo>
                    <a:lnTo>
                      <a:pt x="0" y="2846"/>
                    </a:lnTo>
                    <a:cubicBezTo>
                      <a:pt x="369" y="7382"/>
                      <a:pt x="3846" y="19074"/>
                      <a:pt x="7692" y="21765"/>
                    </a:cubicBezTo>
                    <a:cubicBezTo>
                      <a:pt x="9008" y="22689"/>
                      <a:pt x="10750" y="23135"/>
                      <a:pt x="12592" y="23135"/>
                    </a:cubicBezTo>
                    <a:cubicBezTo>
                      <a:pt x="16114" y="23135"/>
                      <a:pt x="20006" y="21508"/>
                      <a:pt x="22015" y="18491"/>
                    </a:cubicBezTo>
                    <a:cubicBezTo>
                      <a:pt x="24372" y="14967"/>
                      <a:pt x="23944" y="9538"/>
                      <a:pt x="23944" y="9537"/>
                    </a:cubicBezTo>
                    <a:lnTo>
                      <a:pt x="23944" y="9537"/>
                    </a:lnTo>
                    <a:cubicBezTo>
                      <a:pt x="23944" y="9538"/>
                      <a:pt x="23621" y="14955"/>
                      <a:pt x="15264" y="15550"/>
                    </a:cubicBezTo>
                    <a:cubicBezTo>
                      <a:pt x="15112" y="15561"/>
                      <a:pt x="14962" y="15566"/>
                      <a:pt x="14813" y="15566"/>
                    </a:cubicBezTo>
                    <a:cubicBezTo>
                      <a:pt x="6727" y="15566"/>
                      <a:pt x="2250" y="1"/>
                      <a:pt x="2250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15;p29">
                <a:extLst>
                  <a:ext uri="{FF2B5EF4-FFF2-40B4-BE49-F238E27FC236}">
                    <a16:creationId xmlns:a16="http://schemas.microsoft.com/office/drawing/2014/main" id="{5D3EA532-0CAA-AD3E-A830-9FCE540B2682}"/>
                  </a:ext>
                </a:extLst>
              </p:cNvPr>
              <p:cNvSpPr/>
              <p:nvPr/>
            </p:nvSpPr>
            <p:spPr>
              <a:xfrm>
                <a:off x="3389100" y="-132625"/>
                <a:ext cx="180700" cy="485200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19408" extrusionOk="0">
                    <a:moveTo>
                      <a:pt x="6918" y="1"/>
                    </a:moveTo>
                    <a:lnTo>
                      <a:pt x="6501" y="1358"/>
                    </a:lnTo>
                    <a:cubicBezTo>
                      <a:pt x="6501" y="1358"/>
                      <a:pt x="6168" y="12133"/>
                      <a:pt x="3942" y="15598"/>
                    </a:cubicBezTo>
                    <a:cubicBezTo>
                      <a:pt x="2240" y="18245"/>
                      <a:pt x="838" y="19071"/>
                      <a:pt x="271" y="19314"/>
                    </a:cubicBezTo>
                    <a:lnTo>
                      <a:pt x="271" y="19314"/>
                    </a:lnTo>
                    <a:lnTo>
                      <a:pt x="5204" y="17598"/>
                    </a:lnTo>
                    <a:cubicBezTo>
                      <a:pt x="5204" y="17598"/>
                      <a:pt x="7228" y="5525"/>
                      <a:pt x="6918" y="1"/>
                    </a:cubicBezTo>
                    <a:close/>
                    <a:moveTo>
                      <a:pt x="271" y="19314"/>
                    </a:moveTo>
                    <a:lnTo>
                      <a:pt x="1" y="19408"/>
                    </a:lnTo>
                    <a:cubicBezTo>
                      <a:pt x="1" y="19408"/>
                      <a:pt x="96" y="19388"/>
                      <a:pt x="271" y="19314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16;p29">
                <a:extLst>
                  <a:ext uri="{FF2B5EF4-FFF2-40B4-BE49-F238E27FC236}">
                    <a16:creationId xmlns:a16="http://schemas.microsoft.com/office/drawing/2014/main" id="{41758F9A-4045-3D87-DD56-94E2275E66CB}"/>
                  </a:ext>
                </a:extLst>
              </p:cNvPr>
              <p:cNvSpPr/>
              <p:nvPr/>
            </p:nvSpPr>
            <p:spPr>
              <a:xfrm>
                <a:off x="3119725" y="142300"/>
                <a:ext cx="386675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7042" extrusionOk="0">
                    <a:moveTo>
                      <a:pt x="9126" y="0"/>
                    </a:moveTo>
                    <a:cubicBezTo>
                      <a:pt x="4702" y="0"/>
                      <a:pt x="280" y="3697"/>
                      <a:pt x="0" y="5541"/>
                    </a:cubicBezTo>
                    <a:lnTo>
                      <a:pt x="1655" y="7041"/>
                    </a:lnTo>
                    <a:cubicBezTo>
                      <a:pt x="1655" y="7041"/>
                      <a:pt x="3453" y="6684"/>
                      <a:pt x="5442" y="5291"/>
                    </a:cubicBezTo>
                    <a:cubicBezTo>
                      <a:pt x="6575" y="4501"/>
                      <a:pt x="7905" y="4089"/>
                      <a:pt x="9234" y="4089"/>
                    </a:cubicBezTo>
                    <a:cubicBezTo>
                      <a:pt x="10307" y="4089"/>
                      <a:pt x="11379" y="4357"/>
                      <a:pt x="12347" y="4910"/>
                    </a:cubicBezTo>
                    <a:cubicBezTo>
                      <a:pt x="13197" y="5396"/>
                      <a:pt x="14057" y="5738"/>
                      <a:pt x="14766" y="5738"/>
                    </a:cubicBezTo>
                    <a:cubicBezTo>
                      <a:pt x="14822" y="5738"/>
                      <a:pt x="14877" y="5736"/>
                      <a:pt x="14931" y="5732"/>
                    </a:cubicBezTo>
                    <a:lnTo>
                      <a:pt x="15467" y="3708"/>
                    </a:lnTo>
                    <a:cubicBezTo>
                      <a:pt x="15467" y="3708"/>
                      <a:pt x="13907" y="148"/>
                      <a:pt x="9394" y="5"/>
                    </a:cubicBezTo>
                    <a:cubicBezTo>
                      <a:pt x="9305" y="2"/>
                      <a:pt x="9216" y="0"/>
                      <a:pt x="9126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17;p29">
                <a:extLst>
                  <a:ext uri="{FF2B5EF4-FFF2-40B4-BE49-F238E27FC236}">
                    <a16:creationId xmlns:a16="http://schemas.microsoft.com/office/drawing/2014/main" id="{249D49D5-7DDD-80BC-70A5-C1E923B3FAFB}"/>
                  </a:ext>
                </a:extLst>
              </p:cNvPr>
              <p:cNvSpPr/>
              <p:nvPr/>
            </p:nvSpPr>
            <p:spPr>
              <a:xfrm>
                <a:off x="3385075" y="701700"/>
                <a:ext cx="326425" cy="4809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9236" extrusionOk="0">
                    <a:moveTo>
                      <a:pt x="3995" y="1"/>
                    </a:moveTo>
                    <a:cubicBezTo>
                      <a:pt x="3995" y="1"/>
                      <a:pt x="2471" y="2382"/>
                      <a:pt x="1483" y="4144"/>
                    </a:cubicBezTo>
                    <a:cubicBezTo>
                      <a:pt x="483" y="5906"/>
                      <a:pt x="519" y="7990"/>
                      <a:pt x="173" y="9883"/>
                    </a:cubicBezTo>
                    <a:cubicBezTo>
                      <a:pt x="1" y="10803"/>
                      <a:pt x="284" y="11221"/>
                      <a:pt x="709" y="11221"/>
                    </a:cubicBezTo>
                    <a:cubicBezTo>
                      <a:pt x="1164" y="11221"/>
                      <a:pt x="1780" y="10744"/>
                      <a:pt x="2174" y="9895"/>
                    </a:cubicBezTo>
                    <a:cubicBezTo>
                      <a:pt x="2857" y="8444"/>
                      <a:pt x="3392" y="6854"/>
                      <a:pt x="3819" y="6854"/>
                    </a:cubicBezTo>
                    <a:cubicBezTo>
                      <a:pt x="3876" y="6854"/>
                      <a:pt x="3931" y="6882"/>
                      <a:pt x="3983" y="6942"/>
                    </a:cubicBezTo>
                    <a:cubicBezTo>
                      <a:pt x="4448" y="7466"/>
                      <a:pt x="3805" y="15407"/>
                      <a:pt x="5007" y="17169"/>
                    </a:cubicBezTo>
                    <a:cubicBezTo>
                      <a:pt x="5142" y="17367"/>
                      <a:pt x="5266" y="17455"/>
                      <a:pt x="5378" y="17455"/>
                    </a:cubicBezTo>
                    <a:cubicBezTo>
                      <a:pt x="6270" y="17455"/>
                      <a:pt x="6496" y="11955"/>
                      <a:pt x="6496" y="11955"/>
                    </a:cubicBezTo>
                    <a:cubicBezTo>
                      <a:pt x="6496" y="11955"/>
                      <a:pt x="6829" y="18658"/>
                      <a:pt x="7972" y="19205"/>
                    </a:cubicBezTo>
                    <a:cubicBezTo>
                      <a:pt x="8015" y="19226"/>
                      <a:pt x="8056" y="19236"/>
                      <a:pt x="8094" y="19236"/>
                    </a:cubicBezTo>
                    <a:cubicBezTo>
                      <a:pt x="9085" y="19236"/>
                      <a:pt x="8710" y="12720"/>
                      <a:pt x="8710" y="12717"/>
                    </a:cubicBezTo>
                    <a:lnTo>
                      <a:pt x="8710" y="12717"/>
                    </a:lnTo>
                    <a:cubicBezTo>
                      <a:pt x="8710" y="12719"/>
                      <a:pt x="9057" y="17685"/>
                      <a:pt x="10137" y="17685"/>
                    </a:cubicBezTo>
                    <a:cubicBezTo>
                      <a:pt x="10153" y="17685"/>
                      <a:pt x="10170" y="17684"/>
                      <a:pt x="10187" y="17681"/>
                    </a:cubicBezTo>
                    <a:cubicBezTo>
                      <a:pt x="10984" y="17574"/>
                      <a:pt x="10830" y="13419"/>
                      <a:pt x="10699" y="11395"/>
                    </a:cubicBezTo>
                    <a:lnTo>
                      <a:pt x="10699" y="11395"/>
                    </a:lnTo>
                    <a:cubicBezTo>
                      <a:pt x="10699" y="11397"/>
                      <a:pt x="11127" y="15925"/>
                      <a:pt x="11831" y="15925"/>
                    </a:cubicBezTo>
                    <a:cubicBezTo>
                      <a:pt x="11870" y="15925"/>
                      <a:pt x="11909" y="15912"/>
                      <a:pt x="11949" y="15884"/>
                    </a:cubicBezTo>
                    <a:cubicBezTo>
                      <a:pt x="12913" y="15193"/>
                      <a:pt x="13056" y="5525"/>
                      <a:pt x="10996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8;p29">
                <a:extLst>
                  <a:ext uri="{FF2B5EF4-FFF2-40B4-BE49-F238E27FC236}">
                    <a16:creationId xmlns:a16="http://schemas.microsoft.com/office/drawing/2014/main" id="{3B6D2BC7-B9E8-1C4F-8285-E0E3F0BC0E3A}"/>
                  </a:ext>
                </a:extLst>
              </p:cNvPr>
              <p:cNvSpPr/>
              <p:nvPr/>
            </p:nvSpPr>
            <p:spPr>
              <a:xfrm>
                <a:off x="3274500" y="457325"/>
                <a:ext cx="388875" cy="265525"/>
              </a:xfrm>
              <a:custGeom>
                <a:avLst/>
                <a:gdLst/>
                <a:ahLst/>
                <a:cxnLst/>
                <a:rect l="l" t="t" r="r" b="b"/>
                <a:pathLst>
                  <a:path w="15555" h="10621" extrusionOk="0">
                    <a:moveTo>
                      <a:pt x="7502" y="1"/>
                    </a:moveTo>
                    <a:cubicBezTo>
                      <a:pt x="5942" y="2001"/>
                      <a:pt x="429" y="3430"/>
                      <a:pt x="429" y="3430"/>
                    </a:cubicBezTo>
                    <a:cubicBezTo>
                      <a:pt x="1" y="4513"/>
                      <a:pt x="620" y="5835"/>
                      <a:pt x="620" y="5835"/>
                    </a:cubicBezTo>
                    <a:cubicBezTo>
                      <a:pt x="3263" y="6490"/>
                      <a:pt x="5799" y="7192"/>
                      <a:pt x="7394" y="8585"/>
                    </a:cubicBezTo>
                    <a:cubicBezTo>
                      <a:pt x="7775" y="8907"/>
                      <a:pt x="8109" y="9276"/>
                      <a:pt x="8371" y="9692"/>
                    </a:cubicBezTo>
                    <a:cubicBezTo>
                      <a:pt x="8383" y="9716"/>
                      <a:pt x="8406" y="9752"/>
                      <a:pt x="8418" y="9776"/>
                    </a:cubicBezTo>
                    <a:lnTo>
                      <a:pt x="11431" y="10431"/>
                    </a:lnTo>
                    <a:cubicBezTo>
                      <a:pt x="11562" y="10466"/>
                      <a:pt x="11705" y="10478"/>
                      <a:pt x="11835" y="10502"/>
                    </a:cubicBezTo>
                    <a:cubicBezTo>
                      <a:pt x="12470" y="10587"/>
                      <a:pt x="13071" y="10621"/>
                      <a:pt x="13597" y="10621"/>
                    </a:cubicBezTo>
                    <a:cubicBezTo>
                      <a:pt x="14759" y="10621"/>
                      <a:pt x="15555" y="10458"/>
                      <a:pt x="15538" y="10335"/>
                    </a:cubicBezTo>
                    <a:cubicBezTo>
                      <a:pt x="14717" y="5989"/>
                      <a:pt x="12621" y="3382"/>
                      <a:pt x="10752" y="1870"/>
                    </a:cubicBezTo>
                    <a:cubicBezTo>
                      <a:pt x="10192" y="1417"/>
                      <a:pt x="9669" y="1072"/>
                      <a:pt x="9192" y="798"/>
                    </a:cubicBezTo>
                    <a:cubicBezTo>
                      <a:pt x="8061" y="144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19;p29">
                <a:extLst>
                  <a:ext uri="{FF2B5EF4-FFF2-40B4-BE49-F238E27FC236}">
                    <a16:creationId xmlns:a16="http://schemas.microsoft.com/office/drawing/2014/main" id="{EAA05A23-D92F-3FEE-4E47-040E745A9E30}"/>
                  </a:ext>
                </a:extLst>
              </p:cNvPr>
              <p:cNvSpPr/>
              <p:nvPr/>
            </p:nvSpPr>
            <p:spPr>
              <a:xfrm>
                <a:off x="3444175" y="476975"/>
                <a:ext cx="991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823" extrusionOk="0">
                    <a:moveTo>
                      <a:pt x="2405" y="0"/>
                    </a:moveTo>
                    <a:lnTo>
                      <a:pt x="619" y="441"/>
                    </a:lnTo>
                    <a:cubicBezTo>
                      <a:pt x="238" y="536"/>
                      <a:pt x="0" y="917"/>
                      <a:pt x="95" y="1298"/>
                    </a:cubicBezTo>
                    <a:cubicBezTo>
                      <a:pt x="179" y="1620"/>
                      <a:pt x="465" y="1822"/>
                      <a:pt x="774" y="1822"/>
                    </a:cubicBezTo>
                    <a:cubicBezTo>
                      <a:pt x="834" y="1822"/>
                      <a:pt x="893" y="1822"/>
                      <a:pt x="953" y="1810"/>
                    </a:cubicBezTo>
                    <a:lnTo>
                      <a:pt x="3965" y="1084"/>
                    </a:lnTo>
                    <a:cubicBezTo>
                      <a:pt x="3405" y="631"/>
                      <a:pt x="2882" y="286"/>
                      <a:pt x="2405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20;p29">
                <a:extLst>
                  <a:ext uri="{FF2B5EF4-FFF2-40B4-BE49-F238E27FC236}">
                    <a16:creationId xmlns:a16="http://schemas.microsoft.com/office/drawing/2014/main" id="{F271C572-6420-54A6-F95E-6A5ED416B666}"/>
                  </a:ext>
                </a:extLst>
              </p:cNvPr>
              <p:cNvSpPr/>
              <p:nvPr/>
            </p:nvSpPr>
            <p:spPr>
              <a:xfrm>
                <a:off x="3459350" y="608350"/>
                <a:ext cx="68475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652" extrusionOk="0">
                    <a:moveTo>
                      <a:pt x="1935" y="1"/>
                    </a:moveTo>
                    <a:cubicBezTo>
                      <a:pt x="1698" y="1"/>
                      <a:pt x="1467" y="122"/>
                      <a:pt x="1334" y="341"/>
                    </a:cubicBezTo>
                    <a:lnTo>
                      <a:pt x="0" y="2544"/>
                    </a:lnTo>
                    <a:cubicBezTo>
                      <a:pt x="381" y="2866"/>
                      <a:pt x="715" y="3235"/>
                      <a:pt x="977" y="3651"/>
                    </a:cubicBezTo>
                    <a:lnTo>
                      <a:pt x="2536" y="1068"/>
                    </a:lnTo>
                    <a:cubicBezTo>
                      <a:pt x="2739" y="734"/>
                      <a:pt x="2632" y="306"/>
                      <a:pt x="2298" y="103"/>
                    </a:cubicBezTo>
                    <a:cubicBezTo>
                      <a:pt x="2184" y="34"/>
                      <a:pt x="2059" y="1"/>
                      <a:pt x="1935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21;p29">
                <a:extLst>
                  <a:ext uri="{FF2B5EF4-FFF2-40B4-BE49-F238E27FC236}">
                    <a16:creationId xmlns:a16="http://schemas.microsoft.com/office/drawing/2014/main" id="{AB08F13B-A9B6-2FBE-462E-038C59C446E7}"/>
                  </a:ext>
                </a:extLst>
              </p:cNvPr>
              <p:cNvSpPr/>
              <p:nvPr/>
            </p:nvSpPr>
            <p:spPr>
              <a:xfrm>
                <a:off x="2461900" y="1618375"/>
                <a:ext cx="384900" cy="313750"/>
              </a:xfrm>
              <a:custGeom>
                <a:avLst/>
                <a:gdLst/>
                <a:ahLst/>
                <a:cxnLst/>
                <a:rect l="l" t="t" r="r" b="b"/>
                <a:pathLst>
                  <a:path w="15396" h="12550" extrusionOk="0">
                    <a:moveTo>
                      <a:pt x="7730" y="0"/>
                    </a:moveTo>
                    <a:cubicBezTo>
                      <a:pt x="5730" y="0"/>
                      <a:pt x="3906" y="291"/>
                      <a:pt x="3906" y="291"/>
                    </a:cubicBezTo>
                    <a:cubicBezTo>
                      <a:pt x="3906" y="291"/>
                      <a:pt x="513" y="1541"/>
                      <a:pt x="143" y="6541"/>
                    </a:cubicBezTo>
                    <a:cubicBezTo>
                      <a:pt x="1" y="8601"/>
                      <a:pt x="763" y="10375"/>
                      <a:pt x="1156" y="11304"/>
                    </a:cubicBezTo>
                    <a:cubicBezTo>
                      <a:pt x="1356" y="11776"/>
                      <a:pt x="2013" y="12447"/>
                      <a:pt x="3463" y="12447"/>
                    </a:cubicBezTo>
                    <a:cubicBezTo>
                      <a:pt x="3475" y="12447"/>
                      <a:pt x="3488" y="12447"/>
                      <a:pt x="3501" y="12447"/>
                    </a:cubicBezTo>
                    <a:cubicBezTo>
                      <a:pt x="4128" y="12439"/>
                      <a:pt x="4604" y="12436"/>
                      <a:pt x="4961" y="12436"/>
                    </a:cubicBezTo>
                    <a:cubicBezTo>
                      <a:pt x="5673" y="12436"/>
                      <a:pt x="5906" y="12447"/>
                      <a:pt x="5906" y="12447"/>
                    </a:cubicBezTo>
                    <a:cubicBezTo>
                      <a:pt x="5906" y="12447"/>
                      <a:pt x="6505" y="12550"/>
                      <a:pt x="7253" y="12550"/>
                    </a:cubicBezTo>
                    <a:cubicBezTo>
                      <a:pt x="8228" y="12550"/>
                      <a:pt x="9457" y="12375"/>
                      <a:pt x="9942" y="11566"/>
                    </a:cubicBezTo>
                    <a:cubicBezTo>
                      <a:pt x="10240" y="11078"/>
                      <a:pt x="5716" y="10018"/>
                      <a:pt x="5716" y="10018"/>
                    </a:cubicBezTo>
                    <a:cubicBezTo>
                      <a:pt x="5716" y="10018"/>
                      <a:pt x="12538" y="9339"/>
                      <a:pt x="12609" y="8518"/>
                    </a:cubicBezTo>
                    <a:cubicBezTo>
                      <a:pt x="12740" y="7160"/>
                      <a:pt x="6049" y="6565"/>
                      <a:pt x="6049" y="6565"/>
                    </a:cubicBezTo>
                    <a:cubicBezTo>
                      <a:pt x="6049" y="6565"/>
                      <a:pt x="15395" y="6160"/>
                      <a:pt x="13478" y="4672"/>
                    </a:cubicBezTo>
                    <a:cubicBezTo>
                      <a:pt x="11562" y="3184"/>
                      <a:pt x="5204" y="3077"/>
                      <a:pt x="5204" y="3077"/>
                    </a:cubicBezTo>
                    <a:cubicBezTo>
                      <a:pt x="5204" y="3077"/>
                      <a:pt x="13764" y="2600"/>
                      <a:pt x="12383" y="1160"/>
                    </a:cubicBezTo>
                    <a:cubicBezTo>
                      <a:pt x="11515" y="241"/>
                      <a:pt x="9550" y="0"/>
                      <a:pt x="7730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2;p29">
                <a:extLst>
                  <a:ext uri="{FF2B5EF4-FFF2-40B4-BE49-F238E27FC236}">
                    <a16:creationId xmlns:a16="http://schemas.microsoft.com/office/drawing/2014/main" id="{8CCA6CB6-CE3A-26AE-E71A-6C8D8EAF70AA}"/>
                  </a:ext>
                </a:extLst>
              </p:cNvPr>
              <p:cNvSpPr/>
              <p:nvPr/>
            </p:nvSpPr>
            <p:spPr>
              <a:xfrm>
                <a:off x="2533050" y="1525900"/>
                <a:ext cx="536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359" extrusionOk="0">
                    <a:moveTo>
                      <a:pt x="1758" y="0"/>
                    </a:moveTo>
                    <a:cubicBezTo>
                      <a:pt x="1491" y="0"/>
                      <a:pt x="877" y="574"/>
                      <a:pt x="703" y="1025"/>
                    </a:cubicBezTo>
                    <a:cubicBezTo>
                      <a:pt x="0" y="2847"/>
                      <a:pt x="584" y="5311"/>
                      <a:pt x="584" y="5311"/>
                    </a:cubicBezTo>
                    <a:lnTo>
                      <a:pt x="1858" y="5359"/>
                    </a:lnTo>
                    <a:cubicBezTo>
                      <a:pt x="2012" y="3859"/>
                      <a:pt x="2143" y="1537"/>
                      <a:pt x="1858" y="49"/>
                    </a:cubicBezTo>
                    <a:cubicBezTo>
                      <a:pt x="1836" y="15"/>
                      <a:pt x="1802" y="0"/>
                      <a:pt x="1758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23;p29">
                <a:extLst>
                  <a:ext uri="{FF2B5EF4-FFF2-40B4-BE49-F238E27FC236}">
                    <a16:creationId xmlns:a16="http://schemas.microsoft.com/office/drawing/2014/main" id="{465B4AED-4B9B-765F-B66B-A285947085C9}"/>
                  </a:ext>
                </a:extLst>
              </p:cNvPr>
              <p:cNvSpPr/>
              <p:nvPr/>
            </p:nvSpPr>
            <p:spPr>
              <a:xfrm>
                <a:off x="2867600" y="553800"/>
                <a:ext cx="2197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1431" extrusionOk="0">
                    <a:moveTo>
                      <a:pt x="4454" y="0"/>
                    </a:moveTo>
                    <a:cubicBezTo>
                      <a:pt x="3306" y="0"/>
                      <a:pt x="910" y="414"/>
                      <a:pt x="1" y="3702"/>
                    </a:cubicBezTo>
                    <a:cubicBezTo>
                      <a:pt x="1" y="3702"/>
                      <a:pt x="1565" y="11430"/>
                      <a:pt x="8657" y="11430"/>
                    </a:cubicBezTo>
                    <a:cubicBezTo>
                      <a:pt x="8701" y="11430"/>
                      <a:pt x="8744" y="11430"/>
                      <a:pt x="8788" y="11429"/>
                    </a:cubicBezTo>
                    <a:lnTo>
                      <a:pt x="8788" y="4893"/>
                    </a:lnTo>
                    <a:cubicBezTo>
                      <a:pt x="8788" y="4893"/>
                      <a:pt x="4990" y="3440"/>
                      <a:pt x="5085" y="47"/>
                    </a:cubicBezTo>
                    <a:cubicBezTo>
                      <a:pt x="5085" y="47"/>
                      <a:pt x="4840" y="0"/>
                      <a:pt x="4454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24;p29">
                <a:extLst>
                  <a:ext uri="{FF2B5EF4-FFF2-40B4-BE49-F238E27FC236}">
                    <a16:creationId xmlns:a16="http://schemas.microsoft.com/office/drawing/2014/main" id="{D432888B-14CE-D4EC-F4A6-C20B6128CAB6}"/>
                  </a:ext>
                </a:extLst>
              </p:cNvPr>
              <p:cNvSpPr/>
              <p:nvPr/>
            </p:nvSpPr>
            <p:spPr>
              <a:xfrm>
                <a:off x="3188175" y="553800"/>
                <a:ext cx="2209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11431" extrusionOk="0">
                    <a:moveTo>
                      <a:pt x="4380" y="0"/>
                    </a:moveTo>
                    <a:cubicBezTo>
                      <a:pt x="3995" y="0"/>
                      <a:pt x="3751" y="47"/>
                      <a:pt x="3751" y="47"/>
                    </a:cubicBezTo>
                    <a:cubicBezTo>
                      <a:pt x="3847" y="3440"/>
                      <a:pt x="1" y="4702"/>
                      <a:pt x="1" y="4702"/>
                    </a:cubicBezTo>
                    <a:lnTo>
                      <a:pt x="1" y="11429"/>
                    </a:lnTo>
                    <a:cubicBezTo>
                      <a:pt x="44" y="11430"/>
                      <a:pt x="88" y="11430"/>
                      <a:pt x="131" y="11430"/>
                    </a:cubicBezTo>
                    <a:cubicBezTo>
                      <a:pt x="7224" y="11430"/>
                      <a:pt x="8835" y="3702"/>
                      <a:pt x="8835" y="3702"/>
                    </a:cubicBezTo>
                    <a:cubicBezTo>
                      <a:pt x="7917" y="414"/>
                      <a:pt x="5525" y="0"/>
                      <a:pt x="4380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25;p29">
                <a:extLst>
                  <a:ext uri="{FF2B5EF4-FFF2-40B4-BE49-F238E27FC236}">
                    <a16:creationId xmlns:a16="http://schemas.microsoft.com/office/drawing/2014/main" id="{49D48AD1-AC21-E444-7C41-1A75B5C3EBA0}"/>
                  </a:ext>
                </a:extLst>
              </p:cNvPr>
              <p:cNvSpPr/>
              <p:nvPr/>
            </p:nvSpPr>
            <p:spPr>
              <a:xfrm>
                <a:off x="4914600" y="1973875"/>
                <a:ext cx="539125" cy="3665875"/>
              </a:xfrm>
              <a:custGeom>
                <a:avLst/>
                <a:gdLst/>
                <a:ahLst/>
                <a:cxnLst/>
                <a:rect l="l" t="t" r="r" b="b"/>
                <a:pathLst>
                  <a:path w="21565" h="146635" extrusionOk="0">
                    <a:moveTo>
                      <a:pt x="0" y="1"/>
                    </a:moveTo>
                    <a:lnTo>
                      <a:pt x="4489" y="145209"/>
                    </a:lnTo>
                    <a:cubicBezTo>
                      <a:pt x="4489" y="145209"/>
                      <a:pt x="10433" y="146634"/>
                      <a:pt x="15122" y="146634"/>
                    </a:cubicBezTo>
                    <a:cubicBezTo>
                      <a:pt x="18711" y="146634"/>
                      <a:pt x="21565" y="145799"/>
                      <a:pt x="20455" y="142852"/>
                    </a:cubicBezTo>
                    <a:cubicBezTo>
                      <a:pt x="17895" y="136053"/>
                      <a:pt x="14561" y="60604"/>
                      <a:pt x="12811" y="44768"/>
                    </a:cubicBezTo>
                    <a:cubicBezTo>
                      <a:pt x="11049" y="28933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26;p29">
                <a:extLst>
                  <a:ext uri="{FF2B5EF4-FFF2-40B4-BE49-F238E27FC236}">
                    <a16:creationId xmlns:a16="http://schemas.microsoft.com/office/drawing/2014/main" id="{653A2523-0932-E246-2CE0-3AB2E744EA68}"/>
                  </a:ext>
                </a:extLst>
              </p:cNvPr>
              <p:cNvSpPr/>
              <p:nvPr/>
            </p:nvSpPr>
            <p:spPr>
              <a:xfrm>
                <a:off x="5010725" y="851425"/>
                <a:ext cx="576600" cy="695050"/>
              </a:xfrm>
              <a:custGeom>
                <a:avLst/>
                <a:gdLst/>
                <a:ahLst/>
                <a:cxnLst/>
                <a:rect l="l" t="t" r="r" b="b"/>
                <a:pathLst>
                  <a:path w="23064" h="27802" extrusionOk="0">
                    <a:moveTo>
                      <a:pt x="3299" y="1"/>
                    </a:moveTo>
                    <a:cubicBezTo>
                      <a:pt x="1" y="4787"/>
                      <a:pt x="1" y="17062"/>
                      <a:pt x="1" y="17062"/>
                    </a:cubicBezTo>
                    <a:lnTo>
                      <a:pt x="23063" y="27802"/>
                    </a:lnTo>
                    <a:lnTo>
                      <a:pt x="20420" y="13705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27;p29">
                <a:extLst>
                  <a:ext uri="{FF2B5EF4-FFF2-40B4-BE49-F238E27FC236}">
                    <a16:creationId xmlns:a16="http://schemas.microsoft.com/office/drawing/2014/main" id="{FB44275C-BC96-FE2F-D3DE-4DC8D50289F5}"/>
                  </a:ext>
                </a:extLst>
              </p:cNvPr>
              <p:cNvSpPr/>
              <p:nvPr/>
            </p:nvSpPr>
            <p:spPr>
              <a:xfrm>
                <a:off x="3837075" y="5720150"/>
                <a:ext cx="167000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8519" extrusionOk="0">
                    <a:moveTo>
                      <a:pt x="2163" y="0"/>
                    </a:moveTo>
                    <a:cubicBezTo>
                      <a:pt x="1400" y="0"/>
                      <a:pt x="647" y="155"/>
                      <a:pt x="0" y="573"/>
                    </a:cubicBezTo>
                    <a:lnTo>
                      <a:pt x="0" y="7836"/>
                    </a:lnTo>
                    <a:cubicBezTo>
                      <a:pt x="1007" y="8293"/>
                      <a:pt x="2085" y="8518"/>
                      <a:pt x="3226" y="8518"/>
                    </a:cubicBezTo>
                    <a:cubicBezTo>
                      <a:pt x="3839" y="8518"/>
                      <a:pt x="4471" y="8453"/>
                      <a:pt x="5120" y="8324"/>
                    </a:cubicBezTo>
                    <a:lnTo>
                      <a:pt x="6680" y="1311"/>
                    </a:lnTo>
                    <a:cubicBezTo>
                      <a:pt x="6680" y="1311"/>
                      <a:pt x="4380" y="0"/>
                      <a:pt x="2163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28;p29">
                <a:extLst>
                  <a:ext uri="{FF2B5EF4-FFF2-40B4-BE49-F238E27FC236}">
                    <a16:creationId xmlns:a16="http://schemas.microsoft.com/office/drawing/2014/main" id="{1B130D65-BCE1-ADCF-8377-F8AE7CBF0325}"/>
                  </a:ext>
                </a:extLst>
              </p:cNvPr>
              <p:cNvSpPr/>
              <p:nvPr/>
            </p:nvSpPr>
            <p:spPr>
              <a:xfrm>
                <a:off x="4786600" y="5744800"/>
                <a:ext cx="167000" cy="20995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8398" extrusionOk="0">
                    <a:moveTo>
                      <a:pt x="4508" y="0"/>
                    </a:moveTo>
                    <a:cubicBezTo>
                      <a:pt x="2294" y="0"/>
                      <a:pt x="0" y="1302"/>
                      <a:pt x="0" y="1302"/>
                    </a:cubicBezTo>
                    <a:lnTo>
                      <a:pt x="774" y="8398"/>
                    </a:lnTo>
                    <a:lnTo>
                      <a:pt x="5727" y="7921"/>
                    </a:lnTo>
                    <a:lnTo>
                      <a:pt x="6680" y="575"/>
                    </a:lnTo>
                    <a:cubicBezTo>
                      <a:pt x="6031" y="156"/>
                      <a:pt x="5274" y="0"/>
                      <a:pt x="4508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29;p29">
                <a:extLst>
                  <a:ext uri="{FF2B5EF4-FFF2-40B4-BE49-F238E27FC236}">
                    <a16:creationId xmlns:a16="http://schemas.microsoft.com/office/drawing/2014/main" id="{3875352E-1AAD-9471-B0F8-28B63102B8C3}"/>
                  </a:ext>
                </a:extLst>
              </p:cNvPr>
              <p:cNvSpPr/>
              <p:nvPr/>
            </p:nvSpPr>
            <p:spPr>
              <a:xfrm>
                <a:off x="3346825" y="5855325"/>
                <a:ext cx="655175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26207" h="13895" extrusionOk="0">
                    <a:moveTo>
                      <a:pt x="18920" y="0"/>
                    </a:moveTo>
                    <a:cubicBezTo>
                      <a:pt x="18920" y="0"/>
                      <a:pt x="14098" y="2810"/>
                      <a:pt x="12479" y="4477"/>
                    </a:cubicBezTo>
                    <a:cubicBezTo>
                      <a:pt x="12479" y="4477"/>
                      <a:pt x="6847" y="5620"/>
                      <a:pt x="3037" y="8084"/>
                    </a:cubicBezTo>
                    <a:cubicBezTo>
                      <a:pt x="1632" y="8989"/>
                      <a:pt x="632" y="10454"/>
                      <a:pt x="215" y="12132"/>
                    </a:cubicBezTo>
                    <a:cubicBezTo>
                      <a:pt x="72" y="12704"/>
                      <a:pt x="1" y="13287"/>
                      <a:pt x="1" y="13895"/>
                    </a:cubicBezTo>
                    <a:lnTo>
                      <a:pt x="24956" y="13895"/>
                    </a:lnTo>
                    <a:cubicBezTo>
                      <a:pt x="25016" y="13311"/>
                      <a:pt x="25087" y="12728"/>
                      <a:pt x="25159" y="12132"/>
                    </a:cubicBezTo>
                    <a:cubicBezTo>
                      <a:pt x="25599" y="8584"/>
                      <a:pt x="26207" y="4870"/>
                      <a:pt x="25159" y="976"/>
                    </a:cubicBezTo>
                    <a:cubicBezTo>
                      <a:pt x="25159" y="976"/>
                      <a:pt x="24650" y="1159"/>
                      <a:pt x="23687" y="1159"/>
                    </a:cubicBezTo>
                    <a:cubicBezTo>
                      <a:pt x="22626" y="1159"/>
                      <a:pt x="21012" y="937"/>
                      <a:pt x="18920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30;p29">
                <a:extLst>
                  <a:ext uri="{FF2B5EF4-FFF2-40B4-BE49-F238E27FC236}">
                    <a16:creationId xmlns:a16="http://schemas.microsoft.com/office/drawing/2014/main" id="{EB6A639A-08C1-46B6-6029-564EA8E52AAC}"/>
                  </a:ext>
                </a:extLst>
              </p:cNvPr>
              <p:cNvSpPr/>
              <p:nvPr/>
            </p:nvSpPr>
            <p:spPr>
              <a:xfrm>
                <a:off x="3469475" y="5977050"/>
                <a:ext cx="2402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2156" extrusionOk="0">
                    <a:moveTo>
                      <a:pt x="4263" y="1"/>
                    </a:moveTo>
                    <a:cubicBezTo>
                      <a:pt x="1727" y="1"/>
                      <a:pt x="0" y="2156"/>
                      <a:pt x="0" y="2156"/>
                    </a:cubicBezTo>
                    <a:lnTo>
                      <a:pt x="2012" y="1358"/>
                    </a:lnTo>
                    <a:cubicBezTo>
                      <a:pt x="2012" y="1358"/>
                      <a:pt x="2858" y="1027"/>
                      <a:pt x="4291" y="1027"/>
                    </a:cubicBezTo>
                    <a:cubicBezTo>
                      <a:pt x="4641" y="1027"/>
                      <a:pt x="5025" y="1047"/>
                      <a:pt x="5441" y="1096"/>
                    </a:cubicBezTo>
                    <a:cubicBezTo>
                      <a:pt x="6418" y="1203"/>
                      <a:pt x="7215" y="1501"/>
                      <a:pt x="7775" y="1751"/>
                    </a:cubicBezTo>
                    <a:cubicBezTo>
                      <a:pt x="8132" y="1914"/>
                      <a:pt x="8516" y="1999"/>
                      <a:pt x="8905" y="1999"/>
                    </a:cubicBezTo>
                    <a:cubicBezTo>
                      <a:pt x="9140" y="1999"/>
                      <a:pt x="9376" y="1968"/>
                      <a:pt x="9609" y="1906"/>
                    </a:cubicBezTo>
                    <a:cubicBezTo>
                      <a:pt x="9609" y="1906"/>
                      <a:pt x="7775" y="1"/>
                      <a:pt x="4263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31;p29">
                <a:extLst>
                  <a:ext uri="{FF2B5EF4-FFF2-40B4-BE49-F238E27FC236}">
                    <a16:creationId xmlns:a16="http://schemas.microsoft.com/office/drawing/2014/main" id="{02B1699A-B4E7-7F42-09DB-5E14D07E9897}"/>
                  </a:ext>
                </a:extLst>
              </p:cNvPr>
              <p:cNvSpPr/>
              <p:nvPr/>
            </p:nvSpPr>
            <p:spPr>
              <a:xfrm>
                <a:off x="3556375" y="5950275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4296" y="0"/>
                    </a:moveTo>
                    <a:cubicBezTo>
                      <a:pt x="4285" y="0"/>
                      <a:pt x="4274" y="0"/>
                      <a:pt x="4263" y="0"/>
                    </a:cubicBezTo>
                    <a:cubicBezTo>
                      <a:pt x="1727" y="0"/>
                      <a:pt x="1" y="2155"/>
                      <a:pt x="1" y="2155"/>
                    </a:cubicBezTo>
                    <a:lnTo>
                      <a:pt x="2001" y="1346"/>
                    </a:lnTo>
                    <a:cubicBezTo>
                      <a:pt x="2001" y="1346"/>
                      <a:pt x="2856" y="1019"/>
                      <a:pt x="4307" y="1019"/>
                    </a:cubicBezTo>
                    <a:cubicBezTo>
                      <a:pt x="4653" y="1019"/>
                      <a:pt x="5032" y="1038"/>
                      <a:pt x="5442" y="1084"/>
                    </a:cubicBezTo>
                    <a:cubicBezTo>
                      <a:pt x="6418" y="1203"/>
                      <a:pt x="7216" y="1488"/>
                      <a:pt x="7764" y="1750"/>
                    </a:cubicBezTo>
                    <a:cubicBezTo>
                      <a:pt x="8128" y="1914"/>
                      <a:pt x="8515" y="1998"/>
                      <a:pt x="8903" y="1998"/>
                    </a:cubicBezTo>
                    <a:cubicBezTo>
                      <a:pt x="9136" y="1998"/>
                      <a:pt x="9369" y="1968"/>
                      <a:pt x="9597" y="1905"/>
                    </a:cubicBezTo>
                    <a:cubicBezTo>
                      <a:pt x="9597" y="1905"/>
                      <a:pt x="7787" y="0"/>
                      <a:pt x="4296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32;p29">
                <a:extLst>
                  <a:ext uri="{FF2B5EF4-FFF2-40B4-BE49-F238E27FC236}">
                    <a16:creationId xmlns:a16="http://schemas.microsoft.com/office/drawing/2014/main" id="{48FA5C45-82F1-A8AA-D210-D279A8921EFC}"/>
                  </a:ext>
                </a:extLst>
              </p:cNvPr>
              <p:cNvSpPr/>
              <p:nvPr/>
            </p:nvSpPr>
            <p:spPr>
              <a:xfrm>
                <a:off x="3645975" y="5919000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4251" y="1"/>
                    </a:moveTo>
                    <a:cubicBezTo>
                      <a:pt x="1715" y="1"/>
                      <a:pt x="1" y="2156"/>
                      <a:pt x="1" y="2156"/>
                    </a:cubicBezTo>
                    <a:lnTo>
                      <a:pt x="2001" y="1358"/>
                    </a:lnTo>
                    <a:cubicBezTo>
                      <a:pt x="2001" y="1358"/>
                      <a:pt x="2847" y="1028"/>
                      <a:pt x="4279" y="1028"/>
                    </a:cubicBezTo>
                    <a:cubicBezTo>
                      <a:pt x="4629" y="1028"/>
                      <a:pt x="5014" y="1047"/>
                      <a:pt x="5430" y="1096"/>
                    </a:cubicBezTo>
                    <a:cubicBezTo>
                      <a:pt x="6406" y="1204"/>
                      <a:pt x="7204" y="1489"/>
                      <a:pt x="7764" y="1751"/>
                    </a:cubicBezTo>
                    <a:cubicBezTo>
                      <a:pt x="8120" y="1915"/>
                      <a:pt x="8505" y="1999"/>
                      <a:pt x="8894" y="1999"/>
                    </a:cubicBezTo>
                    <a:cubicBezTo>
                      <a:pt x="9128" y="1999"/>
                      <a:pt x="9364" y="1969"/>
                      <a:pt x="9597" y="1906"/>
                    </a:cubicBezTo>
                    <a:cubicBezTo>
                      <a:pt x="9597" y="1906"/>
                      <a:pt x="7764" y="1"/>
                      <a:pt x="4251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33;p29">
                <a:extLst>
                  <a:ext uri="{FF2B5EF4-FFF2-40B4-BE49-F238E27FC236}">
                    <a16:creationId xmlns:a16="http://schemas.microsoft.com/office/drawing/2014/main" id="{A02CD8BE-A6DC-ED56-51A5-174A8B3649EE}"/>
                  </a:ext>
                </a:extLst>
              </p:cNvPr>
              <p:cNvSpPr/>
              <p:nvPr/>
            </p:nvSpPr>
            <p:spPr>
              <a:xfrm>
                <a:off x="3346825" y="6158625"/>
                <a:ext cx="6289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5159" h="1763" extrusionOk="0">
                    <a:moveTo>
                      <a:pt x="215" y="0"/>
                    </a:moveTo>
                    <a:cubicBezTo>
                      <a:pt x="72" y="572"/>
                      <a:pt x="1" y="1155"/>
                      <a:pt x="1" y="1763"/>
                    </a:cubicBezTo>
                    <a:lnTo>
                      <a:pt x="24956" y="1763"/>
                    </a:lnTo>
                    <a:cubicBezTo>
                      <a:pt x="25016" y="1179"/>
                      <a:pt x="25087" y="596"/>
                      <a:pt x="25159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34;p29">
                <a:extLst>
                  <a:ext uri="{FF2B5EF4-FFF2-40B4-BE49-F238E27FC236}">
                    <a16:creationId xmlns:a16="http://schemas.microsoft.com/office/drawing/2014/main" id="{729ECBFF-8385-B1BD-B942-5407C66908D7}"/>
                  </a:ext>
                </a:extLst>
              </p:cNvPr>
              <p:cNvSpPr/>
              <p:nvPr/>
            </p:nvSpPr>
            <p:spPr>
              <a:xfrm>
                <a:off x="4765750" y="5867525"/>
                <a:ext cx="490575" cy="335175"/>
              </a:xfrm>
              <a:custGeom>
                <a:avLst/>
                <a:gdLst/>
                <a:ahLst/>
                <a:cxnLst/>
                <a:rect l="l" t="t" r="r" b="b"/>
                <a:pathLst>
                  <a:path w="19623" h="13407" extrusionOk="0">
                    <a:moveTo>
                      <a:pt x="6954" y="0"/>
                    </a:moveTo>
                    <a:cubicBezTo>
                      <a:pt x="6297" y="536"/>
                      <a:pt x="4988" y="680"/>
                      <a:pt x="3774" y="680"/>
                    </a:cubicBezTo>
                    <a:cubicBezTo>
                      <a:pt x="2372" y="680"/>
                      <a:pt x="1096" y="488"/>
                      <a:pt x="1096" y="488"/>
                    </a:cubicBezTo>
                    <a:cubicBezTo>
                      <a:pt x="1" y="5287"/>
                      <a:pt x="465" y="9418"/>
                      <a:pt x="882" y="11644"/>
                    </a:cubicBezTo>
                    <a:cubicBezTo>
                      <a:pt x="1096" y="12764"/>
                      <a:pt x="1299" y="13407"/>
                      <a:pt x="1299" y="13407"/>
                    </a:cubicBezTo>
                    <a:lnTo>
                      <a:pt x="19575" y="13407"/>
                    </a:lnTo>
                    <a:cubicBezTo>
                      <a:pt x="19622" y="12776"/>
                      <a:pt x="19611" y="12192"/>
                      <a:pt x="19539" y="11644"/>
                    </a:cubicBezTo>
                    <a:cubicBezTo>
                      <a:pt x="18860" y="5715"/>
                      <a:pt x="12455" y="4144"/>
                      <a:pt x="12455" y="4144"/>
                    </a:cubicBezTo>
                    <a:cubicBezTo>
                      <a:pt x="8669" y="560"/>
                      <a:pt x="6954" y="0"/>
                      <a:pt x="6954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35;p29">
                <a:extLst>
                  <a:ext uri="{FF2B5EF4-FFF2-40B4-BE49-F238E27FC236}">
                    <a16:creationId xmlns:a16="http://schemas.microsoft.com/office/drawing/2014/main" id="{49D137C4-9B0D-293E-1BC8-FB4BE3FDF219}"/>
                  </a:ext>
                </a:extLst>
              </p:cNvPr>
              <p:cNvSpPr/>
              <p:nvPr/>
            </p:nvSpPr>
            <p:spPr>
              <a:xfrm>
                <a:off x="5003600" y="5981225"/>
                <a:ext cx="188425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7537" h="2168" extrusionOk="0">
                    <a:moveTo>
                      <a:pt x="4201" y="0"/>
                    </a:moveTo>
                    <a:cubicBezTo>
                      <a:pt x="1432" y="0"/>
                      <a:pt x="0" y="1905"/>
                      <a:pt x="0" y="1905"/>
                    </a:cubicBezTo>
                    <a:cubicBezTo>
                      <a:pt x="184" y="1968"/>
                      <a:pt x="370" y="1999"/>
                      <a:pt x="556" y="1999"/>
                    </a:cubicBezTo>
                    <a:cubicBezTo>
                      <a:pt x="865" y="1999"/>
                      <a:pt x="1170" y="1914"/>
                      <a:pt x="1453" y="1751"/>
                    </a:cubicBezTo>
                    <a:cubicBezTo>
                      <a:pt x="1881" y="1489"/>
                      <a:pt x="2524" y="1203"/>
                      <a:pt x="3286" y="1084"/>
                    </a:cubicBezTo>
                    <a:cubicBezTo>
                      <a:pt x="3611" y="1038"/>
                      <a:pt x="3912" y="1020"/>
                      <a:pt x="4186" y="1020"/>
                    </a:cubicBezTo>
                    <a:cubicBezTo>
                      <a:pt x="5337" y="1020"/>
                      <a:pt x="6013" y="1346"/>
                      <a:pt x="6013" y="1346"/>
                    </a:cubicBezTo>
                    <a:lnTo>
                      <a:pt x="7537" y="2167"/>
                    </a:lnTo>
                    <a:cubicBezTo>
                      <a:pt x="7537" y="2167"/>
                      <a:pt x="6239" y="0"/>
                      <a:pt x="4227" y="0"/>
                    </a:cubicBezTo>
                    <a:cubicBezTo>
                      <a:pt x="4218" y="0"/>
                      <a:pt x="4210" y="0"/>
                      <a:pt x="4201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36;p29">
                <a:extLst>
                  <a:ext uri="{FF2B5EF4-FFF2-40B4-BE49-F238E27FC236}">
                    <a16:creationId xmlns:a16="http://schemas.microsoft.com/office/drawing/2014/main" id="{9E7A8913-1B53-FC23-B42A-AFDA916463C6}"/>
                  </a:ext>
                </a:extLst>
              </p:cNvPr>
              <p:cNvSpPr/>
              <p:nvPr/>
            </p:nvSpPr>
            <p:spPr>
              <a:xfrm>
                <a:off x="4940475" y="5954125"/>
                <a:ext cx="18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2156" extrusionOk="0">
                    <a:moveTo>
                      <a:pt x="4228" y="1"/>
                    </a:moveTo>
                    <a:cubicBezTo>
                      <a:pt x="1442" y="1"/>
                      <a:pt x="1" y="1906"/>
                      <a:pt x="1" y="1906"/>
                    </a:cubicBezTo>
                    <a:cubicBezTo>
                      <a:pt x="180" y="1969"/>
                      <a:pt x="364" y="1999"/>
                      <a:pt x="548" y="1999"/>
                    </a:cubicBezTo>
                    <a:cubicBezTo>
                      <a:pt x="854" y="1999"/>
                      <a:pt x="1159" y="1915"/>
                      <a:pt x="1442" y="1751"/>
                    </a:cubicBezTo>
                    <a:cubicBezTo>
                      <a:pt x="1882" y="1501"/>
                      <a:pt x="2525" y="1203"/>
                      <a:pt x="3287" y="1096"/>
                    </a:cubicBezTo>
                    <a:cubicBezTo>
                      <a:pt x="3619" y="1047"/>
                      <a:pt x="3925" y="1027"/>
                      <a:pt x="4204" y="1027"/>
                    </a:cubicBezTo>
                    <a:cubicBezTo>
                      <a:pt x="5344" y="1027"/>
                      <a:pt x="6014" y="1358"/>
                      <a:pt x="6014" y="1358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8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37;p29">
                <a:extLst>
                  <a:ext uri="{FF2B5EF4-FFF2-40B4-BE49-F238E27FC236}">
                    <a16:creationId xmlns:a16="http://schemas.microsoft.com/office/drawing/2014/main" id="{5F6B0C4A-9E80-5B22-1D4D-1319ED938869}"/>
                  </a:ext>
                </a:extLst>
              </p:cNvPr>
              <p:cNvSpPr/>
              <p:nvPr/>
            </p:nvSpPr>
            <p:spPr>
              <a:xfrm>
                <a:off x="4891675" y="592287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27" y="1"/>
                    </a:moveTo>
                    <a:cubicBezTo>
                      <a:pt x="1441" y="1"/>
                      <a:pt x="0" y="1918"/>
                      <a:pt x="0" y="1918"/>
                    </a:cubicBezTo>
                    <a:cubicBezTo>
                      <a:pt x="178" y="1980"/>
                      <a:pt x="360" y="2010"/>
                      <a:pt x="542" y="2010"/>
                    </a:cubicBezTo>
                    <a:cubicBezTo>
                      <a:pt x="851" y="2010"/>
                      <a:pt x="1161" y="1923"/>
                      <a:pt x="1453" y="1751"/>
                    </a:cubicBezTo>
                    <a:cubicBezTo>
                      <a:pt x="1882" y="1501"/>
                      <a:pt x="2524" y="1215"/>
                      <a:pt x="3286" y="1096"/>
                    </a:cubicBezTo>
                    <a:cubicBezTo>
                      <a:pt x="3612" y="1050"/>
                      <a:pt x="3912" y="1032"/>
                      <a:pt x="4186" y="1032"/>
                    </a:cubicBezTo>
                    <a:cubicBezTo>
                      <a:pt x="5337" y="1032"/>
                      <a:pt x="6013" y="1358"/>
                      <a:pt x="6013" y="1358"/>
                    </a:cubicBezTo>
                    <a:lnTo>
                      <a:pt x="7597" y="2156"/>
                    </a:lnTo>
                    <a:cubicBezTo>
                      <a:pt x="7597" y="2156"/>
                      <a:pt x="6227" y="1"/>
                      <a:pt x="4227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38;p29">
                <a:extLst>
                  <a:ext uri="{FF2B5EF4-FFF2-40B4-BE49-F238E27FC236}">
                    <a16:creationId xmlns:a16="http://schemas.microsoft.com/office/drawing/2014/main" id="{F0F72A01-95F8-58C2-9DC8-965D5F9CDC8B}"/>
                  </a:ext>
                </a:extLst>
              </p:cNvPr>
              <p:cNvSpPr/>
              <p:nvPr/>
            </p:nvSpPr>
            <p:spPr>
              <a:xfrm>
                <a:off x="4787800" y="6158625"/>
                <a:ext cx="4685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763" extrusionOk="0">
                    <a:moveTo>
                      <a:pt x="0" y="0"/>
                    </a:moveTo>
                    <a:cubicBezTo>
                      <a:pt x="214" y="1120"/>
                      <a:pt x="417" y="1763"/>
                      <a:pt x="417" y="1763"/>
                    </a:cubicBezTo>
                    <a:lnTo>
                      <a:pt x="18693" y="1763"/>
                    </a:lnTo>
                    <a:cubicBezTo>
                      <a:pt x="18740" y="1132"/>
                      <a:pt x="18729" y="548"/>
                      <a:pt x="18657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39;p29">
                <a:extLst>
                  <a:ext uri="{FF2B5EF4-FFF2-40B4-BE49-F238E27FC236}">
                    <a16:creationId xmlns:a16="http://schemas.microsoft.com/office/drawing/2014/main" id="{BF78DA0B-174C-571F-9163-E7982256BFEC}"/>
                  </a:ext>
                </a:extLst>
              </p:cNvPr>
              <p:cNvSpPr/>
              <p:nvPr/>
            </p:nvSpPr>
            <p:spPr>
              <a:xfrm>
                <a:off x="3721875" y="688600"/>
                <a:ext cx="1473725" cy="5144525"/>
              </a:xfrm>
              <a:custGeom>
                <a:avLst/>
                <a:gdLst/>
                <a:ahLst/>
                <a:cxnLst/>
                <a:rect l="l" t="t" r="r" b="b"/>
                <a:pathLst>
                  <a:path w="58949" h="205781" extrusionOk="0">
                    <a:moveTo>
                      <a:pt x="26599" y="1"/>
                    </a:moveTo>
                    <a:cubicBezTo>
                      <a:pt x="26599" y="1"/>
                      <a:pt x="25468" y="203"/>
                      <a:pt x="23789" y="572"/>
                    </a:cubicBezTo>
                    <a:cubicBezTo>
                      <a:pt x="21944" y="977"/>
                      <a:pt x="19467" y="2215"/>
                      <a:pt x="17098" y="3608"/>
                    </a:cubicBezTo>
                    <a:cubicBezTo>
                      <a:pt x="16372" y="4037"/>
                      <a:pt x="15657" y="4478"/>
                      <a:pt x="14967" y="4918"/>
                    </a:cubicBezTo>
                    <a:cubicBezTo>
                      <a:pt x="13217" y="6049"/>
                      <a:pt x="11681" y="7156"/>
                      <a:pt x="10728" y="7907"/>
                    </a:cubicBezTo>
                    <a:cubicBezTo>
                      <a:pt x="10728" y="7907"/>
                      <a:pt x="10538" y="20718"/>
                      <a:pt x="15824" y="41661"/>
                    </a:cubicBezTo>
                    <a:cubicBezTo>
                      <a:pt x="16431" y="44030"/>
                      <a:pt x="16491" y="46483"/>
                      <a:pt x="16015" y="48876"/>
                    </a:cubicBezTo>
                    <a:cubicBezTo>
                      <a:pt x="15729" y="50364"/>
                      <a:pt x="15348" y="52245"/>
                      <a:pt x="14919" y="54388"/>
                    </a:cubicBezTo>
                    <a:cubicBezTo>
                      <a:pt x="13622" y="60723"/>
                      <a:pt x="11800" y="69355"/>
                      <a:pt x="9931" y="77010"/>
                    </a:cubicBezTo>
                    <a:cubicBezTo>
                      <a:pt x="9704" y="77927"/>
                      <a:pt x="9466" y="79475"/>
                      <a:pt x="9192" y="81570"/>
                    </a:cubicBezTo>
                    <a:cubicBezTo>
                      <a:pt x="8764" y="84880"/>
                      <a:pt x="8276" y="89512"/>
                      <a:pt x="7764" y="95060"/>
                    </a:cubicBezTo>
                    <a:cubicBezTo>
                      <a:pt x="7692" y="95763"/>
                      <a:pt x="7633" y="96477"/>
                      <a:pt x="7561" y="97215"/>
                    </a:cubicBezTo>
                    <a:cubicBezTo>
                      <a:pt x="7418" y="98870"/>
                      <a:pt x="7264" y="100596"/>
                      <a:pt x="7109" y="102394"/>
                    </a:cubicBezTo>
                    <a:cubicBezTo>
                      <a:pt x="7049" y="103097"/>
                      <a:pt x="6990" y="103811"/>
                      <a:pt x="6930" y="104549"/>
                    </a:cubicBezTo>
                    <a:cubicBezTo>
                      <a:pt x="4811" y="129683"/>
                      <a:pt x="2394" y="165438"/>
                      <a:pt x="1037" y="186000"/>
                    </a:cubicBezTo>
                    <a:cubicBezTo>
                      <a:pt x="989" y="186786"/>
                      <a:pt x="941" y="187560"/>
                      <a:pt x="882" y="188310"/>
                    </a:cubicBezTo>
                    <a:cubicBezTo>
                      <a:pt x="763" y="190179"/>
                      <a:pt x="656" y="191917"/>
                      <a:pt x="560" y="193465"/>
                    </a:cubicBezTo>
                    <a:cubicBezTo>
                      <a:pt x="501" y="194287"/>
                      <a:pt x="453" y="195060"/>
                      <a:pt x="406" y="195775"/>
                    </a:cubicBezTo>
                    <a:cubicBezTo>
                      <a:pt x="144" y="199871"/>
                      <a:pt x="1" y="202240"/>
                      <a:pt x="1" y="202240"/>
                    </a:cubicBezTo>
                    <a:cubicBezTo>
                      <a:pt x="1" y="202240"/>
                      <a:pt x="14621" y="205781"/>
                      <a:pt x="31334" y="205781"/>
                    </a:cubicBezTo>
                    <a:cubicBezTo>
                      <a:pt x="40608" y="205781"/>
                      <a:pt x="50527" y="204690"/>
                      <a:pt x="58949" y="201299"/>
                    </a:cubicBezTo>
                    <a:cubicBezTo>
                      <a:pt x="58949" y="201299"/>
                      <a:pt x="58949" y="200680"/>
                      <a:pt x="58949" y="199537"/>
                    </a:cubicBezTo>
                    <a:cubicBezTo>
                      <a:pt x="58937" y="198382"/>
                      <a:pt x="58937" y="196692"/>
                      <a:pt x="58925" y="194560"/>
                    </a:cubicBezTo>
                    <a:cubicBezTo>
                      <a:pt x="58913" y="193798"/>
                      <a:pt x="58901" y="192989"/>
                      <a:pt x="58901" y="192120"/>
                    </a:cubicBezTo>
                    <a:cubicBezTo>
                      <a:pt x="58889" y="190572"/>
                      <a:pt x="58877" y="188857"/>
                      <a:pt x="58853" y="187000"/>
                    </a:cubicBezTo>
                    <a:cubicBezTo>
                      <a:pt x="58853" y="186202"/>
                      <a:pt x="58841" y="185393"/>
                      <a:pt x="58830" y="184559"/>
                    </a:cubicBezTo>
                    <a:cubicBezTo>
                      <a:pt x="58627" y="163938"/>
                      <a:pt x="58079" y="128600"/>
                      <a:pt x="56686" y="103680"/>
                    </a:cubicBezTo>
                    <a:cubicBezTo>
                      <a:pt x="56639" y="102942"/>
                      <a:pt x="56603" y="102204"/>
                      <a:pt x="56555" y="101489"/>
                    </a:cubicBezTo>
                    <a:cubicBezTo>
                      <a:pt x="56448" y="99680"/>
                      <a:pt x="56341" y="97941"/>
                      <a:pt x="56222" y="96275"/>
                    </a:cubicBezTo>
                    <a:cubicBezTo>
                      <a:pt x="56174" y="95524"/>
                      <a:pt x="56115" y="94798"/>
                      <a:pt x="56067" y="94084"/>
                    </a:cubicBezTo>
                    <a:cubicBezTo>
                      <a:pt x="55472" y="86345"/>
                      <a:pt x="54770" y="80380"/>
                      <a:pt x="53924" y="77367"/>
                    </a:cubicBezTo>
                    <a:cubicBezTo>
                      <a:pt x="50412" y="64830"/>
                      <a:pt x="48007" y="53103"/>
                      <a:pt x="47019" y="47923"/>
                    </a:cubicBezTo>
                    <a:cubicBezTo>
                      <a:pt x="46661" y="46090"/>
                      <a:pt x="46685" y="44221"/>
                      <a:pt x="47078" y="42399"/>
                    </a:cubicBezTo>
                    <a:lnTo>
                      <a:pt x="48257" y="36958"/>
                    </a:lnTo>
                    <a:lnTo>
                      <a:pt x="52841" y="15812"/>
                    </a:lnTo>
                    <a:lnTo>
                      <a:pt x="54853" y="6514"/>
                    </a:lnTo>
                    <a:lnTo>
                      <a:pt x="53912" y="6168"/>
                    </a:lnTo>
                    <a:lnTo>
                      <a:pt x="46518" y="3573"/>
                    </a:lnTo>
                    <a:lnTo>
                      <a:pt x="45447" y="3204"/>
                    </a:lnTo>
                    <a:lnTo>
                      <a:pt x="44102" y="2727"/>
                    </a:lnTo>
                    <a:lnTo>
                      <a:pt x="39018" y="941"/>
                    </a:lnTo>
                    <a:lnTo>
                      <a:pt x="38279" y="679"/>
                    </a:lnTo>
                    <a:cubicBezTo>
                      <a:pt x="38279" y="679"/>
                      <a:pt x="37294" y="1014"/>
                      <a:pt x="34987" y="1014"/>
                    </a:cubicBezTo>
                    <a:cubicBezTo>
                      <a:pt x="33118" y="1014"/>
                      <a:pt x="30382" y="795"/>
                      <a:pt x="26599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0;p29">
                <a:extLst>
                  <a:ext uri="{FF2B5EF4-FFF2-40B4-BE49-F238E27FC236}">
                    <a16:creationId xmlns:a16="http://schemas.microsoft.com/office/drawing/2014/main" id="{8D402B19-E174-D4CF-CEE4-659C5F8CAEAA}"/>
                  </a:ext>
                </a:extLst>
              </p:cNvPr>
              <p:cNvSpPr/>
              <p:nvPr/>
            </p:nvSpPr>
            <p:spPr>
              <a:xfrm>
                <a:off x="3910900" y="3040675"/>
                <a:ext cx="1216550" cy="132775"/>
              </a:xfrm>
              <a:custGeom>
                <a:avLst/>
                <a:gdLst/>
                <a:ahLst/>
                <a:cxnLst/>
                <a:rect l="l" t="t" r="r" b="b"/>
                <a:pathLst>
                  <a:path w="48662" h="5311" extrusionOk="0">
                    <a:moveTo>
                      <a:pt x="48506" y="1"/>
                    </a:moveTo>
                    <a:cubicBezTo>
                      <a:pt x="41982" y="1811"/>
                      <a:pt x="33659" y="3156"/>
                      <a:pt x="23289" y="3192"/>
                    </a:cubicBezTo>
                    <a:cubicBezTo>
                      <a:pt x="23134" y="3204"/>
                      <a:pt x="22991" y="3204"/>
                      <a:pt x="22848" y="3204"/>
                    </a:cubicBezTo>
                    <a:cubicBezTo>
                      <a:pt x="14073" y="3204"/>
                      <a:pt x="6465" y="2251"/>
                      <a:pt x="203" y="977"/>
                    </a:cubicBezTo>
                    <a:cubicBezTo>
                      <a:pt x="131" y="1680"/>
                      <a:pt x="72" y="2394"/>
                      <a:pt x="0" y="3132"/>
                    </a:cubicBezTo>
                    <a:cubicBezTo>
                      <a:pt x="6311" y="4382"/>
                      <a:pt x="13966" y="5311"/>
                      <a:pt x="22836" y="5311"/>
                    </a:cubicBezTo>
                    <a:lnTo>
                      <a:pt x="23289" y="5311"/>
                    </a:lnTo>
                    <a:cubicBezTo>
                      <a:pt x="33671" y="5275"/>
                      <a:pt x="42041" y="3966"/>
                      <a:pt x="48661" y="2192"/>
                    </a:cubicBezTo>
                    <a:cubicBezTo>
                      <a:pt x="48613" y="1441"/>
                      <a:pt x="48554" y="715"/>
                      <a:pt x="48506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41;p29">
                <a:extLst>
                  <a:ext uri="{FF2B5EF4-FFF2-40B4-BE49-F238E27FC236}">
                    <a16:creationId xmlns:a16="http://schemas.microsoft.com/office/drawing/2014/main" id="{5D600593-3904-076F-B53B-1FB1DFC47A27}"/>
                  </a:ext>
                </a:extLst>
              </p:cNvPr>
              <p:cNvSpPr/>
              <p:nvPr/>
            </p:nvSpPr>
            <p:spPr>
              <a:xfrm>
                <a:off x="3895125" y="3225825"/>
                <a:ext cx="12439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49757" h="5394" extrusionOk="0">
                    <a:moveTo>
                      <a:pt x="49625" y="0"/>
                    </a:moveTo>
                    <a:cubicBezTo>
                      <a:pt x="43053" y="1858"/>
                      <a:pt x="34612" y="3251"/>
                      <a:pt x="24063" y="3287"/>
                    </a:cubicBezTo>
                    <a:lnTo>
                      <a:pt x="23610" y="3287"/>
                    </a:lnTo>
                    <a:cubicBezTo>
                      <a:pt x="14466" y="3287"/>
                      <a:pt x="6584" y="2263"/>
                      <a:pt x="179" y="905"/>
                    </a:cubicBezTo>
                    <a:cubicBezTo>
                      <a:pt x="119" y="1608"/>
                      <a:pt x="60" y="2322"/>
                      <a:pt x="0" y="3060"/>
                    </a:cubicBezTo>
                    <a:cubicBezTo>
                      <a:pt x="6453" y="4394"/>
                      <a:pt x="14371" y="5394"/>
                      <a:pt x="23598" y="5394"/>
                    </a:cubicBezTo>
                    <a:lnTo>
                      <a:pt x="24063" y="5394"/>
                    </a:lnTo>
                    <a:cubicBezTo>
                      <a:pt x="34612" y="5358"/>
                      <a:pt x="43089" y="4013"/>
                      <a:pt x="49756" y="2191"/>
                    </a:cubicBezTo>
                    <a:cubicBezTo>
                      <a:pt x="49709" y="1453"/>
                      <a:pt x="49673" y="715"/>
                      <a:pt x="49625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2;p29">
                <a:extLst>
                  <a:ext uri="{FF2B5EF4-FFF2-40B4-BE49-F238E27FC236}">
                    <a16:creationId xmlns:a16="http://schemas.microsoft.com/office/drawing/2014/main" id="{00AAAF38-0A21-156F-DDD6-CBD411CC2DB5}"/>
                  </a:ext>
                </a:extLst>
              </p:cNvPr>
              <p:cNvSpPr/>
              <p:nvPr/>
            </p:nvSpPr>
            <p:spPr>
              <a:xfrm>
                <a:off x="4149325" y="688600"/>
                <a:ext cx="735525" cy="416700"/>
              </a:xfrm>
              <a:custGeom>
                <a:avLst/>
                <a:gdLst/>
                <a:ahLst/>
                <a:cxnLst/>
                <a:rect l="l" t="t" r="r" b="b"/>
                <a:pathLst>
                  <a:path w="29421" h="16668" extrusionOk="0">
                    <a:moveTo>
                      <a:pt x="9501" y="1"/>
                    </a:moveTo>
                    <a:cubicBezTo>
                      <a:pt x="9501" y="1"/>
                      <a:pt x="8370" y="203"/>
                      <a:pt x="6691" y="572"/>
                    </a:cubicBezTo>
                    <a:cubicBezTo>
                      <a:pt x="4846" y="977"/>
                      <a:pt x="2369" y="2215"/>
                      <a:pt x="0" y="3608"/>
                    </a:cubicBezTo>
                    <a:cubicBezTo>
                      <a:pt x="2269" y="9064"/>
                      <a:pt x="6773" y="16667"/>
                      <a:pt x="14295" y="16667"/>
                    </a:cubicBezTo>
                    <a:cubicBezTo>
                      <a:pt x="15063" y="16667"/>
                      <a:pt x="15862" y="16588"/>
                      <a:pt x="16693" y="16419"/>
                    </a:cubicBezTo>
                    <a:cubicBezTo>
                      <a:pt x="24063" y="14919"/>
                      <a:pt x="27670" y="8823"/>
                      <a:pt x="29420" y="3573"/>
                    </a:cubicBezTo>
                    <a:lnTo>
                      <a:pt x="28349" y="3204"/>
                    </a:lnTo>
                    <a:lnTo>
                      <a:pt x="27004" y="2727"/>
                    </a:lnTo>
                    <a:lnTo>
                      <a:pt x="21920" y="941"/>
                    </a:lnTo>
                    <a:lnTo>
                      <a:pt x="21181" y="679"/>
                    </a:lnTo>
                    <a:cubicBezTo>
                      <a:pt x="21181" y="679"/>
                      <a:pt x="20196" y="1014"/>
                      <a:pt x="17889" y="1014"/>
                    </a:cubicBezTo>
                    <a:cubicBezTo>
                      <a:pt x="16020" y="1014"/>
                      <a:pt x="13284" y="795"/>
                      <a:pt x="9501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3;p29">
                <a:extLst>
                  <a:ext uri="{FF2B5EF4-FFF2-40B4-BE49-F238E27FC236}">
                    <a16:creationId xmlns:a16="http://schemas.microsoft.com/office/drawing/2014/main" id="{B1B32137-8BFB-92D6-3237-F6E5418890F4}"/>
                  </a:ext>
                </a:extLst>
              </p:cNvPr>
              <p:cNvSpPr/>
              <p:nvPr/>
            </p:nvSpPr>
            <p:spPr>
              <a:xfrm>
                <a:off x="3951675" y="756775"/>
                <a:ext cx="1118025" cy="1971100"/>
              </a:xfrm>
              <a:custGeom>
                <a:avLst/>
                <a:gdLst/>
                <a:ahLst/>
                <a:cxnLst/>
                <a:rect l="l" t="t" r="r" b="b"/>
                <a:pathLst>
                  <a:path w="44721" h="78844" extrusionOk="0">
                    <a:moveTo>
                      <a:pt x="34910" y="0"/>
                    </a:moveTo>
                    <a:cubicBezTo>
                      <a:pt x="32243" y="10442"/>
                      <a:pt x="23789" y="38005"/>
                      <a:pt x="5727" y="51661"/>
                    </a:cubicBezTo>
                    <a:cubicBezTo>
                      <a:pt x="4941" y="55495"/>
                      <a:pt x="3965" y="60162"/>
                      <a:pt x="2894" y="64949"/>
                    </a:cubicBezTo>
                    <a:cubicBezTo>
                      <a:pt x="2215" y="68080"/>
                      <a:pt x="1477" y="71259"/>
                      <a:pt x="739" y="74283"/>
                    </a:cubicBezTo>
                    <a:cubicBezTo>
                      <a:pt x="512" y="75200"/>
                      <a:pt x="274" y="76748"/>
                      <a:pt x="0" y="78843"/>
                    </a:cubicBezTo>
                    <a:cubicBezTo>
                      <a:pt x="0" y="78843"/>
                      <a:pt x="26539" y="74986"/>
                      <a:pt x="39065" y="34231"/>
                    </a:cubicBezTo>
                    <a:cubicBezTo>
                      <a:pt x="40958" y="28063"/>
                      <a:pt x="42530" y="21051"/>
                      <a:pt x="43649" y="13085"/>
                    </a:cubicBezTo>
                    <a:cubicBezTo>
                      <a:pt x="44077" y="10013"/>
                      <a:pt x="44435" y="6811"/>
                      <a:pt x="44720" y="3441"/>
                    </a:cubicBezTo>
                    <a:lnTo>
                      <a:pt x="42029" y="2501"/>
                    </a:lnTo>
                    <a:lnTo>
                      <a:pt x="34910" y="0"/>
                    </a:ln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44;p29">
                <a:extLst>
                  <a:ext uri="{FF2B5EF4-FFF2-40B4-BE49-F238E27FC236}">
                    <a16:creationId xmlns:a16="http://schemas.microsoft.com/office/drawing/2014/main" id="{FEDECF16-0182-E860-4B21-2400CCB81BA6}"/>
                  </a:ext>
                </a:extLst>
              </p:cNvPr>
              <p:cNvSpPr/>
              <p:nvPr/>
            </p:nvSpPr>
            <p:spPr>
              <a:xfrm>
                <a:off x="3951675" y="819275"/>
                <a:ext cx="1118025" cy="1908600"/>
              </a:xfrm>
              <a:custGeom>
                <a:avLst/>
                <a:gdLst/>
                <a:ahLst/>
                <a:cxnLst/>
                <a:rect l="l" t="t" r="r" b="b"/>
                <a:pathLst>
                  <a:path w="44721" h="76344" extrusionOk="0">
                    <a:moveTo>
                      <a:pt x="42029" y="1"/>
                    </a:moveTo>
                    <a:cubicBezTo>
                      <a:pt x="38779" y="15764"/>
                      <a:pt x="28671" y="52138"/>
                      <a:pt x="2894" y="62449"/>
                    </a:cubicBezTo>
                    <a:cubicBezTo>
                      <a:pt x="2215" y="65580"/>
                      <a:pt x="1477" y="68759"/>
                      <a:pt x="739" y="71783"/>
                    </a:cubicBezTo>
                    <a:cubicBezTo>
                      <a:pt x="512" y="72700"/>
                      <a:pt x="274" y="74248"/>
                      <a:pt x="0" y="76343"/>
                    </a:cubicBezTo>
                    <a:cubicBezTo>
                      <a:pt x="0" y="76343"/>
                      <a:pt x="26539" y="72486"/>
                      <a:pt x="39065" y="31731"/>
                    </a:cubicBezTo>
                    <a:cubicBezTo>
                      <a:pt x="40958" y="25563"/>
                      <a:pt x="42530" y="18551"/>
                      <a:pt x="43649" y="10585"/>
                    </a:cubicBezTo>
                    <a:cubicBezTo>
                      <a:pt x="44077" y="7513"/>
                      <a:pt x="44435" y="4311"/>
                      <a:pt x="44720" y="941"/>
                    </a:cubicBezTo>
                    <a:lnTo>
                      <a:pt x="42029" y="1"/>
                    </a:ln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45;p29">
                <a:extLst>
                  <a:ext uri="{FF2B5EF4-FFF2-40B4-BE49-F238E27FC236}">
                    <a16:creationId xmlns:a16="http://schemas.microsoft.com/office/drawing/2014/main" id="{05414159-00DF-E9AB-49AE-D6513A7C399E}"/>
                  </a:ext>
                </a:extLst>
              </p:cNvPr>
              <p:cNvSpPr/>
              <p:nvPr/>
            </p:nvSpPr>
            <p:spPr>
              <a:xfrm>
                <a:off x="3732000" y="5491575"/>
                <a:ext cx="1462700" cy="182500"/>
              </a:xfrm>
              <a:custGeom>
                <a:avLst/>
                <a:gdLst/>
                <a:ahLst/>
                <a:cxnLst/>
                <a:rect l="l" t="t" r="r" b="b"/>
                <a:pathLst>
                  <a:path w="58508" h="7300" extrusionOk="0">
                    <a:moveTo>
                      <a:pt x="58496" y="1"/>
                    </a:moveTo>
                    <a:cubicBezTo>
                      <a:pt x="48793" y="3849"/>
                      <a:pt x="38356" y="5009"/>
                      <a:pt x="29318" y="5009"/>
                    </a:cubicBezTo>
                    <a:cubicBezTo>
                      <a:pt x="25913" y="5009"/>
                      <a:pt x="22706" y="4844"/>
                      <a:pt x="19813" y="4596"/>
                    </a:cubicBezTo>
                    <a:cubicBezTo>
                      <a:pt x="11204" y="3870"/>
                      <a:pt x="4061" y="2322"/>
                      <a:pt x="155" y="1346"/>
                    </a:cubicBezTo>
                    <a:cubicBezTo>
                      <a:pt x="96" y="2168"/>
                      <a:pt x="48" y="2941"/>
                      <a:pt x="1" y="3656"/>
                    </a:cubicBezTo>
                    <a:cubicBezTo>
                      <a:pt x="4073" y="4656"/>
                      <a:pt x="11133" y="6144"/>
                      <a:pt x="19563" y="6871"/>
                    </a:cubicBezTo>
                    <a:cubicBezTo>
                      <a:pt x="22932" y="7156"/>
                      <a:pt x="26230" y="7299"/>
                      <a:pt x="29457" y="7299"/>
                    </a:cubicBezTo>
                    <a:cubicBezTo>
                      <a:pt x="33707" y="7299"/>
                      <a:pt x="37827" y="7049"/>
                      <a:pt x="41744" y="6549"/>
                    </a:cubicBezTo>
                    <a:cubicBezTo>
                      <a:pt x="47780" y="5775"/>
                      <a:pt x="53400" y="4394"/>
                      <a:pt x="58508" y="2441"/>
                    </a:cubicBezTo>
                    <a:cubicBezTo>
                      <a:pt x="58508" y="1679"/>
                      <a:pt x="58496" y="870"/>
                      <a:pt x="58496" y="1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46;p29">
                <a:extLst>
                  <a:ext uri="{FF2B5EF4-FFF2-40B4-BE49-F238E27FC236}">
                    <a16:creationId xmlns:a16="http://schemas.microsoft.com/office/drawing/2014/main" id="{E54D4D2C-0FB7-2351-C116-4A2BC514F230}"/>
                  </a:ext>
                </a:extLst>
              </p:cNvPr>
              <p:cNvSpPr/>
              <p:nvPr/>
            </p:nvSpPr>
            <p:spPr>
              <a:xfrm>
                <a:off x="3743900" y="5302575"/>
                <a:ext cx="1449325" cy="181875"/>
              </a:xfrm>
              <a:custGeom>
                <a:avLst/>
                <a:gdLst/>
                <a:ahLst/>
                <a:cxnLst/>
                <a:rect l="l" t="t" r="r" b="b"/>
                <a:pathLst>
                  <a:path w="57973" h="7275" extrusionOk="0">
                    <a:moveTo>
                      <a:pt x="57949" y="0"/>
                    </a:moveTo>
                    <a:cubicBezTo>
                      <a:pt x="48255" y="3831"/>
                      <a:pt x="37846" y="4980"/>
                      <a:pt x="28828" y="4980"/>
                    </a:cubicBezTo>
                    <a:cubicBezTo>
                      <a:pt x="25429" y="4980"/>
                      <a:pt x="22228" y="4817"/>
                      <a:pt x="19337" y="4572"/>
                    </a:cubicBezTo>
                    <a:cubicBezTo>
                      <a:pt x="11074" y="3870"/>
                      <a:pt x="4156" y="2417"/>
                      <a:pt x="156" y="1441"/>
                    </a:cubicBezTo>
                    <a:cubicBezTo>
                      <a:pt x="108" y="2227"/>
                      <a:pt x="60" y="3001"/>
                      <a:pt x="1" y="3751"/>
                    </a:cubicBezTo>
                    <a:cubicBezTo>
                      <a:pt x="4144" y="4751"/>
                      <a:pt x="10990" y="6144"/>
                      <a:pt x="19087" y="6846"/>
                    </a:cubicBezTo>
                    <a:cubicBezTo>
                      <a:pt x="22456" y="7132"/>
                      <a:pt x="25754" y="7275"/>
                      <a:pt x="28981" y="7275"/>
                    </a:cubicBezTo>
                    <a:cubicBezTo>
                      <a:pt x="33231" y="7275"/>
                      <a:pt x="37351" y="7025"/>
                      <a:pt x="41268" y="6513"/>
                    </a:cubicBezTo>
                    <a:cubicBezTo>
                      <a:pt x="47292" y="5751"/>
                      <a:pt x="52876" y="4382"/>
                      <a:pt x="57972" y="2441"/>
                    </a:cubicBezTo>
                    <a:cubicBezTo>
                      <a:pt x="57972" y="1655"/>
                      <a:pt x="57960" y="834"/>
                      <a:pt x="57949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47;p29">
                <a:extLst>
                  <a:ext uri="{FF2B5EF4-FFF2-40B4-BE49-F238E27FC236}">
                    <a16:creationId xmlns:a16="http://schemas.microsoft.com/office/drawing/2014/main" id="{52B6B467-83F7-EE35-FD5A-00022D6E0DC1}"/>
                  </a:ext>
                </a:extLst>
              </p:cNvPr>
              <p:cNvSpPr/>
              <p:nvPr/>
            </p:nvSpPr>
            <p:spPr>
              <a:xfrm>
                <a:off x="3745700" y="886250"/>
                <a:ext cx="330725" cy="660225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26409" extrusionOk="0">
                    <a:moveTo>
                      <a:pt x="9775" y="1"/>
                    </a:moveTo>
                    <a:lnTo>
                      <a:pt x="119" y="12419"/>
                    </a:lnTo>
                    <a:lnTo>
                      <a:pt x="0" y="26409"/>
                    </a:lnTo>
                    <a:lnTo>
                      <a:pt x="11490" y="17550"/>
                    </a:lnTo>
                    <a:cubicBezTo>
                      <a:pt x="11490" y="17550"/>
                      <a:pt x="13228" y="4596"/>
                      <a:pt x="9775" y="1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48;p29">
                <a:extLst>
                  <a:ext uri="{FF2B5EF4-FFF2-40B4-BE49-F238E27FC236}">
                    <a16:creationId xmlns:a16="http://schemas.microsoft.com/office/drawing/2014/main" id="{A2F3FDD1-DDB8-1F57-4CF7-0DBE8F501DBF}"/>
                  </a:ext>
                </a:extLst>
              </p:cNvPr>
              <p:cNvSpPr/>
              <p:nvPr/>
            </p:nvSpPr>
            <p:spPr>
              <a:xfrm>
                <a:off x="4316600" y="688275"/>
                <a:ext cx="3810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7920" extrusionOk="0">
                    <a:moveTo>
                      <a:pt x="6455" y="0"/>
                    </a:moveTo>
                    <a:cubicBezTo>
                      <a:pt x="5137" y="0"/>
                      <a:pt x="3864" y="14"/>
                      <a:pt x="2810" y="14"/>
                    </a:cubicBezTo>
                    <a:cubicBezTo>
                      <a:pt x="2810" y="14"/>
                      <a:pt x="1679" y="216"/>
                      <a:pt x="0" y="585"/>
                    </a:cubicBezTo>
                    <a:cubicBezTo>
                      <a:pt x="827" y="2399"/>
                      <a:pt x="3711" y="7919"/>
                      <a:pt x="8313" y="7919"/>
                    </a:cubicBezTo>
                    <a:cubicBezTo>
                      <a:pt x="8484" y="7919"/>
                      <a:pt x="8658" y="7912"/>
                      <a:pt x="8835" y="7896"/>
                    </a:cubicBezTo>
                    <a:cubicBezTo>
                      <a:pt x="13145" y="7503"/>
                      <a:pt x="14717" y="3181"/>
                      <a:pt x="15240" y="954"/>
                    </a:cubicBezTo>
                    <a:lnTo>
                      <a:pt x="14478" y="692"/>
                    </a:lnTo>
                    <a:cubicBezTo>
                      <a:pt x="13420" y="86"/>
                      <a:pt x="9795" y="0"/>
                      <a:pt x="6455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49;p29">
                <a:extLst>
                  <a:ext uri="{FF2B5EF4-FFF2-40B4-BE49-F238E27FC236}">
                    <a16:creationId xmlns:a16="http://schemas.microsoft.com/office/drawing/2014/main" id="{C43B935D-C5FC-95B1-78A7-74167E65464F}"/>
                  </a:ext>
                </a:extLst>
              </p:cNvPr>
              <p:cNvSpPr/>
              <p:nvPr/>
            </p:nvSpPr>
            <p:spPr>
              <a:xfrm>
                <a:off x="4747775" y="815100"/>
                <a:ext cx="335900" cy="51127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20451" extrusionOk="0">
                    <a:moveTo>
                      <a:pt x="4280" y="1"/>
                    </a:moveTo>
                    <a:cubicBezTo>
                      <a:pt x="4280" y="1"/>
                      <a:pt x="2458" y="3097"/>
                      <a:pt x="1458" y="4930"/>
                    </a:cubicBezTo>
                    <a:cubicBezTo>
                      <a:pt x="446" y="6764"/>
                      <a:pt x="506" y="8919"/>
                      <a:pt x="160" y="10883"/>
                    </a:cubicBezTo>
                    <a:cubicBezTo>
                      <a:pt x="0" y="11826"/>
                      <a:pt x="296" y="12253"/>
                      <a:pt x="731" y="12253"/>
                    </a:cubicBezTo>
                    <a:cubicBezTo>
                      <a:pt x="1204" y="12253"/>
                      <a:pt x="1841" y="11751"/>
                      <a:pt x="2244" y="10859"/>
                    </a:cubicBezTo>
                    <a:cubicBezTo>
                      <a:pt x="2927" y="9357"/>
                      <a:pt x="3452" y="7707"/>
                      <a:pt x="3901" y="7707"/>
                    </a:cubicBezTo>
                    <a:cubicBezTo>
                      <a:pt x="3961" y="7707"/>
                      <a:pt x="4020" y="7736"/>
                      <a:pt x="4078" y="7800"/>
                    </a:cubicBezTo>
                    <a:cubicBezTo>
                      <a:pt x="4566" y="8335"/>
                      <a:pt x="3982" y="16551"/>
                      <a:pt x="5244" y="18348"/>
                    </a:cubicBezTo>
                    <a:cubicBezTo>
                      <a:pt x="5385" y="18550"/>
                      <a:pt x="5513" y="18640"/>
                      <a:pt x="5628" y="18640"/>
                    </a:cubicBezTo>
                    <a:cubicBezTo>
                      <a:pt x="6552" y="18640"/>
                      <a:pt x="6721" y="12943"/>
                      <a:pt x="6721" y="12943"/>
                    </a:cubicBezTo>
                    <a:cubicBezTo>
                      <a:pt x="6721" y="12943"/>
                      <a:pt x="7149" y="19861"/>
                      <a:pt x="8340" y="20420"/>
                    </a:cubicBezTo>
                    <a:cubicBezTo>
                      <a:pt x="8384" y="20441"/>
                      <a:pt x="8426" y="20451"/>
                      <a:pt x="8465" y="20451"/>
                    </a:cubicBezTo>
                    <a:cubicBezTo>
                      <a:pt x="9493" y="20451"/>
                      <a:pt x="9019" y="13709"/>
                      <a:pt x="9019" y="13705"/>
                    </a:cubicBezTo>
                    <a:lnTo>
                      <a:pt x="9019" y="13705"/>
                    </a:lnTo>
                    <a:cubicBezTo>
                      <a:pt x="9019" y="13709"/>
                      <a:pt x="9434" y="18829"/>
                      <a:pt x="10549" y="18829"/>
                    </a:cubicBezTo>
                    <a:cubicBezTo>
                      <a:pt x="10566" y="18829"/>
                      <a:pt x="10584" y="18827"/>
                      <a:pt x="10602" y="18825"/>
                    </a:cubicBezTo>
                    <a:cubicBezTo>
                      <a:pt x="11436" y="18694"/>
                      <a:pt x="11221" y="14407"/>
                      <a:pt x="11055" y="12312"/>
                    </a:cubicBezTo>
                    <a:lnTo>
                      <a:pt x="11055" y="12312"/>
                    </a:lnTo>
                    <a:cubicBezTo>
                      <a:pt x="11055" y="12314"/>
                      <a:pt x="11558" y="16987"/>
                      <a:pt x="12279" y="16987"/>
                    </a:cubicBezTo>
                    <a:cubicBezTo>
                      <a:pt x="12319" y="16987"/>
                      <a:pt x="12359" y="16973"/>
                      <a:pt x="12400" y="16943"/>
                    </a:cubicBezTo>
                    <a:cubicBezTo>
                      <a:pt x="13400" y="16217"/>
                      <a:pt x="13436" y="6240"/>
                      <a:pt x="11245" y="537"/>
                    </a:cubicBezTo>
                    <a:lnTo>
                      <a:pt x="4280" y="1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50;p29">
                <a:extLst>
                  <a:ext uri="{FF2B5EF4-FFF2-40B4-BE49-F238E27FC236}">
                    <a16:creationId xmlns:a16="http://schemas.microsoft.com/office/drawing/2014/main" id="{92E28FF6-21BF-91D4-2675-F956961CD8CD}"/>
                  </a:ext>
                </a:extLst>
              </p:cNvPr>
              <p:cNvSpPr/>
              <p:nvPr/>
            </p:nvSpPr>
            <p:spPr>
              <a:xfrm>
                <a:off x="4664850" y="480250"/>
                <a:ext cx="370325" cy="359275"/>
              </a:xfrm>
              <a:custGeom>
                <a:avLst/>
                <a:gdLst/>
                <a:ahLst/>
                <a:cxnLst/>
                <a:rect l="l" t="t" r="r" b="b"/>
                <a:pathLst>
                  <a:path w="14813" h="14371" extrusionOk="0">
                    <a:moveTo>
                      <a:pt x="406" y="0"/>
                    </a:moveTo>
                    <a:cubicBezTo>
                      <a:pt x="1" y="2501"/>
                      <a:pt x="48" y="4453"/>
                      <a:pt x="48" y="4453"/>
                    </a:cubicBezTo>
                    <a:cubicBezTo>
                      <a:pt x="48" y="6144"/>
                      <a:pt x="310" y="8894"/>
                      <a:pt x="310" y="8894"/>
                    </a:cubicBezTo>
                    <a:cubicBezTo>
                      <a:pt x="3751" y="10276"/>
                      <a:pt x="6335" y="11299"/>
                      <a:pt x="7680" y="13514"/>
                    </a:cubicBezTo>
                    <a:lnTo>
                      <a:pt x="10681" y="14169"/>
                    </a:lnTo>
                    <a:cubicBezTo>
                      <a:pt x="10824" y="14205"/>
                      <a:pt x="10955" y="14228"/>
                      <a:pt x="11097" y="14252"/>
                    </a:cubicBezTo>
                    <a:cubicBezTo>
                      <a:pt x="11732" y="14338"/>
                      <a:pt x="12333" y="14371"/>
                      <a:pt x="12859" y="14371"/>
                    </a:cubicBezTo>
                    <a:cubicBezTo>
                      <a:pt x="14020" y="14371"/>
                      <a:pt x="14813" y="14208"/>
                      <a:pt x="14788" y="14086"/>
                    </a:cubicBezTo>
                    <a:cubicBezTo>
                      <a:pt x="13157" y="5453"/>
                      <a:pt x="406" y="0"/>
                      <a:pt x="406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51;p29">
                <a:extLst>
                  <a:ext uri="{FF2B5EF4-FFF2-40B4-BE49-F238E27FC236}">
                    <a16:creationId xmlns:a16="http://schemas.microsoft.com/office/drawing/2014/main" id="{C415E102-7388-BA33-AC7F-258423D25E8F}"/>
                  </a:ext>
                </a:extLst>
              </p:cNvPr>
              <p:cNvSpPr/>
              <p:nvPr/>
            </p:nvSpPr>
            <p:spPr>
              <a:xfrm>
                <a:off x="3979350" y="815100"/>
                <a:ext cx="331300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19257" extrusionOk="0">
                    <a:moveTo>
                      <a:pt x="8764" y="1"/>
                    </a:moveTo>
                    <a:lnTo>
                      <a:pt x="1608" y="692"/>
                    </a:lnTo>
                    <a:cubicBezTo>
                      <a:pt x="1" y="6109"/>
                      <a:pt x="1179" y="15705"/>
                      <a:pt x="2156" y="16301"/>
                    </a:cubicBezTo>
                    <a:cubicBezTo>
                      <a:pt x="2191" y="16323"/>
                      <a:pt x="2226" y="16334"/>
                      <a:pt x="2259" y="16334"/>
                    </a:cubicBezTo>
                    <a:cubicBezTo>
                      <a:pt x="2931" y="16334"/>
                      <a:pt x="3061" y="11931"/>
                      <a:pt x="3061" y="11931"/>
                    </a:cubicBezTo>
                    <a:cubicBezTo>
                      <a:pt x="3061" y="13884"/>
                      <a:pt x="3180" y="17848"/>
                      <a:pt x="3954" y="17908"/>
                    </a:cubicBezTo>
                    <a:cubicBezTo>
                      <a:pt x="3963" y="17909"/>
                      <a:pt x="3971" y="17909"/>
                      <a:pt x="3980" y="17909"/>
                    </a:cubicBezTo>
                    <a:cubicBezTo>
                      <a:pt x="5025" y="17909"/>
                      <a:pt x="5049" y="13062"/>
                      <a:pt x="5049" y="13062"/>
                    </a:cubicBezTo>
                    <a:cubicBezTo>
                      <a:pt x="5049" y="13062"/>
                      <a:pt x="5093" y="19256"/>
                      <a:pt x="6025" y="19256"/>
                    </a:cubicBezTo>
                    <a:cubicBezTo>
                      <a:pt x="6067" y="19256"/>
                      <a:pt x="6111" y="19244"/>
                      <a:pt x="6156" y="19218"/>
                    </a:cubicBezTo>
                    <a:cubicBezTo>
                      <a:pt x="7216" y="18622"/>
                      <a:pt x="7109" y="12194"/>
                      <a:pt x="7109" y="12193"/>
                    </a:cubicBezTo>
                    <a:lnTo>
                      <a:pt x="7109" y="12193"/>
                    </a:lnTo>
                    <a:cubicBezTo>
                      <a:pt x="7109" y="12194"/>
                      <a:pt x="7675" y="17383"/>
                      <a:pt x="8521" y="17383"/>
                    </a:cubicBezTo>
                    <a:cubicBezTo>
                      <a:pt x="8633" y="17383"/>
                      <a:pt x="8750" y="17292"/>
                      <a:pt x="8871" y="17086"/>
                    </a:cubicBezTo>
                    <a:cubicBezTo>
                      <a:pt x="9907" y="15324"/>
                      <a:pt x="8776" y="7788"/>
                      <a:pt x="9180" y="7252"/>
                    </a:cubicBezTo>
                    <a:cubicBezTo>
                      <a:pt x="9233" y="7186"/>
                      <a:pt x="9290" y="7155"/>
                      <a:pt x="9350" y="7155"/>
                    </a:cubicBezTo>
                    <a:cubicBezTo>
                      <a:pt x="9768" y="7155"/>
                      <a:pt x="10369" y="8623"/>
                      <a:pt x="11097" y="9955"/>
                    </a:cubicBezTo>
                    <a:cubicBezTo>
                      <a:pt x="11521" y="10712"/>
                      <a:pt x="12117" y="11126"/>
                      <a:pt x="12551" y="11126"/>
                    </a:cubicBezTo>
                    <a:cubicBezTo>
                      <a:pt x="12982" y="11126"/>
                      <a:pt x="13252" y="10715"/>
                      <a:pt x="13026" y="9824"/>
                    </a:cubicBezTo>
                    <a:cubicBezTo>
                      <a:pt x="12562" y="8026"/>
                      <a:pt x="12467" y="6025"/>
                      <a:pt x="11395" y="4418"/>
                    </a:cubicBezTo>
                    <a:cubicBezTo>
                      <a:pt x="10335" y="2799"/>
                      <a:pt x="8764" y="1"/>
                      <a:pt x="8764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52;p29">
                <a:extLst>
                  <a:ext uri="{FF2B5EF4-FFF2-40B4-BE49-F238E27FC236}">
                    <a16:creationId xmlns:a16="http://schemas.microsoft.com/office/drawing/2014/main" id="{34A3F329-072F-BB3F-2E26-2E364FC34386}"/>
                  </a:ext>
                </a:extLst>
              </p:cNvPr>
              <p:cNvSpPr/>
              <p:nvPr/>
            </p:nvSpPr>
            <p:spPr>
              <a:xfrm>
                <a:off x="4019125" y="538300"/>
                <a:ext cx="359400" cy="301225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12049" extrusionOk="0">
                    <a:moveTo>
                      <a:pt x="9983" y="0"/>
                    </a:moveTo>
                    <a:cubicBezTo>
                      <a:pt x="6196" y="2417"/>
                      <a:pt x="981" y="6703"/>
                      <a:pt x="17" y="11764"/>
                    </a:cubicBezTo>
                    <a:cubicBezTo>
                      <a:pt x="1" y="11886"/>
                      <a:pt x="797" y="12049"/>
                      <a:pt x="1958" y="12049"/>
                    </a:cubicBezTo>
                    <a:cubicBezTo>
                      <a:pt x="2484" y="12049"/>
                      <a:pt x="3085" y="12016"/>
                      <a:pt x="3720" y="11930"/>
                    </a:cubicBezTo>
                    <a:cubicBezTo>
                      <a:pt x="3851" y="11906"/>
                      <a:pt x="3994" y="11883"/>
                      <a:pt x="4125" y="11847"/>
                    </a:cubicBezTo>
                    <a:lnTo>
                      <a:pt x="7137" y="11192"/>
                    </a:lnTo>
                    <a:cubicBezTo>
                      <a:pt x="8173" y="9478"/>
                      <a:pt x="9959" y="8477"/>
                      <a:pt x="12328" y="7465"/>
                    </a:cubicBezTo>
                    <a:cubicBezTo>
                      <a:pt x="12923" y="7203"/>
                      <a:pt x="13566" y="6953"/>
                      <a:pt x="14233" y="6680"/>
                    </a:cubicBezTo>
                    <a:cubicBezTo>
                      <a:pt x="14257" y="6489"/>
                      <a:pt x="14269" y="6287"/>
                      <a:pt x="14281" y="6096"/>
                    </a:cubicBezTo>
                    <a:cubicBezTo>
                      <a:pt x="14376" y="4703"/>
                      <a:pt x="14305" y="3203"/>
                      <a:pt x="14162" y="2024"/>
                    </a:cubicBezTo>
                    <a:cubicBezTo>
                      <a:pt x="13697" y="1965"/>
                      <a:pt x="13185" y="1822"/>
                      <a:pt x="12709" y="1691"/>
                    </a:cubicBezTo>
                    <a:cubicBezTo>
                      <a:pt x="11483" y="1381"/>
                      <a:pt x="10923" y="750"/>
                      <a:pt x="998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53;p29">
                <a:extLst>
                  <a:ext uri="{FF2B5EF4-FFF2-40B4-BE49-F238E27FC236}">
                    <a16:creationId xmlns:a16="http://schemas.microsoft.com/office/drawing/2014/main" id="{7391EACB-EA61-04CE-1361-8A2985B0C66F}"/>
                  </a:ext>
                </a:extLst>
              </p:cNvPr>
              <p:cNvSpPr/>
              <p:nvPr/>
            </p:nvSpPr>
            <p:spPr>
              <a:xfrm>
                <a:off x="4350825" y="364675"/>
                <a:ext cx="343225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5665" extrusionOk="0">
                    <a:moveTo>
                      <a:pt x="9361" y="0"/>
                    </a:moveTo>
                    <a:cubicBezTo>
                      <a:pt x="9001" y="0"/>
                      <a:pt x="8646" y="31"/>
                      <a:pt x="8299" y="87"/>
                    </a:cubicBezTo>
                    <a:cubicBezTo>
                      <a:pt x="7275" y="432"/>
                      <a:pt x="6240" y="825"/>
                      <a:pt x="5263" y="1230"/>
                    </a:cubicBezTo>
                    <a:cubicBezTo>
                      <a:pt x="3025" y="2492"/>
                      <a:pt x="894" y="4421"/>
                      <a:pt x="1" y="5457"/>
                    </a:cubicBezTo>
                    <a:cubicBezTo>
                      <a:pt x="798" y="7898"/>
                      <a:pt x="1275" y="10648"/>
                      <a:pt x="870" y="14220"/>
                    </a:cubicBezTo>
                    <a:cubicBezTo>
                      <a:pt x="2819" y="15183"/>
                      <a:pt x="4879" y="15665"/>
                      <a:pt x="6938" y="15665"/>
                    </a:cubicBezTo>
                    <a:cubicBezTo>
                      <a:pt x="9004" y="15665"/>
                      <a:pt x="11070" y="15180"/>
                      <a:pt x="13026" y="14208"/>
                    </a:cubicBezTo>
                    <a:cubicBezTo>
                      <a:pt x="12633" y="10981"/>
                      <a:pt x="12621" y="8564"/>
                      <a:pt x="12848" y="6421"/>
                    </a:cubicBezTo>
                    <a:cubicBezTo>
                      <a:pt x="13026" y="4790"/>
                      <a:pt x="13336" y="3326"/>
                      <a:pt x="13729" y="1778"/>
                    </a:cubicBezTo>
                    <a:cubicBezTo>
                      <a:pt x="12354" y="499"/>
                      <a:pt x="10818" y="0"/>
                      <a:pt x="9361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54;p29">
                <a:extLst>
                  <a:ext uri="{FF2B5EF4-FFF2-40B4-BE49-F238E27FC236}">
                    <a16:creationId xmlns:a16="http://schemas.microsoft.com/office/drawing/2014/main" id="{73E7E6D3-19F2-0B32-67C5-632F3C09FA60}"/>
                  </a:ext>
                </a:extLst>
              </p:cNvPr>
              <p:cNvSpPr/>
              <p:nvPr/>
            </p:nvSpPr>
            <p:spPr>
              <a:xfrm>
                <a:off x="4350825" y="364675"/>
                <a:ext cx="343225" cy="355500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4220" extrusionOk="0">
                    <a:moveTo>
                      <a:pt x="9361" y="0"/>
                    </a:moveTo>
                    <a:cubicBezTo>
                      <a:pt x="9001" y="0"/>
                      <a:pt x="8646" y="31"/>
                      <a:pt x="8299" y="87"/>
                    </a:cubicBezTo>
                    <a:cubicBezTo>
                      <a:pt x="7275" y="432"/>
                      <a:pt x="6240" y="825"/>
                      <a:pt x="5263" y="1230"/>
                    </a:cubicBezTo>
                    <a:cubicBezTo>
                      <a:pt x="3025" y="2492"/>
                      <a:pt x="894" y="4421"/>
                      <a:pt x="1" y="5457"/>
                    </a:cubicBezTo>
                    <a:cubicBezTo>
                      <a:pt x="798" y="7898"/>
                      <a:pt x="1275" y="10648"/>
                      <a:pt x="870" y="14220"/>
                    </a:cubicBezTo>
                    <a:cubicBezTo>
                      <a:pt x="7049" y="13315"/>
                      <a:pt x="11014" y="9445"/>
                      <a:pt x="12848" y="6421"/>
                    </a:cubicBezTo>
                    <a:cubicBezTo>
                      <a:pt x="13026" y="4790"/>
                      <a:pt x="13336" y="3326"/>
                      <a:pt x="13729" y="1778"/>
                    </a:cubicBezTo>
                    <a:cubicBezTo>
                      <a:pt x="12354" y="499"/>
                      <a:pt x="10818" y="0"/>
                      <a:pt x="9361" y="0"/>
                    </a:cubicBezTo>
                    <a:close/>
                  </a:path>
                </a:pathLst>
              </a:custGeom>
              <a:solidFill>
                <a:srgbClr val="FF7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55;p29">
                <a:extLst>
                  <a:ext uri="{FF2B5EF4-FFF2-40B4-BE49-F238E27FC236}">
                    <a16:creationId xmlns:a16="http://schemas.microsoft.com/office/drawing/2014/main" id="{F2DC981C-2A1F-64B6-2FC2-874C5C5146B4}"/>
                  </a:ext>
                </a:extLst>
              </p:cNvPr>
              <p:cNvSpPr/>
              <p:nvPr/>
            </p:nvSpPr>
            <p:spPr>
              <a:xfrm>
                <a:off x="4038300" y="-680600"/>
                <a:ext cx="1114725" cy="1157750"/>
              </a:xfrm>
              <a:custGeom>
                <a:avLst/>
                <a:gdLst/>
                <a:ahLst/>
                <a:cxnLst/>
                <a:rect l="l" t="t" r="r" b="b"/>
                <a:pathLst>
                  <a:path w="44589" h="46310" extrusionOk="0">
                    <a:moveTo>
                      <a:pt x="32218" y="0"/>
                    </a:moveTo>
                    <a:cubicBezTo>
                      <a:pt x="26003" y="0"/>
                      <a:pt x="20848" y="4596"/>
                      <a:pt x="19979" y="10573"/>
                    </a:cubicBezTo>
                    <a:cubicBezTo>
                      <a:pt x="19612" y="10547"/>
                      <a:pt x="19245" y="10534"/>
                      <a:pt x="18879" y="10534"/>
                    </a:cubicBezTo>
                    <a:cubicBezTo>
                      <a:pt x="12172" y="10534"/>
                      <a:pt x="5772" y="14773"/>
                      <a:pt x="3548" y="19312"/>
                    </a:cubicBezTo>
                    <a:cubicBezTo>
                      <a:pt x="0" y="26622"/>
                      <a:pt x="48" y="39946"/>
                      <a:pt x="8775" y="43910"/>
                    </a:cubicBezTo>
                    <a:cubicBezTo>
                      <a:pt x="12930" y="45792"/>
                      <a:pt x="14478" y="46208"/>
                      <a:pt x="17895" y="46303"/>
                    </a:cubicBezTo>
                    <a:cubicBezTo>
                      <a:pt x="18048" y="46308"/>
                      <a:pt x="18201" y="46310"/>
                      <a:pt x="18354" y="46310"/>
                    </a:cubicBezTo>
                    <a:cubicBezTo>
                      <a:pt x="27083" y="46310"/>
                      <a:pt x="34428" y="39650"/>
                      <a:pt x="35493" y="30933"/>
                    </a:cubicBezTo>
                    <a:cubicBezTo>
                      <a:pt x="35743" y="28897"/>
                      <a:pt x="36147" y="26670"/>
                      <a:pt x="36005" y="24146"/>
                    </a:cubicBezTo>
                    <a:cubicBezTo>
                      <a:pt x="40981" y="22551"/>
                      <a:pt x="44589" y="17883"/>
                      <a:pt x="44589" y="12371"/>
                    </a:cubicBezTo>
                    <a:cubicBezTo>
                      <a:pt x="44589" y="5537"/>
                      <a:pt x="39053" y="0"/>
                      <a:pt x="32218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56;p29">
                <a:extLst>
                  <a:ext uri="{FF2B5EF4-FFF2-40B4-BE49-F238E27FC236}">
                    <a16:creationId xmlns:a16="http://schemas.microsoft.com/office/drawing/2014/main" id="{0A37B8F8-BD0F-09C5-1FFE-C4962F20EA48}"/>
                  </a:ext>
                </a:extLst>
              </p:cNvPr>
              <p:cNvSpPr/>
              <p:nvPr/>
            </p:nvSpPr>
            <p:spPr>
              <a:xfrm>
                <a:off x="4768750" y="-28750"/>
                <a:ext cx="3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37" extrusionOk="0">
                    <a:moveTo>
                      <a:pt x="0" y="1"/>
                    </a:moveTo>
                    <a:cubicBezTo>
                      <a:pt x="12" y="25"/>
                      <a:pt x="12" y="37"/>
                      <a:pt x="12" y="37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57;p29">
                <a:extLst>
                  <a:ext uri="{FF2B5EF4-FFF2-40B4-BE49-F238E27FC236}">
                    <a16:creationId xmlns:a16="http://schemas.microsoft.com/office/drawing/2014/main" id="{9BC013A7-010C-4DBA-2E62-889F578CBAA9}"/>
                  </a:ext>
                </a:extLst>
              </p:cNvPr>
              <p:cNvSpPr/>
              <p:nvPr/>
            </p:nvSpPr>
            <p:spPr>
              <a:xfrm>
                <a:off x="4099300" y="-247700"/>
                <a:ext cx="674225" cy="85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34007" extrusionOk="0">
                    <a:moveTo>
                      <a:pt x="14247" y="1"/>
                    </a:moveTo>
                    <a:cubicBezTo>
                      <a:pt x="13675" y="1"/>
                      <a:pt x="13078" y="18"/>
                      <a:pt x="12455" y="55"/>
                    </a:cubicBezTo>
                    <a:cubicBezTo>
                      <a:pt x="7133" y="365"/>
                      <a:pt x="4001" y="2937"/>
                      <a:pt x="2227" y="5366"/>
                    </a:cubicBezTo>
                    <a:cubicBezTo>
                      <a:pt x="2180" y="5425"/>
                      <a:pt x="2144" y="5485"/>
                      <a:pt x="2108" y="5544"/>
                    </a:cubicBezTo>
                    <a:cubicBezTo>
                      <a:pt x="1525" y="6354"/>
                      <a:pt x="1096" y="7151"/>
                      <a:pt x="787" y="7830"/>
                    </a:cubicBezTo>
                    <a:cubicBezTo>
                      <a:pt x="322" y="8830"/>
                      <a:pt x="60" y="9926"/>
                      <a:pt x="1" y="11033"/>
                    </a:cubicBezTo>
                    <a:cubicBezTo>
                      <a:pt x="1" y="11223"/>
                      <a:pt x="1" y="11354"/>
                      <a:pt x="13" y="11366"/>
                    </a:cubicBezTo>
                    <a:cubicBezTo>
                      <a:pt x="13" y="11723"/>
                      <a:pt x="25" y="13224"/>
                      <a:pt x="215" y="15295"/>
                    </a:cubicBezTo>
                    <a:cubicBezTo>
                      <a:pt x="322" y="16379"/>
                      <a:pt x="465" y="17617"/>
                      <a:pt x="691" y="18927"/>
                    </a:cubicBezTo>
                    <a:cubicBezTo>
                      <a:pt x="1656" y="24773"/>
                      <a:pt x="4037" y="32083"/>
                      <a:pt x="9871" y="33595"/>
                    </a:cubicBezTo>
                    <a:cubicBezTo>
                      <a:pt x="10945" y="33874"/>
                      <a:pt x="11974" y="34007"/>
                      <a:pt x="12957" y="34007"/>
                    </a:cubicBezTo>
                    <a:cubicBezTo>
                      <a:pt x="18718" y="34007"/>
                      <a:pt x="22882" y="29453"/>
                      <a:pt x="25099" y="23249"/>
                    </a:cubicBezTo>
                    <a:cubicBezTo>
                      <a:pt x="25230" y="22880"/>
                      <a:pt x="25349" y="22522"/>
                      <a:pt x="25468" y="22153"/>
                    </a:cubicBezTo>
                    <a:cubicBezTo>
                      <a:pt x="25492" y="22046"/>
                      <a:pt x="25528" y="21951"/>
                      <a:pt x="25552" y="21844"/>
                    </a:cubicBezTo>
                    <a:cubicBezTo>
                      <a:pt x="25671" y="21475"/>
                      <a:pt x="25778" y="21106"/>
                      <a:pt x="25873" y="20725"/>
                    </a:cubicBezTo>
                    <a:cubicBezTo>
                      <a:pt x="26611" y="17867"/>
                      <a:pt x="26969" y="14783"/>
                      <a:pt x="26945" y="11688"/>
                    </a:cubicBezTo>
                    <a:cubicBezTo>
                      <a:pt x="26933" y="10723"/>
                      <a:pt x="26885" y="9747"/>
                      <a:pt x="26790" y="8795"/>
                    </a:cubicBezTo>
                    <a:cubicBezTo>
                      <a:pt x="26790" y="8795"/>
                      <a:pt x="26623" y="7032"/>
                      <a:pt x="26623" y="7009"/>
                    </a:cubicBezTo>
                    <a:cubicBezTo>
                      <a:pt x="25831" y="4039"/>
                      <a:pt x="22870" y="1"/>
                      <a:pt x="14247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58;p29">
                <a:extLst>
                  <a:ext uri="{FF2B5EF4-FFF2-40B4-BE49-F238E27FC236}">
                    <a16:creationId xmlns:a16="http://schemas.microsoft.com/office/drawing/2014/main" id="{F3735CBC-8BA0-CAD8-448B-2A7A670A6DA5}"/>
                  </a:ext>
                </a:extLst>
              </p:cNvPr>
              <p:cNvSpPr/>
              <p:nvPr/>
            </p:nvSpPr>
            <p:spPr>
              <a:xfrm>
                <a:off x="4139200" y="-278850"/>
                <a:ext cx="661400" cy="755850"/>
              </a:xfrm>
              <a:custGeom>
                <a:avLst/>
                <a:gdLst/>
                <a:ahLst/>
                <a:cxnLst/>
                <a:rect l="l" t="t" r="r" b="b"/>
                <a:pathLst>
                  <a:path w="26456" h="30234" extrusionOk="0">
                    <a:moveTo>
                      <a:pt x="12400" y="1"/>
                    </a:moveTo>
                    <a:cubicBezTo>
                      <a:pt x="11864" y="1"/>
                      <a:pt x="11311" y="17"/>
                      <a:pt x="10740" y="51"/>
                    </a:cubicBezTo>
                    <a:cubicBezTo>
                      <a:pt x="5418" y="373"/>
                      <a:pt x="1786" y="3623"/>
                      <a:pt x="0" y="6052"/>
                    </a:cubicBezTo>
                    <a:cubicBezTo>
                      <a:pt x="3536" y="10517"/>
                      <a:pt x="13073" y="16898"/>
                      <a:pt x="13073" y="16898"/>
                    </a:cubicBezTo>
                    <a:cubicBezTo>
                      <a:pt x="15240" y="18089"/>
                      <a:pt x="17110" y="18732"/>
                      <a:pt x="18526" y="18982"/>
                    </a:cubicBezTo>
                    <a:cubicBezTo>
                      <a:pt x="18884" y="19875"/>
                      <a:pt x="19074" y="20959"/>
                      <a:pt x="18717" y="22018"/>
                    </a:cubicBezTo>
                    <a:cubicBezTo>
                      <a:pt x="17872" y="24578"/>
                      <a:pt x="16443" y="28376"/>
                      <a:pt x="19003" y="30233"/>
                    </a:cubicBezTo>
                    <a:cubicBezTo>
                      <a:pt x="19003" y="30233"/>
                      <a:pt x="17693" y="28186"/>
                      <a:pt x="19003" y="25864"/>
                    </a:cubicBezTo>
                    <a:cubicBezTo>
                      <a:pt x="20312" y="23554"/>
                      <a:pt x="23325" y="21292"/>
                      <a:pt x="22301" y="18077"/>
                    </a:cubicBezTo>
                    <a:cubicBezTo>
                      <a:pt x="22813" y="17506"/>
                      <a:pt x="22872" y="16637"/>
                      <a:pt x="23098" y="15696"/>
                    </a:cubicBezTo>
                    <a:cubicBezTo>
                      <a:pt x="23610" y="13636"/>
                      <a:pt x="26075" y="13398"/>
                      <a:pt x="26075" y="13398"/>
                    </a:cubicBezTo>
                    <a:cubicBezTo>
                      <a:pt x="26075" y="13398"/>
                      <a:pt x="26456" y="10993"/>
                      <a:pt x="26373" y="10041"/>
                    </a:cubicBezTo>
                    <a:cubicBezTo>
                      <a:pt x="26373" y="10041"/>
                      <a:pt x="25980" y="7469"/>
                      <a:pt x="25980" y="7445"/>
                    </a:cubicBezTo>
                    <a:cubicBezTo>
                      <a:pt x="25183" y="4459"/>
                      <a:pt x="21242" y="1"/>
                      <a:pt x="12400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59;p29">
                <a:extLst>
                  <a:ext uri="{FF2B5EF4-FFF2-40B4-BE49-F238E27FC236}">
                    <a16:creationId xmlns:a16="http://schemas.microsoft.com/office/drawing/2014/main" id="{E9A4021C-E964-BD57-085E-D1F539618DD5}"/>
                  </a:ext>
                </a:extLst>
              </p:cNvPr>
              <p:cNvSpPr/>
              <p:nvPr/>
            </p:nvSpPr>
            <p:spPr>
              <a:xfrm>
                <a:off x="4665450" y="46625"/>
                <a:ext cx="206375" cy="2613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53" extrusionOk="0">
                    <a:moveTo>
                      <a:pt x="4883" y="1"/>
                    </a:moveTo>
                    <a:cubicBezTo>
                      <a:pt x="3401" y="1"/>
                      <a:pt x="1834" y="939"/>
                      <a:pt x="1834" y="939"/>
                    </a:cubicBezTo>
                    <a:cubicBezTo>
                      <a:pt x="1" y="5403"/>
                      <a:pt x="1108" y="10345"/>
                      <a:pt x="1108" y="10345"/>
                    </a:cubicBezTo>
                    <a:cubicBezTo>
                      <a:pt x="1422" y="10418"/>
                      <a:pt x="1726" y="10453"/>
                      <a:pt x="2020" y="10453"/>
                    </a:cubicBezTo>
                    <a:cubicBezTo>
                      <a:pt x="6238" y="10453"/>
                      <a:pt x="8255" y="3275"/>
                      <a:pt x="6930" y="1082"/>
                    </a:cubicBezTo>
                    <a:cubicBezTo>
                      <a:pt x="6438" y="267"/>
                      <a:pt x="5672" y="1"/>
                      <a:pt x="4883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60;p29">
                <a:extLst>
                  <a:ext uri="{FF2B5EF4-FFF2-40B4-BE49-F238E27FC236}">
                    <a16:creationId xmlns:a16="http://schemas.microsoft.com/office/drawing/2014/main" id="{F132112F-4936-43AB-F65D-60C0AA1E19DA}"/>
                  </a:ext>
                </a:extLst>
              </p:cNvPr>
              <p:cNvSpPr/>
              <p:nvPr/>
            </p:nvSpPr>
            <p:spPr>
              <a:xfrm>
                <a:off x="4669025" y="296300"/>
                <a:ext cx="670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9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64" y="1223"/>
                      <a:pt x="1578" y="1489"/>
                      <a:pt x="2264" y="1489"/>
                    </a:cubicBezTo>
                    <a:cubicBezTo>
                      <a:pt x="2280" y="1489"/>
                      <a:pt x="2295" y="1489"/>
                      <a:pt x="2310" y="1489"/>
                    </a:cubicBezTo>
                    <a:cubicBezTo>
                      <a:pt x="2441" y="1131"/>
                      <a:pt x="2560" y="762"/>
                      <a:pt x="2679" y="393"/>
                    </a:cubicBezTo>
                    <a:lnTo>
                      <a:pt x="2679" y="393"/>
                    </a:lnTo>
                    <a:cubicBezTo>
                      <a:pt x="2468" y="469"/>
                      <a:pt x="2235" y="499"/>
                      <a:pt x="1998" y="499"/>
                    </a:cubicBezTo>
                    <a:cubicBezTo>
                      <a:pt x="1036" y="49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7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61;p29">
                <a:extLst>
                  <a:ext uri="{FF2B5EF4-FFF2-40B4-BE49-F238E27FC236}">
                    <a16:creationId xmlns:a16="http://schemas.microsoft.com/office/drawing/2014/main" id="{E5695889-DF3F-E01F-7078-B73741CFECF4}"/>
                  </a:ext>
                </a:extLst>
              </p:cNvPr>
              <p:cNvSpPr/>
              <p:nvPr/>
            </p:nvSpPr>
            <p:spPr>
              <a:xfrm>
                <a:off x="976000" y="5720150"/>
                <a:ext cx="183675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519" extrusionOk="0">
                    <a:moveTo>
                      <a:pt x="2378" y="0"/>
                    </a:moveTo>
                    <a:cubicBezTo>
                      <a:pt x="1539" y="0"/>
                      <a:pt x="711" y="155"/>
                      <a:pt x="1" y="573"/>
                    </a:cubicBezTo>
                    <a:lnTo>
                      <a:pt x="1" y="7836"/>
                    </a:lnTo>
                    <a:cubicBezTo>
                      <a:pt x="1108" y="8293"/>
                      <a:pt x="2291" y="8518"/>
                      <a:pt x="3547" y="8518"/>
                    </a:cubicBezTo>
                    <a:cubicBezTo>
                      <a:pt x="4221" y="8518"/>
                      <a:pt x="4917" y="8453"/>
                      <a:pt x="5632" y="8324"/>
                    </a:cubicBezTo>
                    <a:lnTo>
                      <a:pt x="7347" y="1311"/>
                    </a:lnTo>
                    <a:cubicBezTo>
                      <a:pt x="7347" y="1311"/>
                      <a:pt x="4816" y="0"/>
                      <a:pt x="2378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62;p29">
                <a:extLst>
                  <a:ext uri="{FF2B5EF4-FFF2-40B4-BE49-F238E27FC236}">
                    <a16:creationId xmlns:a16="http://schemas.microsoft.com/office/drawing/2014/main" id="{B5FC56D3-2CC9-7B87-44C9-5662BC4062B1}"/>
                  </a:ext>
                </a:extLst>
              </p:cNvPr>
              <p:cNvSpPr/>
              <p:nvPr/>
            </p:nvSpPr>
            <p:spPr>
              <a:xfrm>
                <a:off x="2019000" y="5744800"/>
                <a:ext cx="183675" cy="209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398" extrusionOk="0">
                    <a:moveTo>
                      <a:pt x="4959" y="0"/>
                    </a:moveTo>
                    <a:cubicBezTo>
                      <a:pt x="2524" y="0"/>
                      <a:pt x="0" y="1302"/>
                      <a:pt x="0" y="1302"/>
                    </a:cubicBezTo>
                    <a:lnTo>
                      <a:pt x="857" y="8398"/>
                    </a:lnTo>
                    <a:lnTo>
                      <a:pt x="6299" y="7921"/>
                    </a:lnTo>
                    <a:lnTo>
                      <a:pt x="7346" y="575"/>
                    </a:lnTo>
                    <a:cubicBezTo>
                      <a:pt x="6633" y="156"/>
                      <a:pt x="5801" y="0"/>
                      <a:pt x="4959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63;p29">
                <a:extLst>
                  <a:ext uri="{FF2B5EF4-FFF2-40B4-BE49-F238E27FC236}">
                    <a16:creationId xmlns:a16="http://schemas.microsoft.com/office/drawing/2014/main" id="{A160B11B-4F04-D2F6-48CE-6051019943ED}"/>
                  </a:ext>
                </a:extLst>
              </p:cNvPr>
              <p:cNvSpPr/>
              <p:nvPr/>
            </p:nvSpPr>
            <p:spPr>
              <a:xfrm>
                <a:off x="956950" y="2727850"/>
                <a:ext cx="1430575" cy="3086125"/>
              </a:xfrm>
              <a:custGeom>
                <a:avLst/>
                <a:gdLst/>
                <a:ahLst/>
                <a:cxnLst/>
                <a:rect l="l" t="t" r="r" b="b"/>
                <a:pathLst>
                  <a:path w="57223" h="123445" extrusionOk="0">
                    <a:moveTo>
                      <a:pt x="53591" y="0"/>
                    </a:moveTo>
                    <a:lnTo>
                      <a:pt x="7466" y="1298"/>
                    </a:lnTo>
                    <a:lnTo>
                      <a:pt x="1" y="120837"/>
                    </a:lnTo>
                    <a:lnTo>
                      <a:pt x="8764" y="122289"/>
                    </a:lnTo>
                    <a:lnTo>
                      <a:pt x="28468" y="16764"/>
                    </a:lnTo>
                    <a:cubicBezTo>
                      <a:pt x="28468" y="16764"/>
                      <a:pt x="29860" y="16653"/>
                      <a:pt x="31208" y="16653"/>
                    </a:cubicBezTo>
                    <a:cubicBezTo>
                      <a:pt x="31882" y="16653"/>
                      <a:pt x="32544" y="16681"/>
                      <a:pt x="33017" y="16764"/>
                    </a:cubicBezTo>
                    <a:lnTo>
                      <a:pt x="41934" y="123444"/>
                    </a:lnTo>
                    <a:lnTo>
                      <a:pt x="50257" y="122003"/>
                    </a:lnTo>
                    <a:cubicBezTo>
                      <a:pt x="50257" y="122003"/>
                      <a:pt x="57222" y="41208"/>
                      <a:pt x="5359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64;p29">
                <a:extLst>
                  <a:ext uri="{FF2B5EF4-FFF2-40B4-BE49-F238E27FC236}">
                    <a16:creationId xmlns:a16="http://schemas.microsoft.com/office/drawing/2014/main" id="{B33F28B1-BA9A-5179-56F6-EC892F6B9389}"/>
                  </a:ext>
                </a:extLst>
              </p:cNvPr>
              <p:cNvSpPr/>
              <p:nvPr/>
            </p:nvSpPr>
            <p:spPr>
              <a:xfrm>
                <a:off x="1130475" y="3255950"/>
                <a:ext cx="456950" cy="2444300"/>
              </a:xfrm>
              <a:custGeom>
                <a:avLst/>
                <a:gdLst/>
                <a:ahLst/>
                <a:cxnLst/>
                <a:rect l="l" t="t" r="r" b="b"/>
                <a:pathLst>
                  <a:path w="18278" h="97772" extrusionOk="0">
                    <a:moveTo>
                      <a:pt x="17877" y="1"/>
                    </a:moveTo>
                    <a:cubicBezTo>
                      <a:pt x="17706" y="1"/>
                      <a:pt x="17558" y="130"/>
                      <a:pt x="17527" y="296"/>
                    </a:cubicBezTo>
                    <a:lnTo>
                      <a:pt x="37" y="97343"/>
                    </a:lnTo>
                    <a:cubicBezTo>
                      <a:pt x="1" y="97546"/>
                      <a:pt x="120" y="97736"/>
                      <a:pt x="322" y="97772"/>
                    </a:cubicBezTo>
                    <a:lnTo>
                      <a:pt x="382" y="97772"/>
                    </a:lnTo>
                    <a:cubicBezTo>
                      <a:pt x="561" y="97772"/>
                      <a:pt x="703" y="97653"/>
                      <a:pt x="739" y="97474"/>
                    </a:cubicBezTo>
                    <a:lnTo>
                      <a:pt x="18241" y="427"/>
                    </a:lnTo>
                    <a:cubicBezTo>
                      <a:pt x="18277" y="224"/>
                      <a:pt x="18146" y="46"/>
                      <a:pt x="17956" y="10"/>
                    </a:cubicBezTo>
                    <a:cubicBezTo>
                      <a:pt x="17929" y="4"/>
                      <a:pt x="17903" y="1"/>
                      <a:pt x="1787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65;p29">
                <a:extLst>
                  <a:ext uri="{FF2B5EF4-FFF2-40B4-BE49-F238E27FC236}">
                    <a16:creationId xmlns:a16="http://schemas.microsoft.com/office/drawing/2014/main" id="{E69D0948-3C47-FCE0-53E8-3D509C7A2E9B}"/>
                  </a:ext>
                </a:extLst>
              </p:cNvPr>
              <p:cNvSpPr/>
              <p:nvPr/>
            </p:nvSpPr>
            <p:spPr>
              <a:xfrm>
                <a:off x="1653175" y="2785875"/>
                <a:ext cx="1470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1527" extrusionOk="0">
                    <a:moveTo>
                      <a:pt x="5513" y="0"/>
                    </a:moveTo>
                    <a:cubicBezTo>
                      <a:pt x="5321" y="0"/>
                      <a:pt x="5155" y="140"/>
                      <a:pt x="5144" y="334"/>
                    </a:cubicBezTo>
                    <a:lnTo>
                      <a:pt x="4418" y="8216"/>
                    </a:lnTo>
                    <a:cubicBezTo>
                      <a:pt x="4287" y="9693"/>
                      <a:pt x="3060" y="10812"/>
                      <a:pt x="1584" y="10812"/>
                    </a:cubicBezTo>
                    <a:lnTo>
                      <a:pt x="358" y="10812"/>
                    </a:lnTo>
                    <a:cubicBezTo>
                      <a:pt x="167" y="10812"/>
                      <a:pt x="0" y="10967"/>
                      <a:pt x="0" y="11169"/>
                    </a:cubicBezTo>
                    <a:cubicBezTo>
                      <a:pt x="0" y="11372"/>
                      <a:pt x="167" y="11526"/>
                      <a:pt x="358" y="11526"/>
                    </a:cubicBezTo>
                    <a:lnTo>
                      <a:pt x="1584" y="11526"/>
                    </a:lnTo>
                    <a:cubicBezTo>
                      <a:pt x="3441" y="11526"/>
                      <a:pt x="4965" y="10133"/>
                      <a:pt x="5132" y="8288"/>
                    </a:cubicBezTo>
                    <a:lnTo>
                      <a:pt x="5858" y="394"/>
                    </a:lnTo>
                    <a:cubicBezTo>
                      <a:pt x="5882" y="203"/>
                      <a:pt x="5727" y="25"/>
                      <a:pt x="5537" y="1"/>
                    </a:cubicBezTo>
                    <a:cubicBezTo>
                      <a:pt x="5529" y="1"/>
                      <a:pt x="5521" y="0"/>
                      <a:pt x="5513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66;p29">
                <a:extLst>
                  <a:ext uri="{FF2B5EF4-FFF2-40B4-BE49-F238E27FC236}">
                    <a16:creationId xmlns:a16="http://schemas.microsoft.com/office/drawing/2014/main" id="{3B35068A-EF5A-D9EC-1EE8-67AD51730F5C}"/>
                  </a:ext>
                </a:extLst>
              </p:cNvPr>
              <p:cNvSpPr/>
              <p:nvPr/>
            </p:nvSpPr>
            <p:spPr>
              <a:xfrm>
                <a:off x="1866000" y="3254350"/>
                <a:ext cx="208975" cy="24780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99122" extrusionOk="0">
                    <a:moveTo>
                      <a:pt x="387" y="0"/>
                    </a:moveTo>
                    <a:cubicBezTo>
                      <a:pt x="373" y="0"/>
                      <a:pt x="359" y="1"/>
                      <a:pt x="346" y="2"/>
                    </a:cubicBezTo>
                    <a:cubicBezTo>
                      <a:pt x="143" y="26"/>
                      <a:pt x="0" y="193"/>
                      <a:pt x="12" y="395"/>
                    </a:cubicBezTo>
                    <a:lnTo>
                      <a:pt x="7632" y="98800"/>
                    </a:lnTo>
                    <a:cubicBezTo>
                      <a:pt x="7644" y="98979"/>
                      <a:pt x="7799" y="99122"/>
                      <a:pt x="7989" y="99122"/>
                    </a:cubicBezTo>
                    <a:lnTo>
                      <a:pt x="8013" y="99122"/>
                    </a:lnTo>
                    <a:cubicBezTo>
                      <a:pt x="8216" y="99110"/>
                      <a:pt x="8358" y="98931"/>
                      <a:pt x="8347" y="98741"/>
                    </a:cubicBezTo>
                    <a:lnTo>
                      <a:pt x="738" y="336"/>
                    </a:lnTo>
                    <a:cubicBezTo>
                      <a:pt x="716" y="147"/>
                      <a:pt x="570" y="0"/>
                      <a:pt x="38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67;p29">
                <a:extLst>
                  <a:ext uri="{FF2B5EF4-FFF2-40B4-BE49-F238E27FC236}">
                    <a16:creationId xmlns:a16="http://schemas.microsoft.com/office/drawing/2014/main" id="{67C95D33-A240-A8B4-E7E1-68B6AF1A4CEA}"/>
                  </a:ext>
                </a:extLst>
              </p:cNvPr>
              <p:cNvSpPr/>
              <p:nvPr/>
            </p:nvSpPr>
            <p:spPr>
              <a:xfrm>
                <a:off x="1162925" y="2787375"/>
                <a:ext cx="253050" cy="3628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515" extrusionOk="0">
                    <a:moveTo>
                      <a:pt x="9514" y="1"/>
                    </a:moveTo>
                    <a:cubicBezTo>
                      <a:pt x="9311" y="1"/>
                      <a:pt x="9157" y="167"/>
                      <a:pt x="9169" y="370"/>
                    </a:cubicBezTo>
                    <a:cubicBezTo>
                      <a:pt x="9395" y="11371"/>
                      <a:pt x="691" y="13717"/>
                      <a:pt x="310" y="13812"/>
                    </a:cubicBezTo>
                    <a:cubicBezTo>
                      <a:pt x="120" y="13859"/>
                      <a:pt x="1" y="14050"/>
                      <a:pt x="60" y="14240"/>
                    </a:cubicBezTo>
                    <a:cubicBezTo>
                      <a:pt x="96" y="14407"/>
                      <a:pt x="239" y="14514"/>
                      <a:pt x="406" y="14514"/>
                    </a:cubicBezTo>
                    <a:cubicBezTo>
                      <a:pt x="429" y="14514"/>
                      <a:pt x="465" y="14514"/>
                      <a:pt x="489" y="14502"/>
                    </a:cubicBezTo>
                    <a:cubicBezTo>
                      <a:pt x="584" y="14479"/>
                      <a:pt x="10121" y="11943"/>
                      <a:pt x="9883" y="346"/>
                    </a:cubicBezTo>
                    <a:cubicBezTo>
                      <a:pt x="9883" y="155"/>
                      <a:pt x="9716" y="1"/>
                      <a:pt x="952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68;p29">
                <a:extLst>
                  <a:ext uri="{FF2B5EF4-FFF2-40B4-BE49-F238E27FC236}">
                    <a16:creationId xmlns:a16="http://schemas.microsoft.com/office/drawing/2014/main" id="{E7292D82-2CE7-AC4E-4CA6-6F32DFD4CB24}"/>
                  </a:ext>
                </a:extLst>
              </p:cNvPr>
              <p:cNvSpPr/>
              <p:nvPr/>
            </p:nvSpPr>
            <p:spPr>
              <a:xfrm>
                <a:off x="2102625" y="2787375"/>
                <a:ext cx="181900" cy="3057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12229" extrusionOk="0">
                    <a:moveTo>
                      <a:pt x="370" y="1"/>
                    </a:moveTo>
                    <a:cubicBezTo>
                      <a:pt x="167" y="1"/>
                      <a:pt x="13" y="155"/>
                      <a:pt x="13" y="358"/>
                    </a:cubicBezTo>
                    <a:cubicBezTo>
                      <a:pt x="1" y="9454"/>
                      <a:pt x="6668" y="12181"/>
                      <a:pt x="6740" y="12204"/>
                    </a:cubicBezTo>
                    <a:cubicBezTo>
                      <a:pt x="6775" y="12216"/>
                      <a:pt x="6823" y="12228"/>
                      <a:pt x="6871" y="12228"/>
                    </a:cubicBezTo>
                    <a:cubicBezTo>
                      <a:pt x="7014" y="12228"/>
                      <a:pt x="7145" y="12145"/>
                      <a:pt x="7204" y="12002"/>
                    </a:cubicBezTo>
                    <a:cubicBezTo>
                      <a:pt x="7275" y="11812"/>
                      <a:pt x="7180" y="11609"/>
                      <a:pt x="7002" y="11526"/>
                    </a:cubicBezTo>
                    <a:cubicBezTo>
                      <a:pt x="6740" y="11431"/>
                      <a:pt x="727" y="8942"/>
                      <a:pt x="727" y="358"/>
                    </a:cubicBezTo>
                    <a:cubicBezTo>
                      <a:pt x="727" y="155"/>
                      <a:pt x="572" y="1"/>
                      <a:pt x="370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69;p29">
                <a:extLst>
                  <a:ext uri="{FF2B5EF4-FFF2-40B4-BE49-F238E27FC236}">
                    <a16:creationId xmlns:a16="http://schemas.microsoft.com/office/drawing/2014/main" id="{A9D57EFF-43FC-8BD7-8A98-B71211967FA2}"/>
                  </a:ext>
                </a:extLst>
              </p:cNvPr>
              <p:cNvSpPr/>
              <p:nvPr/>
            </p:nvSpPr>
            <p:spPr>
              <a:xfrm>
                <a:off x="437550" y="5855325"/>
                <a:ext cx="7197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28790" h="13895" extrusionOk="0">
                    <a:moveTo>
                      <a:pt x="20777" y="0"/>
                    </a:moveTo>
                    <a:cubicBezTo>
                      <a:pt x="20777" y="0"/>
                      <a:pt x="15478" y="2810"/>
                      <a:pt x="13704" y="4477"/>
                    </a:cubicBezTo>
                    <a:cubicBezTo>
                      <a:pt x="13704" y="4477"/>
                      <a:pt x="7525" y="5620"/>
                      <a:pt x="3334" y="8084"/>
                    </a:cubicBezTo>
                    <a:cubicBezTo>
                      <a:pt x="1786" y="8989"/>
                      <a:pt x="691" y="10454"/>
                      <a:pt x="238" y="12132"/>
                    </a:cubicBezTo>
                    <a:cubicBezTo>
                      <a:pt x="84" y="12704"/>
                      <a:pt x="0" y="13287"/>
                      <a:pt x="0" y="13895"/>
                    </a:cubicBezTo>
                    <a:lnTo>
                      <a:pt x="27408" y="13895"/>
                    </a:lnTo>
                    <a:cubicBezTo>
                      <a:pt x="27480" y="13311"/>
                      <a:pt x="27551" y="12728"/>
                      <a:pt x="27635" y="12132"/>
                    </a:cubicBezTo>
                    <a:cubicBezTo>
                      <a:pt x="28123" y="8584"/>
                      <a:pt x="28790" y="4870"/>
                      <a:pt x="27647" y="976"/>
                    </a:cubicBezTo>
                    <a:lnTo>
                      <a:pt x="27647" y="976"/>
                    </a:lnTo>
                    <a:cubicBezTo>
                      <a:pt x="27646" y="976"/>
                      <a:pt x="27086" y="1159"/>
                      <a:pt x="26027" y="1159"/>
                    </a:cubicBezTo>
                    <a:cubicBezTo>
                      <a:pt x="24858" y="1159"/>
                      <a:pt x="23081" y="937"/>
                      <a:pt x="20777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70;p29">
                <a:extLst>
                  <a:ext uri="{FF2B5EF4-FFF2-40B4-BE49-F238E27FC236}">
                    <a16:creationId xmlns:a16="http://schemas.microsoft.com/office/drawing/2014/main" id="{945E7F14-5A77-E03E-71C2-17E7B829C5E8}"/>
                  </a:ext>
                </a:extLst>
              </p:cNvPr>
              <p:cNvSpPr/>
              <p:nvPr/>
            </p:nvSpPr>
            <p:spPr>
              <a:xfrm>
                <a:off x="575350" y="5975875"/>
                <a:ext cx="2399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67" extrusionOk="0">
                    <a:moveTo>
                      <a:pt x="4251" y="0"/>
                    </a:moveTo>
                    <a:cubicBezTo>
                      <a:pt x="1715" y="12"/>
                      <a:pt x="1" y="2167"/>
                      <a:pt x="1" y="2167"/>
                    </a:cubicBezTo>
                    <a:lnTo>
                      <a:pt x="2001" y="1357"/>
                    </a:lnTo>
                    <a:cubicBezTo>
                      <a:pt x="2001" y="1357"/>
                      <a:pt x="2855" y="1031"/>
                      <a:pt x="4307" y="1031"/>
                    </a:cubicBezTo>
                    <a:cubicBezTo>
                      <a:pt x="4653" y="1031"/>
                      <a:pt x="5032" y="1050"/>
                      <a:pt x="5442" y="1095"/>
                    </a:cubicBezTo>
                    <a:cubicBezTo>
                      <a:pt x="6406" y="1215"/>
                      <a:pt x="7216" y="1500"/>
                      <a:pt x="7764" y="1750"/>
                    </a:cubicBezTo>
                    <a:cubicBezTo>
                      <a:pt x="8123" y="1922"/>
                      <a:pt x="8514" y="2010"/>
                      <a:pt x="8906" y="2010"/>
                    </a:cubicBezTo>
                    <a:cubicBezTo>
                      <a:pt x="9139" y="2010"/>
                      <a:pt x="9371" y="1979"/>
                      <a:pt x="9597" y="1917"/>
                    </a:cubicBezTo>
                    <a:cubicBezTo>
                      <a:pt x="9597" y="1917"/>
                      <a:pt x="7776" y="0"/>
                      <a:pt x="4251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71;p29">
                <a:extLst>
                  <a:ext uri="{FF2B5EF4-FFF2-40B4-BE49-F238E27FC236}">
                    <a16:creationId xmlns:a16="http://schemas.microsoft.com/office/drawing/2014/main" id="{261C18FB-0866-19E4-C273-310258F93E44}"/>
                  </a:ext>
                </a:extLst>
              </p:cNvPr>
              <p:cNvSpPr/>
              <p:nvPr/>
            </p:nvSpPr>
            <p:spPr>
              <a:xfrm>
                <a:off x="662275" y="5949075"/>
                <a:ext cx="23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2156" extrusionOk="0">
                    <a:moveTo>
                      <a:pt x="4251" y="1"/>
                    </a:moveTo>
                    <a:cubicBezTo>
                      <a:pt x="1715" y="1"/>
                      <a:pt x="0" y="2156"/>
                      <a:pt x="0" y="2156"/>
                    </a:cubicBezTo>
                    <a:lnTo>
                      <a:pt x="2001" y="1358"/>
                    </a:lnTo>
                    <a:cubicBezTo>
                      <a:pt x="2001" y="1358"/>
                      <a:pt x="2847" y="1027"/>
                      <a:pt x="4285" y="1027"/>
                    </a:cubicBezTo>
                    <a:cubicBezTo>
                      <a:pt x="4637" y="1027"/>
                      <a:pt x="5023" y="1047"/>
                      <a:pt x="5442" y="1096"/>
                    </a:cubicBezTo>
                    <a:cubicBezTo>
                      <a:pt x="6406" y="1203"/>
                      <a:pt x="7216" y="1501"/>
                      <a:pt x="7763" y="1751"/>
                    </a:cubicBezTo>
                    <a:cubicBezTo>
                      <a:pt x="8120" y="1914"/>
                      <a:pt x="8505" y="1999"/>
                      <a:pt x="8894" y="1999"/>
                    </a:cubicBezTo>
                    <a:cubicBezTo>
                      <a:pt x="9128" y="1999"/>
                      <a:pt x="9364" y="1968"/>
                      <a:pt x="9597" y="1906"/>
                    </a:cubicBezTo>
                    <a:cubicBezTo>
                      <a:pt x="9597" y="1906"/>
                      <a:pt x="7763" y="1"/>
                      <a:pt x="4251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72;p29">
                <a:extLst>
                  <a:ext uri="{FF2B5EF4-FFF2-40B4-BE49-F238E27FC236}">
                    <a16:creationId xmlns:a16="http://schemas.microsoft.com/office/drawing/2014/main" id="{E945A06D-3EC8-F2B9-2518-0600ACE8181B}"/>
                  </a:ext>
                </a:extLst>
              </p:cNvPr>
              <p:cNvSpPr/>
              <p:nvPr/>
            </p:nvSpPr>
            <p:spPr>
              <a:xfrm>
                <a:off x="751575" y="5917825"/>
                <a:ext cx="23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2156" extrusionOk="0">
                    <a:moveTo>
                      <a:pt x="4251" y="0"/>
                    </a:moveTo>
                    <a:cubicBezTo>
                      <a:pt x="1727" y="0"/>
                      <a:pt x="0" y="2155"/>
                      <a:pt x="0" y="2155"/>
                    </a:cubicBezTo>
                    <a:lnTo>
                      <a:pt x="2001" y="1358"/>
                    </a:lnTo>
                    <a:cubicBezTo>
                      <a:pt x="2001" y="1358"/>
                      <a:pt x="2847" y="1027"/>
                      <a:pt x="4285" y="1027"/>
                    </a:cubicBezTo>
                    <a:cubicBezTo>
                      <a:pt x="4637" y="1027"/>
                      <a:pt x="5023" y="1047"/>
                      <a:pt x="5441" y="1096"/>
                    </a:cubicBezTo>
                    <a:cubicBezTo>
                      <a:pt x="6406" y="1203"/>
                      <a:pt x="7215" y="1501"/>
                      <a:pt x="7763" y="1751"/>
                    </a:cubicBezTo>
                    <a:cubicBezTo>
                      <a:pt x="8120" y="1914"/>
                      <a:pt x="8509" y="1999"/>
                      <a:pt x="8899" y="1999"/>
                    </a:cubicBezTo>
                    <a:cubicBezTo>
                      <a:pt x="9134" y="1999"/>
                      <a:pt x="9368" y="1968"/>
                      <a:pt x="9597" y="1905"/>
                    </a:cubicBezTo>
                    <a:cubicBezTo>
                      <a:pt x="9597" y="1905"/>
                      <a:pt x="7775" y="0"/>
                      <a:pt x="4251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73;p29">
                <a:extLst>
                  <a:ext uri="{FF2B5EF4-FFF2-40B4-BE49-F238E27FC236}">
                    <a16:creationId xmlns:a16="http://schemas.microsoft.com/office/drawing/2014/main" id="{F26B9744-03EB-BA80-661F-FC4A0C672C0D}"/>
                  </a:ext>
                </a:extLst>
              </p:cNvPr>
              <p:cNvSpPr/>
              <p:nvPr/>
            </p:nvSpPr>
            <p:spPr>
              <a:xfrm>
                <a:off x="437550" y="6158625"/>
                <a:ext cx="6908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7635" h="1763" extrusionOk="0">
                    <a:moveTo>
                      <a:pt x="238" y="0"/>
                    </a:moveTo>
                    <a:cubicBezTo>
                      <a:pt x="84" y="572"/>
                      <a:pt x="0" y="1155"/>
                      <a:pt x="0" y="1763"/>
                    </a:cubicBezTo>
                    <a:lnTo>
                      <a:pt x="27408" y="1763"/>
                    </a:lnTo>
                    <a:cubicBezTo>
                      <a:pt x="27480" y="1179"/>
                      <a:pt x="27551" y="596"/>
                      <a:pt x="27635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74;p29">
                <a:extLst>
                  <a:ext uri="{FF2B5EF4-FFF2-40B4-BE49-F238E27FC236}">
                    <a16:creationId xmlns:a16="http://schemas.microsoft.com/office/drawing/2014/main" id="{399A82E3-C2A9-F69C-C748-2ED0D906015B}"/>
                  </a:ext>
                </a:extLst>
              </p:cNvPr>
              <p:cNvSpPr/>
              <p:nvPr/>
            </p:nvSpPr>
            <p:spPr>
              <a:xfrm>
                <a:off x="1996375" y="5867525"/>
                <a:ext cx="538775" cy="335175"/>
              </a:xfrm>
              <a:custGeom>
                <a:avLst/>
                <a:gdLst/>
                <a:ahLst/>
                <a:cxnLst/>
                <a:rect l="l" t="t" r="r" b="b"/>
                <a:pathLst>
                  <a:path w="21551" h="13407" extrusionOk="0">
                    <a:moveTo>
                      <a:pt x="7632" y="0"/>
                    </a:moveTo>
                    <a:cubicBezTo>
                      <a:pt x="6908" y="536"/>
                      <a:pt x="5471" y="680"/>
                      <a:pt x="4139" y="680"/>
                    </a:cubicBezTo>
                    <a:cubicBezTo>
                      <a:pt x="2601" y="680"/>
                      <a:pt x="1203" y="488"/>
                      <a:pt x="1203" y="488"/>
                    </a:cubicBezTo>
                    <a:cubicBezTo>
                      <a:pt x="0" y="5287"/>
                      <a:pt x="500" y="9418"/>
                      <a:pt x="965" y="11644"/>
                    </a:cubicBezTo>
                    <a:cubicBezTo>
                      <a:pt x="1203" y="12764"/>
                      <a:pt x="1429" y="13407"/>
                      <a:pt x="1429" y="13407"/>
                    </a:cubicBezTo>
                    <a:lnTo>
                      <a:pt x="21503" y="13407"/>
                    </a:lnTo>
                    <a:cubicBezTo>
                      <a:pt x="21551" y="12776"/>
                      <a:pt x="21539" y="12192"/>
                      <a:pt x="21467" y="11644"/>
                    </a:cubicBezTo>
                    <a:cubicBezTo>
                      <a:pt x="20717" y="5715"/>
                      <a:pt x="13681" y="4144"/>
                      <a:pt x="13681" y="4144"/>
                    </a:cubicBezTo>
                    <a:cubicBezTo>
                      <a:pt x="9513" y="560"/>
                      <a:pt x="7632" y="0"/>
                      <a:pt x="7632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75;p29">
                <a:extLst>
                  <a:ext uri="{FF2B5EF4-FFF2-40B4-BE49-F238E27FC236}">
                    <a16:creationId xmlns:a16="http://schemas.microsoft.com/office/drawing/2014/main" id="{A63C45DC-BEB2-E5D7-01D1-076FE3AB907D}"/>
                  </a:ext>
                </a:extLst>
              </p:cNvPr>
              <p:cNvSpPr/>
              <p:nvPr/>
            </p:nvSpPr>
            <p:spPr>
              <a:xfrm>
                <a:off x="2271400" y="598002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27" y="1"/>
                    </a:moveTo>
                    <a:cubicBezTo>
                      <a:pt x="1441" y="1"/>
                      <a:pt x="1" y="1906"/>
                      <a:pt x="1" y="1906"/>
                    </a:cubicBezTo>
                    <a:cubicBezTo>
                      <a:pt x="180" y="1968"/>
                      <a:pt x="364" y="1999"/>
                      <a:pt x="548" y="1999"/>
                    </a:cubicBezTo>
                    <a:cubicBezTo>
                      <a:pt x="855" y="1999"/>
                      <a:pt x="1163" y="1914"/>
                      <a:pt x="1453" y="1751"/>
                    </a:cubicBezTo>
                    <a:cubicBezTo>
                      <a:pt x="1882" y="1501"/>
                      <a:pt x="2525" y="1203"/>
                      <a:pt x="3287" y="1096"/>
                    </a:cubicBezTo>
                    <a:cubicBezTo>
                      <a:pt x="3619" y="1047"/>
                      <a:pt x="3925" y="1027"/>
                      <a:pt x="4204" y="1027"/>
                    </a:cubicBezTo>
                    <a:cubicBezTo>
                      <a:pt x="5344" y="1027"/>
                      <a:pt x="6013" y="1358"/>
                      <a:pt x="6013" y="1358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7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76;p29">
                <a:extLst>
                  <a:ext uri="{FF2B5EF4-FFF2-40B4-BE49-F238E27FC236}">
                    <a16:creationId xmlns:a16="http://schemas.microsoft.com/office/drawing/2014/main" id="{918205DF-620E-D3EC-EDCA-F3BD5F85FBEF}"/>
                  </a:ext>
                </a:extLst>
              </p:cNvPr>
              <p:cNvSpPr/>
              <p:nvPr/>
            </p:nvSpPr>
            <p:spPr>
              <a:xfrm>
                <a:off x="2208000" y="5952950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39" y="0"/>
                    </a:moveTo>
                    <a:cubicBezTo>
                      <a:pt x="1453" y="0"/>
                      <a:pt x="1" y="1917"/>
                      <a:pt x="1" y="1917"/>
                    </a:cubicBezTo>
                    <a:cubicBezTo>
                      <a:pt x="182" y="1979"/>
                      <a:pt x="367" y="2010"/>
                      <a:pt x="551" y="2010"/>
                    </a:cubicBezTo>
                    <a:cubicBezTo>
                      <a:pt x="861" y="2010"/>
                      <a:pt x="1169" y="1922"/>
                      <a:pt x="1453" y="1751"/>
                    </a:cubicBezTo>
                    <a:cubicBezTo>
                      <a:pt x="1894" y="1500"/>
                      <a:pt x="2525" y="1215"/>
                      <a:pt x="3299" y="1096"/>
                    </a:cubicBezTo>
                    <a:cubicBezTo>
                      <a:pt x="3621" y="1050"/>
                      <a:pt x="3921" y="1031"/>
                      <a:pt x="4193" y="1031"/>
                    </a:cubicBezTo>
                    <a:cubicBezTo>
                      <a:pt x="5337" y="1031"/>
                      <a:pt x="6013" y="1358"/>
                      <a:pt x="6013" y="1358"/>
                    </a:cubicBezTo>
                    <a:lnTo>
                      <a:pt x="7597" y="2155"/>
                    </a:lnTo>
                    <a:cubicBezTo>
                      <a:pt x="7597" y="2155"/>
                      <a:pt x="6239" y="0"/>
                      <a:pt x="4239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77;p29">
                <a:extLst>
                  <a:ext uri="{FF2B5EF4-FFF2-40B4-BE49-F238E27FC236}">
                    <a16:creationId xmlns:a16="http://schemas.microsoft.com/office/drawing/2014/main" id="{26434BA8-8A67-5267-C620-3689E534A8E6}"/>
                  </a:ext>
                </a:extLst>
              </p:cNvPr>
              <p:cNvSpPr/>
              <p:nvPr/>
            </p:nvSpPr>
            <p:spPr>
              <a:xfrm>
                <a:off x="2159475" y="5921975"/>
                <a:ext cx="189950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2157" extrusionOk="0">
                    <a:moveTo>
                      <a:pt x="4202" y="1"/>
                    </a:moveTo>
                    <a:cubicBezTo>
                      <a:pt x="1433" y="1"/>
                      <a:pt x="1" y="1906"/>
                      <a:pt x="1" y="1906"/>
                    </a:cubicBezTo>
                    <a:cubicBezTo>
                      <a:pt x="180" y="1969"/>
                      <a:pt x="364" y="1999"/>
                      <a:pt x="548" y="1999"/>
                    </a:cubicBezTo>
                    <a:cubicBezTo>
                      <a:pt x="854" y="1999"/>
                      <a:pt x="1159" y="1915"/>
                      <a:pt x="1442" y="1751"/>
                    </a:cubicBezTo>
                    <a:cubicBezTo>
                      <a:pt x="1882" y="1489"/>
                      <a:pt x="2525" y="1204"/>
                      <a:pt x="3287" y="1096"/>
                    </a:cubicBezTo>
                    <a:cubicBezTo>
                      <a:pt x="3623" y="1046"/>
                      <a:pt x="3933" y="1026"/>
                      <a:pt x="4215" y="1026"/>
                    </a:cubicBezTo>
                    <a:cubicBezTo>
                      <a:pt x="5343" y="1026"/>
                      <a:pt x="6014" y="1346"/>
                      <a:pt x="6014" y="1346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8" y="1"/>
                    </a:cubicBezTo>
                    <a:cubicBezTo>
                      <a:pt x="4219" y="1"/>
                      <a:pt x="4210" y="1"/>
                      <a:pt x="4202" y="1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78;p29">
                <a:extLst>
                  <a:ext uri="{FF2B5EF4-FFF2-40B4-BE49-F238E27FC236}">
                    <a16:creationId xmlns:a16="http://schemas.microsoft.com/office/drawing/2014/main" id="{69D06EE1-8F97-38E5-3F54-77777E7E32BB}"/>
                  </a:ext>
                </a:extLst>
              </p:cNvPr>
              <p:cNvSpPr/>
              <p:nvPr/>
            </p:nvSpPr>
            <p:spPr>
              <a:xfrm>
                <a:off x="2020475" y="6158625"/>
                <a:ext cx="5146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0587" h="1763" extrusionOk="0">
                    <a:moveTo>
                      <a:pt x="1" y="0"/>
                    </a:moveTo>
                    <a:cubicBezTo>
                      <a:pt x="239" y="1120"/>
                      <a:pt x="465" y="1763"/>
                      <a:pt x="465" y="1763"/>
                    </a:cubicBezTo>
                    <a:lnTo>
                      <a:pt x="20539" y="1763"/>
                    </a:lnTo>
                    <a:cubicBezTo>
                      <a:pt x="20587" y="1132"/>
                      <a:pt x="20575" y="548"/>
                      <a:pt x="20503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79;p29">
                <a:extLst>
                  <a:ext uri="{FF2B5EF4-FFF2-40B4-BE49-F238E27FC236}">
                    <a16:creationId xmlns:a16="http://schemas.microsoft.com/office/drawing/2014/main" id="{B773BA74-9F41-B561-A39F-C441F82D795A}"/>
                  </a:ext>
                </a:extLst>
              </p:cNvPr>
              <p:cNvSpPr/>
              <p:nvPr/>
            </p:nvSpPr>
            <p:spPr>
              <a:xfrm>
                <a:off x="1141200" y="594250"/>
                <a:ext cx="1183200" cy="225885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90354" extrusionOk="0">
                    <a:moveTo>
                      <a:pt x="17562" y="1"/>
                    </a:moveTo>
                    <a:lnTo>
                      <a:pt x="13990" y="1251"/>
                    </a:lnTo>
                    <a:lnTo>
                      <a:pt x="263" y="6073"/>
                    </a:lnTo>
                    <a:lnTo>
                      <a:pt x="1025" y="34231"/>
                    </a:lnTo>
                    <a:lnTo>
                      <a:pt x="1025" y="34255"/>
                    </a:lnTo>
                    <a:lnTo>
                      <a:pt x="1513" y="52674"/>
                    </a:lnTo>
                    <a:lnTo>
                      <a:pt x="596" y="79867"/>
                    </a:lnTo>
                    <a:lnTo>
                      <a:pt x="560" y="81284"/>
                    </a:lnTo>
                    <a:lnTo>
                      <a:pt x="1" y="88130"/>
                    </a:lnTo>
                    <a:cubicBezTo>
                      <a:pt x="2834" y="90035"/>
                      <a:pt x="8502" y="89952"/>
                      <a:pt x="14348" y="90143"/>
                    </a:cubicBezTo>
                    <a:cubicBezTo>
                      <a:pt x="14860" y="90154"/>
                      <a:pt x="15383" y="90166"/>
                      <a:pt x="15907" y="90190"/>
                    </a:cubicBezTo>
                    <a:cubicBezTo>
                      <a:pt x="16181" y="90202"/>
                      <a:pt x="16455" y="90214"/>
                      <a:pt x="16729" y="90226"/>
                    </a:cubicBezTo>
                    <a:cubicBezTo>
                      <a:pt x="18615" y="90315"/>
                      <a:pt x="20550" y="90353"/>
                      <a:pt x="22484" y="90353"/>
                    </a:cubicBezTo>
                    <a:cubicBezTo>
                      <a:pt x="26217" y="90353"/>
                      <a:pt x="29951" y="90212"/>
                      <a:pt x="33338" y="90023"/>
                    </a:cubicBezTo>
                    <a:cubicBezTo>
                      <a:pt x="34267" y="89964"/>
                      <a:pt x="35184" y="89904"/>
                      <a:pt x="36053" y="89833"/>
                    </a:cubicBezTo>
                    <a:cubicBezTo>
                      <a:pt x="36541" y="89809"/>
                      <a:pt x="37029" y="89773"/>
                      <a:pt x="37493" y="89738"/>
                    </a:cubicBezTo>
                    <a:cubicBezTo>
                      <a:pt x="42994" y="89321"/>
                      <a:pt x="46816" y="88845"/>
                      <a:pt x="46816" y="88845"/>
                    </a:cubicBezTo>
                    <a:cubicBezTo>
                      <a:pt x="46411" y="83666"/>
                      <a:pt x="46256" y="78474"/>
                      <a:pt x="46137" y="73414"/>
                    </a:cubicBezTo>
                    <a:cubicBezTo>
                      <a:pt x="46125" y="72426"/>
                      <a:pt x="46102" y="71438"/>
                      <a:pt x="46078" y="70462"/>
                    </a:cubicBezTo>
                    <a:cubicBezTo>
                      <a:pt x="45983" y="64973"/>
                      <a:pt x="45899" y="59675"/>
                      <a:pt x="45566" y="54805"/>
                    </a:cubicBezTo>
                    <a:lnTo>
                      <a:pt x="45566" y="54793"/>
                    </a:lnTo>
                    <a:cubicBezTo>
                      <a:pt x="45613" y="54269"/>
                      <a:pt x="45661" y="53745"/>
                      <a:pt x="45709" y="53209"/>
                    </a:cubicBezTo>
                    <a:cubicBezTo>
                      <a:pt x="47328" y="32778"/>
                      <a:pt x="46066" y="4668"/>
                      <a:pt x="46066" y="4668"/>
                    </a:cubicBezTo>
                    <a:cubicBezTo>
                      <a:pt x="42601" y="1929"/>
                      <a:pt x="32183" y="751"/>
                      <a:pt x="30290" y="667"/>
                    </a:cubicBezTo>
                    <a:cubicBezTo>
                      <a:pt x="30123" y="655"/>
                      <a:pt x="28195" y="358"/>
                      <a:pt x="28195" y="358"/>
                    </a:cubicBezTo>
                    <a:cubicBezTo>
                      <a:pt x="25584" y="906"/>
                      <a:pt x="23588" y="1100"/>
                      <a:pt x="22072" y="1100"/>
                    </a:cubicBezTo>
                    <a:cubicBezTo>
                      <a:pt x="18455" y="1100"/>
                      <a:pt x="17562" y="1"/>
                      <a:pt x="17562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80;p29">
                <a:extLst>
                  <a:ext uri="{FF2B5EF4-FFF2-40B4-BE49-F238E27FC236}">
                    <a16:creationId xmlns:a16="http://schemas.microsoft.com/office/drawing/2014/main" id="{A1EAEF61-DD2E-277C-B1D4-8D09213B45FB}"/>
                  </a:ext>
                </a:extLst>
              </p:cNvPr>
              <p:cNvSpPr/>
              <p:nvPr/>
            </p:nvSpPr>
            <p:spPr>
              <a:xfrm>
                <a:off x="292275" y="746050"/>
                <a:ext cx="909375" cy="121030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48412" extrusionOk="0">
                    <a:moveTo>
                      <a:pt x="34220" y="1"/>
                    </a:moveTo>
                    <a:cubicBezTo>
                      <a:pt x="34220" y="1"/>
                      <a:pt x="32112" y="5061"/>
                      <a:pt x="29219" y="11288"/>
                    </a:cubicBezTo>
                    <a:cubicBezTo>
                      <a:pt x="28886" y="12026"/>
                      <a:pt x="28528" y="12776"/>
                      <a:pt x="28171" y="13550"/>
                    </a:cubicBezTo>
                    <a:cubicBezTo>
                      <a:pt x="25040" y="20158"/>
                      <a:pt x="21230" y="27528"/>
                      <a:pt x="18194" y="31481"/>
                    </a:cubicBezTo>
                    <a:cubicBezTo>
                      <a:pt x="18194" y="31481"/>
                      <a:pt x="16670" y="28480"/>
                      <a:pt x="14872" y="24658"/>
                    </a:cubicBezTo>
                    <a:cubicBezTo>
                      <a:pt x="14646" y="24194"/>
                      <a:pt x="14419" y="23718"/>
                      <a:pt x="14205" y="23230"/>
                    </a:cubicBezTo>
                    <a:cubicBezTo>
                      <a:pt x="13205" y="21063"/>
                      <a:pt x="12169" y="18753"/>
                      <a:pt x="11300" y="16598"/>
                    </a:cubicBezTo>
                    <a:cubicBezTo>
                      <a:pt x="10312" y="14181"/>
                      <a:pt x="9395" y="11943"/>
                      <a:pt x="8633" y="10085"/>
                    </a:cubicBezTo>
                    <a:cubicBezTo>
                      <a:pt x="8407" y="9526"/>
                      <a:pt x="8192" y="9002"/>
                      <a:pt x="8002" y="8526"/>
                    </a:cubicBezTo>
                    <a:cubicBezTo>
                      <a:pt x="7026" y="6156"/>
                      <a:pt x="6418" y="4680"/>
                      <a:pt x="6418" y="4680"/>
                    </a:cubicBezTo>
                    <a:lnTo>
                      <a:pt x="1" y="6906"/>
                    </a:lnTo>
                    <a:cubicBezTo>
                      <a:pt x="1" y="6906"/>
                      <a:pt x="739" y="13348"/>
                      <a:pt x="2882" y="21444"/>
                    </a:cubicBezTo>
                    <a:cubicBezTo>
                      <a:pt x="3013" y="21944"/>
                      <a:pt x="3144" y="22456"/>
                      <a:pt x="3287" y="22968"/>
                    </a:cubicBezTo>
                    <a:cubicBezTo>
                      <a:pt x="5787" y="31886"/>
                      <a:pt x="9955" y="42363"/>
                      <a:pt x="16634" y="48411"/>
                    </a:cubicBezTo>
                    <a:cubicBezTo>
                      <a:pt x="16634" y="48411"/>
                      <a:pt x="23206" y="47149"/>
                      <a:pt x="29183" y="39303"/>
                    </a:cubicBezTo>
                    <a:cubicBezTo>
                      <a:pt x="29481" y="38898"/>
                      <a:pt x="29790" y="38482"/>
                      <a:pt x="30088" y="38041"/>
                    </a:cubicBezTo>
                    <a:cubicBezTo>
                      <a:pt x="31874" y="35469"/>
                      <a:pt x="33565" y="32267"/>
                      <a:pt x="34970" y="28290"/>
                    </a:cubicBezTo>
                    <a:cubicBezTo>
                      <a:pt x="34970" y="28290"/>
                      <a:pt x="34970" y="28254"/>
                      <a:pt x="34982" y="28183"/>
                    </a:cubicBezTo>
                    <a:lnTo>
                      <a:pt x="34982" y="28159"/>
                    </a:lnTo>
                    <a:cubicBezTo>
                      <a:pt x="35124" y="26694"/>
                      <a:pt x="36375" y="12776"/>
                      <a:pt x="34220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81;p29">
                <a:extLst>
                  <a:ext uri="{FF2B5EF4-FFF2-40B4-BE49-F238E27FC236}">
                    <a16:creationId xmlns:a16="http://schemas.microsoft.com/office/drawing/2014/main" id="{CCAEFE27-6E49-08E8-3CD1-4FD833504DD9}"/>
                  </a:ext>
                </a:extLst>
              </p:cNvPr>
              <p:cNvSpPr/>
              <p:nvPr/>
            </p:nvSpPr>
            <p:spPr>
              <a:xfrm>
                <a:off x="176800" y="232750"/>
                <a:ext cx="457525" cy="685975"/>
              </a:xfrm>
              <a:custGeom>
                <a:avLst/>
                <a:gdLst/>
                <a:ahLst/>
                <a:cxnLst/>
                <a:rect l="l" t="t" r="r" b="b"/>
                <a:pathLst>
                  <a:path w="18301" h="27439" extrusionOk="0">
                    <a:moveTo>
                      <a:pt x="12261" y="0"/>
                    </a:moveTo>
                    <a:cubicBezTo>
                      <a:pt x="10712" y="0"/>
                      <a:pt x="9537" y="10924"/>
                      <a:pt x="9537" y="10924"/>
                    </a:cubicBezTo>
                    <a:cubicBezTo>
                      <a:pt x="9537" y="10924"/>
                      <a:pt x="8978" y="1185"/>
                      <a:pt x="6692" y="304"/>
                    </a:cubicBezTo>
                    <a:cubicBezTo>
                      <a:pt x="6608" y="272"/>
                      <a:pt x="6530" y="256"/>
                      <a:pt x="6457" y="256"/>
                    </a:cubicBezTo>
                    <a:cubicBezTo>
                      <a:pt x="4525" y="256"/>
                      <a:pt x="6073" y="11234"/>
                      <a:pt x="6073" y="11234"/>
                    </a:cubicBezTo>
                    <a:cubicBezTo>
                      <a:pt x="6073" y="11234"/>
                      <a:pt x="5768" y="11199"/>
                      <a:pt x="5302" y="11199"/>
                    </a:cubicBezTo>
                    <a:cubicBezTo>
                      <a:pt x="3920" y="11199"/>
                      <a:pt x="1121" y="11506"/>
                      <a:pt x="667" y="13937"/>
                    </a:cubicBezTo>
                    <a:cubicBezTo>
                      <a:pt x="0" y="17556"/>
                      <a:pt x="2239" y="18509"/>
                      <a:pt x="2239" y="18509"/>
                    </a:cubicBezTo>
                    <a:lnTo>
                      <a:pt x="2239" y="18556"/>
                    </a:lnTo>
                    <a:cubicBezTo>
                      <a:pt x="2239" y="18652"/>
                      <a:pt x="2251" y="18902"/>
                      <a:pt x="2263" y="19259"/>
                    </a:cubicBezTo>
                    <a:cubicBezTo>
                      <a:pt x="2334" y="21045"/>
                      <a:pt x="2715" y="25581"/>
                      <a:pt x="4620" y="27438"/>
                    </a:cubicBezTo>
                    <a:cubicBezTo>
                      <a:pt x="4620" y="27438"/>
                      <a:pt x="9335" y="27414"/>
                      <a:pt x="11037" y="25212"/>
                    </a:cubicBezTo>
                    <a:cubicBezTo>
                      <a:pt x="11037" y="25212"/>
                      <a:pt x="14776" y="20557"/>
                      <a:pt x="16538" y="17342"/>
                    </a:cubicBezTo>
                    <a:cubicBezTo>
                      <a:pt x="18300" y="14127"/>
                      <a:pt x="15502" y="12032"/>
                      <a:pt x="12800" y="11698"/>
                    </a:cubicBezTo>
                    <a:cubicBezTo>
                      <a:pt x="12800" y="11698"/>
                      <a:pt x="14466" y="2745"/>
                      <a:pt x="12704" y="304"/>
                    </a:cubicBezTo>
                    <a:cubicBezTo>
                      <a:pt x="12554" y="95"/>
                      <a:pt x="12406" y="0"/>
                      <a:pt x="12261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82;p29">
                <a:extLst>
                  <a:ext uri="{FF2B5EF4-FFF2-40B4-BE49-F238E27FC236}">
                    <a16:creationId xmlns:a16="http://schemas.microsoft.com/office/drawing/2014/main" id="{364D99AD-EF49-1A00-D87B-A67351E9595F}"/>
                  </a:ext>
                </a:extLst>
              </p:cNvPr>
              <p:cNvSpPr/>
              <p:nvPr/>
            </p:nvSpPr>
            <p:spPr>
              <a:xfrm>
                <a:off x="232750" y="566875"/>
                <a:ext cx="6552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894" extrusionOk="0">
                    <a:moveTo>
                      <a:pt x="1671" y="1"/>
                    </a:moveTo>
                    <a:cubicBezTo>
                      <a:pt x="1642" y="1"/>
                      <a:pt x="1613" y="4"/>
                      <a:pt x="1584" y="12"/>
                    </a:cubicBezTo>
                    <a:cubicBezTo>
                      <a:pt x="1394" y="60"/>
                      <a:pt x="1287" y="250"/>
                      <a:pt x="1334" y="441"/>
                    </a:cubicBezTo>
                    <a:cubicBezTo>
                      <a:pt x="1334" y="464"/>
                      <a:pt x="1894" y="2572"/>
                      <a:pt x="1620" y="4286"/>
                    </a:cubicBezTo>
                    <a:cubicBezTo>
                      <a:pt x="1572" y="4596"/>
                      <a:pt x="1429" y="4810"/>
                      <a:pt x="1191" y="4965"/>
                    </a:cubicBezTo>
                    <a:cubicBezTo>
                      <a:pt x="935" y="5143"/>
                      <a:pt x="572" y="5198"/>
                      <a:pt x="217" y="5198"/>
                    </a:cubicBezTo>
                    <a:cubicBezTo>
                      <a:pt x="144" y="5198"/>
                      <a:pt x="72" y="5195"/>
                      <a:pt x="1" y="5191"/>
                    </a:cubicBezTo>
                    <a:lnTo>
                      <a:pt x="1" y="5191"/>
                    </a:lnTo>
                    <a:cubicBezTo>
                      <a:pt x="1" y="5287"/>
                      <a:pt x="13" y="5537"/>
                      <a:pt x="25" y="5894"/>
                    </a:cubicBezTo>
                    <a:lnTo>
                      <a:pt x="203" y="5894"/>
                    </a:lnTo>
                    <a:cubicBezTo>
                      <a:pt x="667" y="5894"/>
                      <a:pt x="1168" y="5822"/>
                      <a:pt x="1572" y="5560"/>
                    </a:cubicBezTo>
                    <a:cubicBezTo>
                      <a:pt x="1727" y="5453"/>
                      <a:pt x="1870" y="5334"/>
                      <a:pt x="1977" y="5191"/>
                    </a:cubicBezTo>
                    <a:cubicBezTo>
                      <a:pt x="2132" y="4989"/>
                      <a:pt x="2239" y="4763"/>
                      <a:pt x="2299" y="4501"/>
                    </a:cubicBezTo>
                    <a:lnTo>
                      <a:pt x="2311" y="4394"/>
                    </a:lnTo>
                    <a:cubicBezTo>
                      <a:pt x="2620" y="2536"/>
                      <a:pt x="2037" y="357"/>
                      <a:pt x="2013" y="262"/>
                    </a:cubicBezTo>
                    <a:cubicBezTo>
                      <a:pt x="1973" y="102"/>
                      <a:pt x="1824" y="1"/>
                      <a:pt x="1671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83;p29">
                <a:extLst>
                  <a:ext uri="{FF2B5EF4-FFF2-40B4-BE49-F238E27FC236}">
                    <a16:creationId xmlns:a16="http://schemas.microsoft.com/office/drawing/2014/main" id="{DC96786F-F13C-169D-1F8C-08A282CFF56C}"/>
                  </a:ext>
                </a:extLst>
              </p:cNvPr>
              <p:cNvSpPr/>
              <p:nvPr/>
            </p:nvSpPr>
            <p:spPr>
              <a:xfrm>
                <a:off x="274125" y="562700"/>
                <a:ext cx="10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6192" extrusionOk="0">
                    <a:moveTo>
                      <a:pt x="3029" y="0"/>
                    </a:moveTo>
                    <a:cubicBezTo>
                      <a:pt x="2988" y="0"/>
                      <a:pt x="2946" y="8"/>
                      <a:pt x="2906" y="24"/>
                    </a:cubicBezTo>
                    <a:cubicBezTo>
                      <a:pt x="2727" y="96"/>
                      <a:pt x="2632" y="298"/>
                      <a:pt x="2703" y="477"/>
                    </a:cubicBezTo>
                    <a:cubicBezTo>
                      <a:pt x="2703" y="501"/>
                      <a:pt x="3477" y="2608"/>
                      <a:pt x="2989" y="4227"/>
                    </a:cubicBezTo>
                    <a:cubicBezTo>
                      <a:pt x="2822" y="4751"/>
                      <a:pt x="2549" y="5382"/>
                      <a:pt x="2084" y="5477"/>
                    </a:cubicBezTo>
                    <a:cubicBezTo>
                      <a:pt x="2044" y="5485"/>
                      <a:pt x="2002" y="5489"/>
                      <a:pt x="1960" y="5489"/>
                    </a:cubicBezTo>
                    <a:cubicBezTo>
                      <a:pt x="1450" y="5489"/>
                      <a:pt x="865" y="4923"/>
                      <a:pt x="667" y="4692"/>
                    </a:cubicBezTo>
                    <a:cubicBezTo>
                      <a:pt x="595" y="4606"/>
                      <a:pt x="497" y="4564"/>
                      <a:pt x="397" y="4564"/>
                    </a:cubicBezTo>
                    <a:cubicBezTo>
                      <a:pt x="317" y="4564"/>
                      <a:pt x="236" y="4591"/>
                      <a:pt x="167" y="4644"/>
                    </a:cubicBezTo>
                    <a:cubicBezTo>
                      <a:pt x="24" y="4763"/>
                      <a:pt x="1" y="4989"/>
                      <a:pt x="120" y="5132"/>
                    </a:cubicBezTo>
                    <a:cubicBezTo>
                      <a:pt x="215" y="5251"/>
                      <a:pt x="1025" y="6192"/>
                      <a:pt x="1965" y="6192"/>
                    </a:cubicBezTo>
                    <a:cubicBezTo>
                      <a:pt x="2049" y="6192"/>
                      <a:pt x="2132" y="6180"/>
                      <a:pt x="2227" y="6168"/>
                    </a:cubicBezTo>
                    <a:cubicBezTo>
                      <a:pt x="2870" y="6037"/>
                      <a:pt x="3346" y="5454"/>
                      <a:pt x="3656" y="4441"/>
                    </a:cubicBezTo>
                    <a:cubicBezTo>
                      <a:pt x="4215" y="2584"/>
                      <a:pt x="3394" y="322"/>
                      <a:pt x="3358" y="227"/>
                    </a:cubicBezTo>
                    <a:cubicBezTo>
                      <a:pt x="3303" y="89"/>
                      <a:pt x="3170" y="0"/>
                      <a:pt x="3029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84;p29">
                <a:extLst>
                  <a:ext uri="{FF2B5EF4-FFF2-40B4-BE49-F238E27FC236}">
                    <a16:creationId xmlns:a16="http://schemas.microsoft.com/office/drawing/2014/main" id="{379FE168-D750-D67A-D9AD-A2C973BE4621}"/>
                  </a:ext>
                </a:extLst>
              </p:cNvPr>
              <p:cNvSpPr/>
              <p:nvPr/>
            </p:nvSpPr>
            <p:spPr>
              <a:xfrm>
                <a:off x="406000" y="572425"/>
                <a:ext cx="150925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3791" extrusionOk="0">
                    <a:moveTo>
                      <a:pt x="848" y="1"/>
                    </a:moveTo>
                    <a:cubicBezTo>
                      <a:pt x="713" y="1"/>
                      <a:pt x="586" y="74"/>
                      <a:pt x="524" y="207"/>
                    </a:cubicBezTo>
                    <a:cubicBezTo>
                      <a:pt x="191" y="909"/>
                      <a:pt x="0" y="2457"/>
                      <a:pt x="1631" y="3267"/>
                    </a:cubicBezTo>
                    <a:cubicBezTo>
                      <a:pt x="2453" y="3671"/>
                      <a:pt x="3322" y="3791"/>
                      <a:pt x="4060" y="3791"/>
                    </a:cubicBezTo>
                    <a:cubicBezTo>
                      <a:pt x="4989" y="3791"/>
                      <a:pt x="5691" y="3600"/>
                      <a:pt x="5739" y="3588"/>
                    </a:cubicBezTo>
                    <a:cubicBezTo>
                      <a:pt x="5929" y="3541"/>
                      <a:pt x="6037" y="3350"/>
                      <a:pt x="5989" y="3160"/>
                    </a:cubicBezTo>
                    <a:cubicBezTo>
                      <a:pt x="5949" y="2999"/>
                      <a:pt x="5808" y="2898"/>
                      <a:pt x="5651" y="2898"/>
                    </a:cubicBezTo>
                    <a:cubicBezTo>
                      <a:pt x="5621" y="2898"/>
                      <a:pt x="5591" y="2902"/>
                      <a:pt x="5560" y="2909"/>
                    </a:cubicBezTo>
                    <a:cubicBezTo>
                      <a:pt x="5547" y="2916"/>
                      <a:pt x="4908" y="3082"/>
                      <a:pt x="4065" y="3082"/>
                    </a:cubicBezTo>
                    <a:cubicBezTo>
                      <a:pt x="3414" y="3082"/>
                      <a:pt x="2641" y="2983"/>
                      <a:pt x="1941" y="2636"/>
                    </a:cubicBezTo>
                    <a:cubicBezTo>
                      <a:pt x="548" y="1945"/>
                      <a:pt x="1096" y="647"/>
                      <a:pt x="1155" y="493"/>
                    </a:cubicBezTo>
                    <a:cubicBezTo>
                      <a:pt x="1238" y="326"/>
                      <a:pt x="1167" y="112"/>
                      <a:pt x="988" y="28"/>
                    </a:cubicBezTo>
                    <a:cubicBezTo>
                      <a:pt x="942" y="10"/>
                      <a:pt x="894" y="1"/>
                      <a:pt x="848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85;p29">
                <a:extLst>
                  <a:ext uri="{FF2B5EF4-FFF2-40B4-BE49-F238E27FC236}">
                    <a16:creationId xmlns:a16="http://schemas.microsoft.com/office/drawing/2014/main" id="{094EE325-8A41-6421-E69E-D5797FE4A772}"/>
                  </a:ext>
                </a:extLst>
              </p:cNvPr>
              <p:cNvSpPr/>
              <p:nvPr/>
            </p:nvSpPr>
            <p:spPr>
              <a:xfrm>
                <a:off x="384850" y="649500"/>
                <a:ext cx="958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4994" extrusionOk="0">
                    <a:moveTo>
                      <a:pt x="3433" y="1"/>
                    </a:moveTo>
                    <a:cubicBezTo>
                      <a:pt x="3367" y="1"/>
                      <a:pt x="3300" y="18"/>
                      <a:pt x="3239" y="53"/>
                    </a:cubicBezTo>
                    <a:cubicBezTo>
                      <a:pt x="3144" y="124"/>
                      <a:pt x="739" y="1743"/>
                      <a:pt x="48" y="4565"/>
                    </a:cubicBezTo>
                    <a:cubicBezTo>
                      <a:pt x="1" y="4756"/>
                      <a:pt x="120" y="4946"/>
                      <a:pt x="310" y="4994"/>
                    </a:cubicBezTo>
                    <a:lnTo>
                      <a:pt x="394" y="4994"/>
                    </a:lnTo>
                    <a:cubicBezTo>
                      <a:pt x="548" y="4994"/>
                      <a:pt x="691" y="4887"/>
                      <a:pt x="727" y="4732"/>
                    </a:cubicBezTo>
                    <a:cubicBezTo>
                      <a:pt x="1346" y="2184"/>
                      <a:pt x="3608" y="660"/>
                      <a:pt x="3632" y="648"/>
                    </a:cubicBezTo>
                    <a:cubicBezTo>
                      <a:pt x="3787" y="541"/>
                      <a:pt x="3835" y="315"/>
                      <a:pt x="3727" y="160"/>
                    </a:cubicBezTo>
                    <a:cubicBezTo>
                      <a:pt x="3659" y="54"/>
                      <a:pt x="3548" y="1"/>
                      <a:pt x="3433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86;p29">
                <a:extLst>
                  <a:ext uri="{FF2B5EF4-FFF2-40B4-BE49-F238E27FC236}">
                    <a16:creationId xmlns:a16="http://schemas.microsoft.com/office/drawing/2014/main" id="{A33421AB-BEA9-BDE5-3608-51EA059E79A2}"/>
                  </a:ext>
                </a:extLst>
              </p:cNvPr>
              <p:cNvSpPr/>
              <p:nvPr/>
            </p:nvSpPr>
            <p:spPr>
              <a:xfrm>
                <a:off x="2251450" y="410600"/>
                <a:ext cx="754600" cy="581950"/>
              </a:xfrm>
              <a:custGeom>
                <a:avLst/>
                <a:gdLst/>
                <a:ahLst/>
                <a:cxnLst/>
                <a:rect l="l" t="t" r="r" b="b"/>
                <a:pathLst>
                  <a:path w="30184" h="23278" extrusionOk="0">
                    <a:moveTo>
                      <a:pt x="28933" y="0"/>
                    </a:moveTo>
                    <a:cubicBezTo>
                      <a:pt x="27957" y="155"/>
                      <a:pt x="26969" y="346"/>
                      <a:pt x="25980" y="572"/>
                    </a:cubicBezTo>
                    <a:cubicBezTo>
                      <a:pt x="25314" y="715"/>
                      <a:pt x="24647" y="881"/>
                      <a:pt x="23968" y="1048"/>
                    </a:cubicBezTo>
                    <a:cubicBezTo>
                      <a:pt x="18194" y="2584"/>
                      <a:pt x="12336" y="5049"/>
                      <a:pt x="7871" y="7156"/>
                    </a:cubicBezTo>
                    <a:cubicBezTo>
                      <a:pt x="7395" y="7382"/>
                      <a:pt x="6942" y="7597"/>
                      <a:pt x="6490" y="7811"/>
                    </a:cubicBezTo>
                    <a:cubicBezTo>
                      <a:pt x="2668" y="9680"/>
                      <a:pt x="168" y="11109"/>
                      <a:pt x="168" y="11109"/>
                    </a:cubicBezTo>
                    <a:cubicBezTo>
                      <a:pt x="1" y="15717"/>
                      <a:pt x="560" y="19812"/>
                      <a:pt x="2001" y="23277"/>
                    </a:cubicBezTo>
                    <a:lnTo>
                      <a:pt x="8788" y="19729"/>
                    </a:lnTo>
                    <a:lnTo>
                      <a:pt x="10276" y="18943"/>
                    </a:lnTo>
                    <a:lnTo>
                      <a:pt x="26135" y="10633"/>
                    </a:lnTo>
                    <a:lnTo>
                      <a:pt x="27433" y="9954"/>
                    </a:lnTo>
                    <a:lnTo>
                      <a:pt x="29731" y="8751"/>
                    </a:lnTo>
                    <a:cubicBezTo>
                      <a:pt x="30183" y="6037"/>
                      <a:pt x="28933" y="0"/>
                      <a:pt x="28933" y="0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87;p29">
                <a:extLst>
                  <a:ext uri="{FF2B5EF4-FFF2-40B4-BE49-F238E27FC236}">
                    <a16:creationId xmlns:a16="http://schemas.microsoft.com/office/drawing/2014/main" id="{FABE1E99-489F-3DFC-7094-E5BD82FF2DCF}"/>
                  </a:ext>
                </a:extLst>
              </p:cNvPr>
              <p:cNvSpPr/>
              <p:nvPr/>
            </p:nvSpPr>
            <p:spPr>
              <a:xfrm>
                <a:off x="1539175" y="266000"/>
                <a:ext cx="372100" cy="42970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7188" extrusionOk="0">
                    <a:moveTo>
                      <a:pt x="4921" y="1"/>
                    </a:moveTo>
                    <a:cubicBezTo>
                      <a:pt x="3232" y="1"/>
                      <a:pt x="1541" y="612"/>
                      <a:pt x="0" y="2224"/>
                    </a:cubicBezTo>
                    <a:cubicBezTo>
                      <a:pt x="524" y="3903"/>
                      <a:pt x="965" y="5511"/>
                      <a:pt x="1250" y="7308"/>
                    </a:cubicBezTo>
                    <a:cubicBezTo>
                      <a:pt x="1631" y="9654"/>
                      <a:pt x="1762" y="12333"/>
                      <a:pt x="1536" y="15917"/>
                    </a:cubicBezTo>
                    <a:cubicBezTo>
                      <a:pt x="3507" y="16764"/>
                      <a:pt x="5454" y="17188"/>
                      <a:pt x="7378" y="17188"/>
                    </a:cubicBezTo>
                    <a:cubicBezTo>
                      <a:pt x="9778" y="17188"/>
                      <a:pt x="12140" y="16529"/>
                      <a:pt x="14466" y="15214"/>
                    </a:cubicBezTo>
                    <a:cubicBezTo>
                      <a:pt x="13800" y="11297"/>
                      <a:pt x="14157" y="8225"/>
                      <a:pt x="14883" y="5475"/>
                    </a:cubicBezTo>
                    <a:cubicBezTo>
                      <a:pt x="13835" y="4391"/>
                      <a:pt x="11692" y="2367"/>
                      <a:pt x="9156" y="1117"/>
                    </a:cubicBezTo>
                    <a:cubicBezTo>
                      <a:pt x="8049" y="724"/>
                      <a:pt x="6882" y="355"/>
                      <a:pt x="5727" y="46"/>
                    </a:cubicBezTo>
                    <a:cubicBezTo>
                      <a:pt x="5459" y="16"/>
                      <a:pt x="5190" y="1"/>
                      <a:pt x="4921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88;p29">
                <a:extLst>
                  <a:ext uri="{FF2B5EF4-FFF2-40B4-BE49-F238E27FC236}">
                    <a16:creationId xmlns:a16="http://schemas.microsoft.com/office/drawing/2014/main" id="{B0529E75-4B2B-57F8-9DDF-8F195930E83E}"/>
                  </a:ext>
                </a:extLst>
              </p:cNvPr>
              <p:cNvSpPr/>
              <p:nvPr/>
            </p:nvSpPr>
            <p:spPr>
              <a:xfrm>
                <a:off x="1539175" y="266000"/>
                <a:ext cx="372100" cy="380375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5215" extrusionOk="0">
                    <a:moveTo>
                      <a:pt x="4921" y="1"/>
                    </a:moveTo>
                    <a:cubicBezTo>
                      <a:pt x="3232" y="1"/>
                      <a:pt x="1541" y="612"/>
                      <a:pt x="0" y="2224"/>
                    </a:cubicBezTo>
                    <a:cubicBezTo>
                      <a:pt x="524" y="3903"/>
                      <a:pt x="965" y="5511"/>
                      <a:pt x="1250" y="7308"/>
                    </a:cubicBezTo>
                    <a:cubicBezTo>
                      <a:pt x="3465" y="10523"/>
                      <a:pt x="7585" y="14595"/>
                      <a:pt x="14466" y="15214"/>
                    </a:cubicBezTo>
                    <a:cubicBezTo>
                      <a:pt x="13800" y="11297"/>
                      <a:pt x="14157" y="8225"/>
                      <a:pt x="14883" y="5475"/>
                    </a:cubicBezTo>
                    <a:cubicBezTo>
                      <a:pt x="13835" y="4391"/>
                      <a:pt x="11692" y="2367"/>
                      <a:pt x="9156" y="1117"/>
                    </a:cubicBezTo>
                    <a:cubicBezTo>
                      <a:pt x="8049" y="724"/>
                      <a:pt x="6882" y="355"/>
                      <a:pt x="5727" y="46"/>
                    </a:cubicBezTo>
                    <a:cubicBezTo>
                      <a:pt x="5459" y="16"/>
                      <a:pt x="5190" y="1"/>
                      <a:pt x="4921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89;p29">
                <a:extLst>
                  <a:ext uri="{FF2B5EF4-FFF2-40B4-BE49-F238E27FC236}">
                    <a16:creationId xmlns:a16="http://schemas.microsoft.com/office/drawing/2014/main" id="{C5D05387-0DB4-6062-7C69-1D4BD48C2040}"/>
                  </a:ext>
                </a:extLst>
              </p:cNvPr>
              <p:cNvSpPr/>
              <p:nvPr/>
            </p:nvSpPr>
            <p:spPr>
              <a:xfrm>
                <a:off x="2057400" y="-73000"/>
                <a:ext cx="198650" cy="2985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1940" extrusionOk="0">
                    <a:moveTo>
                      <a:pt x="4346" y="0"/>
                    </a:moveTo>
                    <a:cubicBezTo>
                      <a:pt x="2836" y="0"/>
                      <a:pt x="1393" y="1485"/>
                      <a:pt x="1393" y="1485"/>
                    </a:cubicBezTo>
                    <a:cubicBezTo>
                      <a:pt x="0" y="6640"/>
                      <a:pt x="1012" y="11915"/>
                      <a:pt x="1012" y="11915"/>
                    </a:cubicBezTo>
                    <a:cubicBezTo>
                      <a:pt x="1173" y="11931"/>
                      <a:pt x="1331" y="11939"/>
                      <a:pt x="1485" y="11939"/>
                    </a:cubicBezTo>
                    <a:cubicBezTo>
                      <a:pt x="6564" y="11939"/>
                      <a:pt x="7946" y="3236"/>
                      <a:pt x="6120" y="925"/>
                    </a:cubicBezTo>
                    <a:cubicBezTo>
                      <a:pt x="5578" y="243"/>
                      <a:pt x="4956" y="0"/>
                      <a:pt x="4346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90;p29">
                <a:extLst>
                  <a:ext uri="{FF2B5EF4-FFF2-40B4-BE49-F238E27FC236}">
                    <a16:creationId xmlns:a16="http://schemas.microsoft.com/office/drawing/2014/main" id="{AB7F06DA-3D71-1EF4-59FD-283E63CDC6FB}"/>
                  </a:ext>
                </a:extLst>
              </p:cNvPr>
              <p:cNvSpPr/>
              <p:nvPr/>
            </p:nvSpPr>
            <p:spPr>
              <a:xfrm>
                <a:off x="1425475" y="-157325"/>
                <a:ext cx="3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37" extrusionOk="0">
                    <a:moveTo>
                      <a:pt x="0" y="0"/>
                    </a:moveTo>
                    <a:lnTo>
                      <a:pt x="0" y="36"/>
                    </a:lnTo>
                    <a:cubicBezTo>
                      <a:pt x="0" y="36"/>
                      <a:pt x="0" y="24"/>
                      <a:pt x="12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91;p29">
                <a:extLst>
                  <a:ext uri="{FF2B5EF4-FFF2-40B4-BE49-F238E27FC236}">
                    <a16:creationId xmlns:a16="http://schemas.microsoft.com/office/drawing/2014/main" id="{CC70FC2B-CADA-F4D4-C101-CECD80E2667F}"/>
                  </a:ext>
                </a:extLst>
              </p:cNvPr>
              <p:cNvSpPr/>
              <p:nvPr/>
            </p:nvSpPr>
            <p:spPr>
              <a:xfrm>
                <a:off x="1421300" y="-419575"/>
                <a:ext cx="771850" cy="938750"/>
              </a:xfrm>
              <a:custGeom>
                <a:avLst/>
                <a:gdLst/>
                <a:ahLst/>
                <a:cxnLst/>
                <a:rect l="l" t="t" r="r" b="b"/>
                <a:pathLst>
                  <a:path w="30874" h="37550" extrusionOk="0">
                    <a:moveTo>
                      <a:pt x="15311" y="1"/>
                    </a:moveTo>
                    <a:cubicBezTo>
                      <a:pt x="4338" y="1"/>
                      <a:pt x="973" y="5018"/>
                      <a:pt x="238" y="8550"/>
                    </a:cubicBezTo>
                    <a:cubicBezTo>
                      <a:pt x="238" y="8573"/>
                      <a:pt x="167" y="10526"/>
                      <a:pt x="167" y="10526"/>
                    </a:cubicBezTo>
                    <a:cubicBezTo>
                      <a:pt x="0" y="15003"/>
                      <a:pt x="608" y="19575"/>
                      <a:pt x="1905" y="23659"/>
                    </a:cubicBezTo>
                    <a:cubicBezTo>
                      <a:pt x="2036" y="24063"/>
                      <a:pt x="2179" y="24480"/>
                      <a:pt x="2322" y="24885"/>
                    </a:cubicBezTo>
                    <a:cubicBezTo>
                      <a:pt x="2370" y="24992"/>
                      <a:pt x="2405" y="25099"/>
                      <a:pt x="2441" y="25206"/>
                    </a:cubicBezTo>
                    <a:cubicBezTo>
                      <a:pt x="2596" y="25611"/>
                      <a:pt x="2751" y="26004"/>
                      <a:pt x="2917" y="26397"/>
                    </a:cubicBezTo>
                    <a:cubicBezTo>
                      <a:pt x="5646" y="32876"/>
                      <a:pt x="10277" y="37550"/>
                      <a:pt x="16323" y="37550"/>
                    </a:cubicBezTo>
                    <a:cubicBezTo>
                      <a:pt x="17610" y="37550"/>
                      <a:pt x="18961" y="37338"/>
                      <a:pt x="20372" y="36886"/>
                    </a:cubicBezTo>
                    <a:cubicBezTo>
                      <a:pt x="30873" y="33529"/>
                      <a:pt x="29980" y="13241"/>
                      <a:pt x="29897" y="11729"/>
                    </a:cubicBezTo>
                    <a:cubicBezTo>
                      <a:pt x="29921" y="11729"/>
                      <a:pt x="29909" y="11574"/>
                      <a:pt x="29885" y="11371"/>
                    </a:cubicBezTo>
                    <a:cubicBezTo>
                      <a:pt x="29766" y="10145"/>
                      <a:pt x="29409" y="8966"/>
                      <a:pt x="28837" y="7871"/>
                    </a:cubicBezTo>
                    <a:cubicBezTo>
                      <a:pt x="27278" y="4918"/>
                      <a:pt x="23491" y="37"/>
                      <a:pt x="15467" y="1"/>
                    </a:cubicBezTo>
                    <a:cubicBezTo>
                      <a:pt x="15415" y="1"/>
                      <a:pt x="15363" y="1"/>
                      <a:pt x="15311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92;p29">
                <a:extLst>
                  <a:ext uri="{FF2B5EF4-FFF2-40B4-BE49-F238E27FC236}">
                    <a16:creationId xmlns:a16="http://schemas.microsoft.com/office/drawing/2014/main" id="{BA0E7556-BB3D-DE8B-9BAC-3C6B06B3F076}"/>
                  </a:ext>
                </a:extLst>
              </p:cNvPr>
              <p:cNvSpPr/>
              <p:nvPr/>
            </p:nvSpPr>
            <p:spPr>
              <a:xfrm>
                <a:off x="1322000" y="-73150"/>
                <a:ext cx="230875" cy="28490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11396" extrusionOk="0">
                    <a:moveTo>
                      <a:pt x="3720" y="0"/>
                    </a:moveTo>
                    <a:cubicBezTo>
                      <a:pt x="2769" y="0"/>
                      <a:pt x="1839" y="315"/>
                      <a:pt x="1305" y="1324"/>
                    </a:cubicBezTo>
                    <a:cubicBezTo>
                      <a:pt x="1" y="3791"/>
                      <a:pt x="2572" y="11396"/>
                      <a:pt x="7096" y="11396"/>
                    </a:cubicBezTo>
                    <a:cubicBezTo>
                      <a:pt x="7485" y="11396"/>
                      <a:pt x="7889" y="11339"/>
                      <a:pt x="8306" y="11218"/>
                    </a:cubicBezTo>
                    <a:cubicBezTo>
                      <a:pt x="8306" y="11218"/>
                      <a:pt x="9235" y="5682"/>
                      <a:pt x="6925" y="860"/>
                    </a:cubicBezTo>
                    <a:cubicBezTo>
                      <a:pt x="6925" y="860"/>
                      <a:pt x="5293" y="0"/>
                      <a:pt x="3720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93;p29">
                <a:extLst>
                  <a:ext uri="{FF2B5EF4-FFF2-40B4-BE49-F238E27FC236}">
                    <a16:creationId xmlns:a16="http://schemas.microsoft.com/office/drawing/2014/main" id="{E55F0AEE-A97F-8D06-010B-7B74158B33B1}"/>
                  </a:ext>
                </a:extLst>
              </p:cNvPr>
              <p:cNvSpPr/>
              <p:nvPr/>
            </p:nvSpPr>
            <p:spPr>
              <a:xfrm>
                <a:off x="1482325" y="195700"/>
                <a:ext cx="732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787" extrusionOk="0">
                    <a:moveTo>
                      <a:pt x="2929" y="0"/>
                    </a:moveTo>
                    <a:cubicBezTo>
                      <a:pt x="2929" y="0"/>
                      <a:pt x="1713" y="676"/>
                      <a:pt x="604" y="676"/>
                    </a:cubicBezTo>
                    <a:cubicBezTo>
                      <a:pt x="396" y="676"/>
                      <a:pt x="192" y="652"/>
                      <a:pt x="0" y="595"/>
                    </a:cubicBezTo>
                    <a:lnTo>
                      <a:pt x="0" y="595"/>
                    </a:lnTo>
                    <a:cubicBezTo>
                      <a:pt x="155" y="1000"/>
                      <a:pt x="310" y="1393"/>
                      <a:pt x="476" y="1786"/>
                    </a:cubicBezTo>
                    <a:cubicBezTo>
                      <a:pt x="1238" y="1762"/>
                      <a:pt x="2250" y="1429"/>
                      <a:pt x="2929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94;p29">
                <a:extLst>
                  <a:ext uri="{FF2B5EF4-FFF2-40B4-BE49-F238E27FC236}">
                    <a16:creationId xmlns:a16="http://schemas.microsoft.com/office/drawing/2014/main" id="{736B86A9-0CF7-C80D-E4C5-568042CDC64A}"/>
                  </a:ext>
                </a:extLst>
              </p:cNvPr>
              <p:cNvSpPr/>
              <p:nvPr/>
            </p:nvSpPr>
            <p:spPr>
              <a:xfrm>
                <a:off x="1530525" y="-176975"/>
                <a:ext cx="654275" cy="935250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37410" extrusionOk="0">
                    <a:moveTo>
                      <a:pt x="19277" y="18628"/>
                    </a:moveTo>
                    <a:cubicBezTo>
                      <a:pt x="19535" y="18628"/>
                      <a:pt x="19826" y="18652"/>
                      <a:pt x="20158" y="18705"/>
                    </a:cubicBezTo>
                    <a:cubicBezTo>
                      <a:pt x="21420" y="18908"/>
                      <a:pt x="22111" y="19420"/>
                      <a:pt x="22468" y="19872"/>
                    </a:cubicBezTo>
                    <a:cubicBezTo>
                      <a:pt x="22087" y="20813"/>
                      <a:pt x="21718" y="21551"/>
                      <a:pt x="21396" y="21932"/>
                    </a:cubicBezTo>
                    <a:cubicBezTo>
                      <a:pt x="20335" y="23195"/>
                      <a:pt x="19423" y="24274"/>
                      <a:pt x="18018" y="24274"/>
                    </a:cubicBezTo>
                    <a:cubicBezTo>
                      <a:pt x="17438" y="24274"/>
                      <a:pt x="16773" y="24090"/>
                      <a:pt x="15979" y="23658"/>
                    </a:cubicBezTo>
                    <a:cubicBezTo>
                      <a:pt x="15420" y="23354"/>
                      <a:pt x="14916" y="23233"/>
                      <a:pt x="14441" y="23233"/>
                    </a:cubicBezTo>
                    <a:cubicBezTo>
                      <a:pt x="12609" y="23233"/>
                      <a:pt x="11197" y="25027"/>
                      <a:pt x="8645" y="25027"/>
                    </a:cubicBezTo>
                    <a:cubicBezTo>
                      <a:pt x="7502" y="25027"/>
                      <a:pt x="6395" y="23825"/>
                      <a:pt x="5466" y="22134"/>
                    </a:cubicBezTo>
                    <a:cubicBezTo>
                      <a:pt x="6216" y="21586"/>
                      <a:pt x="6942" y="20027"/>
                      <a:pt x="10086" y="19003"/>
                    </a:cubicBezTo>
                    <a:cubicBezTo>
                      <a:pt x="10135" y="18987"/>
                      <a:pt x="10199" y="18980"/>
                      <a:pt x="10276" y="18980"/>
                    </a:cubicBezTo>
                    <a:cubicBezTo>
                      <a:pt x="11101" y="18980"/>
                      <a:pt x="13413" y="19786"/>
                      <a:pt x="14958" y="19786"/>
                    </a:cubicBezTo>
                    <a:cubicBezTo>
                      <a:pt x="15051" y="19786"/>
                      <a:pt x="15142" y="19783"/>
                      <a:pt x="15229" y="19777"/>
                    </a:cubicBezTo>
                    <a:cubicBezTo>
                      <a:pt x="17245" y="19642"/>
                      <a:pt x="17573" y="18628"/>
                      <a:pt x="19277" y="18628"/>
                    </a:cubicBezTo>
                    <a:close/>
                    <a:moveTo>
                      <a:pt x="24373" y="0"/>
                    </a:moveTo>
                    <a:cubicBezTo>
                      <a:pt x="24373" y="1"/>
                      <a:pt x="25004" y="4370"/>
                      <a:pt x="25266" y="7573"/>
                    </a:cubicBezTo>
                    <a:cubicBezTo>
                      <a:pt x="25409" y="9287"/>
                      <a:pt x="24718" y="12788"/>
                      <a:pt x="23802" y="15931"/>
                    </a:cubicBezTo>
                    <a:cubicBezTo>
                      <a:pt x="22998" y="15172"/>
                      <a:pt x="22189" y="14901"/>
                      <a:pt x="21377" y="14901"/>
                    </a:cubicBezTo>
                    <a:cubicBezTo>
                      <a:pt x="19566" y="14901"/>
                      <a:pt x="17733" y="16247"/>
                      <a:pt x="15884" y="16526"/>
                    </a:cubicBezTo>
                    <a:cubicBezTo>
                      <a:pt x="15652" y="16563"/>
                      <a:pt x="15419" y="16579"/>
                      <a:pt x="15187" y="16579"/>
                    </a:cubicBezTo>
                    <a:cubicBezTo>
                      <a:pt x="13293" y="16579"/>
                      <a:pt x="11394" y="15498"/>
                      <a:pt x="9599" y="15498"/>
                    </a:cubicBezTo>
                    <a:cubicBezTo>
                      <a:pt x="9106" y="15498"/>
                      <a:pt x="8620" y="15580"/>
                      <a:pt x="8145" y="15788"/>
                    </a:cubicBezTo>
                    <a:cubicBezTo>
                      <a:pt x="6194" y="16640"/>
                      <a:pt x="4722" y="16837"/>
                      <a:pt x="3773" y="16837"/>
                    </a:cubicBezTo>
                    <a:cubicBezTo>
                      <a:pt x="3622" y="16837"/>
                      <a:pt x="3483" y="16832"/>
                      <a:pt x="3359" y="16824"/>
                    </a:cubicBezTo>
                    <a:cubicBezTo>
                      <a:pt x="2906" y="15157"/>
                      <a:pt x="2644" y="13657"/>
                      <a:pt x="2656" y="12776"/>
                    </a:cubicBezTo>
                    <a:cubicBezTo>
                      <a:pt x="2716" y="9942"/>
                      <a:pt x="2073" y="5942"/>
                      <a:pt x="2073" y="5942"/>
                    </a:cubicBezTo>
                    <a:lnTo>
                      <a:pt x="1" y="9240"/>
                    </a:lnTo>
                    <a:cubicBezTo>
                      <a:pt x="1" y="9240"/>
                      <a:pt x="1144" y="25408"/>
                      <a:pt x="2811" y="27861"/>
                    </a:cubicBezTo>
                    <a:cubicBezTo>
                      <a:pt x="4478" y="30314"/>
                      <a:pt x="6180" y="29766"/>
                      <a:pt x="7942" y="33957"/>
                    </a:cubicBezTo>
                    <a:cubicBezTo>
                      <a:pt x="8921" y="36307"/>
                      <a:pt x="12095" y="37410"/>
                      <a:pt x="14928" y="37410"/>
                    </a:cubicBezTo>
                    <a:cubicBezTo>
                      <a:pt x="17163" y="37410"/>
                      <a:pt x="19186" y="36724"/>
                      <a:pt x="19753" y="35422"/>
                    </a:cubicBezTo>
                    <a:cubicBezTo>
                      <a:pt x="21039" y="32457"/>
                      <a:pt x="22409" y="32052"/>
                      <a:pt x="23778" y="29290"/>
                    </a:cubicBezTo>
                    <a:cubicBezTo>
                      <a:pt x="25135" y="26516"/>
                      <a:pt x="24790" y="23218"/>
                      <a:pt x="24861" y="20384"/>
                    </a:cubicBezTo>
                    <a:cubicBezTo>
                      <a:pt x="24933" y="17550"/>
                      <a:pt x="25933" y="12252"/>
                      <a:pt x="26052" y="8502"/>
                    </a:cubicBezTo>
                    <a:cubicBezTo>
                      <a:pt x="26171" y="4739"/>
                      <a:pt x="25254" y="215"/>
                      <a:pt x="25254" y="215"/>
                    </a:cubicBezTo>
                    <a:lnTo>
                      <a:pt x="24373" y="0"/>
                    </a:ln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95;p29">
                <a:extLst>
                  <a:ext uri="{FF2B5EF4-FFF2-40B4-BE49-F238E27FC236}">
                    <a16:creationId xmlns:a16="http://schemas.microsoft.com/office/drawing/2014/main" id="{F138BA1E-D0CB-A183-7A48-59A4446B56A3}"/>
                  </a:ext>
                </a:extLst>
              </p:cNvPr>
              <p:cNvSpPr/>
              <p:nvPr/>
            </p:nvSpPr>
            <p:spPr>
              <a:xfrm>
                <a:off x="1392725" y="-630000"/>
                <a:ext cx="827500" cy="683725"/>
              </a:xfrm>
              <a:custGeom>
                <a:avLst/>
                <a:gdLst/>
                <a:ahLst/>
                <a:cxnLst/>
                <a:rect l="l" t="t" r="r" b="b"/>
                <a:pathLst>
                  <a:path w="33100" h="27349" extrusionOk="0">
                    <a:moveTo>
                      <a:pt x="26146" y="0"/>
                    </a:moveTo>
                    <a:cubicBezTo>
                      <a:pt x="24730" y="2893"/>
                      <a:pt x="20955" y="4834"/>
                      <a:pt x="14978" y="6144"/>
                    </a:cubicBezTo>
                    <a:cubicBezTo>
                      <a:pt x="9287" y="7406"/>
                      <a:pt x="8478" y="7168"/>
                      <a:pt x="6025" y="8632"/>
                    </a:cubicBezTo>
                    <a:cubicBezTo>
                      <a:pt x="6013" y="8644"/>
                      <a:pt x="4549" y="9609"/>
                      <a:pt x="3989" y="9990"/>
                    </a:cubicBezTo>
                    <a:cubicBezTo>
                      <a:pt x="3846" y="10085"/>
                      <a:pt x="3703" y="10180"/>
                      <a:pt x="3560" y="10287"/>
                    </a:cubicBezTo>
                    <a:cubicBezTo>
                      <a:pt x="2048" y="11514"/>
                      <a:pt x="1655" y="12549"/>
                      <a:pt x="1453" y="13157"/>
                    </a:cubicBezTo>
                    <a:cubicBezTo>
                      <a:pt x="0" y="17479"/>
                      <a:pt x="1322" y="22253"/>
                      <a:pt x="1322" y="22253"/>
                    </a:cubicBezTo>
                    <a:cubicBezTo>
                      <a:pt x="5501" y="23241"/>
                      <a:pt x="5513" y="27349"/>
                      <a:pt x="5513" y="27349"/>
                    </a:cubicBezTo>
                    <a:lnTo>
                      <a:pt x="7323" y="26932"/>
                    </a:lnTo>
                    <a:cubicBezTo>
                      <a:pt x="8168" y="24741"/>
                      <a:pt x="6882" y="21015"/>
                      <a:pt x="7489" y="19074"/>
                    </a:cubicBezTo>
                    <a:cubicBezTo>
                      <a:pt x="7772" y="18190"/>
                      <a:pt x="8672" y="17781"/>
                      <a:pt x="9827" y="17781"/>
                    </a:cubicBezTo>
                    <a:cubicBezTo>
                      <a:pt x="10617" y="17781"/>
                      <a:pt x="11528" y="17973"/>
                      <a:pt x="12442" y="18336"/>
                    </a:cubicBezTo>
                    <a:cubicBezTo>
                      <a:pt x="12808" y="18482"/>
                      <a:pt x="13221" y="18545"/>
                      <a:pt x="13663" y="18545"/>
                    </a:cubicBezTo>
                    <a:cubicBezTo>
                      <a:pt x="15953" y="18545"/>
                      <a:pt x="18997" y="16843"/>
                      <a:pt x="20015" y="16205"/>
                    </a:cubicBezTo>
                    <a:cubicBezTo>
                      <a:pt x="20427" y="15950"/>
                      <a:pt x="21072" y="15812"/>
                      <a:pt x="21826" y="15812"/>
                    </a:cubicBezTo>
                    <a:cubicBezTo>
                      <a:pt x="23293" y="15812"/>
                      <a:pt x="25171" y="16335"/>
                      <a:pt x="26539" y="17538"/>
                    </a:cubicBezTo>
                    <a:cubicBezTo>
                      <a:pt x="27511" y="18387"/>
                      <a:pt x="28502" y="18612"/>
                      <a:pt x="29279" y="18612"/>
                    </a:cubicBezTo>
                    <a:cubicBezTo>
                      <a:pt x="30159" y="18612"/>
                      <a:pt x="30766" y="18324"/>
                      <a:pt x="30766" y="18324"/>
                    </a:cubicBezTo>
                    <a:cubicBezTo>
                      <a:pt x="30361" y="16133"/>
                      <a:pt x="29623" y="14335"/>
                      <a:pt x="28635" y="12883"/>
                    </a:cubicBezTo>
                    <a:cubicBezTo>
                      <a:pt x="33100" y="9025"/>
                      <a:pt x="29480" y="1584"/>
                      <a:pt x="29480" y="1584"/>
                    </a:cubicBezTo>
                    <a:lnTo>
                      <a:pt x="29480" y="1584"/>
                    </a:lnTo>
                    <a:cubicBezTo>
                      <a:pt x="28790" y="3834"/>
                      <a:pt x="26218" y="5310"/>
                      <a:pt x="26146" y="5358"/>
                    </a:cubicBezTo>
                    <a:cubicBezTo>
                      <a:pt x="27456" y="2631"/>
                      <a:pt x="26146" y="0"/>
                      <a:pt x="26146" y="0"/>
                    </a:cubicBezTo>
                    <a:close/>
                  </a:path>
                </a:pathLst>
              </a:custGeom>
              <a:solidFill>
                <a:srgbClr val="FC46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96;p29">
                <a:extLst>
                  <a:ext uri="{FF2B5EF4-FFF2-40B4-BE49-F238E27FC236}">
                    <a16:creationId xmlns:a16="http://schemas.microsoft.com/office/drawing/2014/main" id="{DE335A46-01AB-6BD5-A838-D7982D77E961}"/>
                  </a:ext>
                </a:extLst>
              </p:cNvPr>
              <p:cNvSpPr/>
              <p:nvPr/>
            </p:nvSpPr>
            <p:spPr>
              <a:xfrm>
                <a:off x="1323375" y="1814450"/>
                <a:ext cx="103000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378" extrusionOk="0">
                    <a:moveTo>
                      <a:pt x="3313" y="0"/>
                    </a:moveTo>
                    <a:cubicBezTo>
                      <a:pt x="3057" y="0"/>
                      <a:pt x="2816" y="139"/>
                      <a:pt x="2691" y="389"/>
                    </a:cubicBezTo>
                    <a:lnTo>
                      <a:pt x="179" y="5366"/>
                    </a:lnTo>
                    <a:cubicBezTo>
                      <a:pt x="0" y="5711"/>
                      <a:pt x="143" y="6128"/>
                      <a:pt x="488" y="6306"/>
                    </a:cubicBezTo>
                    <a:cubicBezTo>
                      <a:pt x="584" y="6354"/>
                      <a:pt x="691" y="6378"/>
                      <a:pt x="798" y="6378"/>
                    </a:cubicBezTo>
                    <a:cubicBezTo>
                      <a:pt x="1060" y="6378"/>
                      <a:pt x="1310" y="6235"/>
                      <a:pt x="1429" y="5997"/>
                    </a:cubicBezTo>
                    <a:lnTo>
                      <a:pt x="3953" y="1020"/>
                    </a:lnTo>
                    <a:cubicBezTo>
                      <a:pt x="4120" y="675"/>
                      <a:pt x="3989" y="246"/>
                      <a:pt x="3644" y="79"/>
                    </a:cubicBezTo>
                    <a:cubicBezTo>
                      <a:pt x="3536" y="26"/>
                      <a:pt x="3423" y="0"/>
                      <a:pt x="331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97;p29">
                <a:extLst>
                  <a:ext uri="{FF2B5EF4-FFF2-40B4-BE49-F238E27FC236}">
                    <a16:creationId xmlns:a16="http://schemas.microsoft.com/office/drawing/2014/main" id="{857D82D0-F071-25A4-9F88-5E1EF950CB02}"/>
                  </a:ext>
                </a:extLst>
              </p:cNvPr>
              <p:cNvSpPr/>
              <p:nvPr/>
            </p:nvSpPr>
            <p:spPr>
              <a:xfrm>
                <a:off x="1508800" y="1484025"/>
                <a:ext cx="60750" cy="17257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6903" extrusionOk="0">
                    <a:moveTo>
                      <a:pt x="756" y="0"/>
                    </a:moveTo>
                    <a:cubicBezTo>
                      <a:pt x="719" y="0"/>
                      <a:pt x="681" y="3"/>
                      <a:pt x="644" y="9"/>
                    </a:cubicBezTo>
                    <a:cubicBezTo>
                      <a:pt x="263" y="69"/>
                      <a:pt x="1" y="438"/>
                      <a:pt x="60" y="819"/>
                    </a:cubicBezTo>
                    <a:lnTo>
                      <a:pt x="977" y="6319"/>
                    </a:lnTo>
                    <a:cubicBezTo>
                      <a:pt x="1025" y="6665"/>
                      <a:pt x="1334" y="6903"/>
                      <a:pt x="1668" y="6903"/>
                    </a:cubicBezTo>
                    <a:lnTo>
                      <a:pt x="1787" y="6903"/>
                    </a:lnTo>
                    <a:cubicBezTo>
                      <a:pt x="2168" y="6831"/>
                      <a:pt x="2430" y="6474"/>
                      <a:pt x="2358" y="6093"/>
                    </a:cubicBezTo>
                    <a:lnTo>
                      <a:pt x="1453" y="593"/>
                    </a:lnTo>
                    <a:cubicBezTo>
                      <a:pt x="1389" y="238"/>
                      <a:pt x="1092" y="0"/>
                      <a:pt x="756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98;p29">
                <a:extLst>
                  <a:ext uri="{FF2B5EF4-FFF2-40B4-BE49-F238E27FC236}">
                    <a16:creationId xmlns:a16="http://schemas.microsoft.com/office/drawing/2014/main" id="{747DD807-9B58-5CF3-64DC-453B0971D4A5}"/>
                  </a:ext>
                </a:extLst>
              </p:cNvPr>
              <p:cNvSpPr/>
              <p:nvPr/>
            </p:nvSpPr>
            <p:spPr>
              <a:xfrm>
                <a:off x="897125" y="1363075"/>
                <a:ext cx="1750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1597" extrusionOk="0">
                    <a:moveTo>
                      <a:pt x="698" y="0"/>
                    </a:moveTo>
                    <a:cubicBezTo>
                      <a:pt x="324" y="0"/>
                      <a:pt x="24" y="312"/>
                      <a:pt x="12" y="680"/>
                    </a:cubicBezTo>
                    <a:cubicBezTo>
                      <a:pt x="0" y="1073"/>
                      <a:pt x="298" y="1394"/>
                      <a:pt x="691" y="1406"/>
                    </a:cubicBezTo>
                    <a:lnTo>
                      <a:pt x="6263" y="1597"/>
                    </a:lnTo>
                    <a:lnTo>
                      <a:pt x="6287" y="1597"/>
                    </a:lnTo>
                    <a:cubicBezTo>
                      <a:pt x="6668" y="1597"/>
                      <a:pt x="6978" y="1299"/>
                      <a:pt x="6989" y="918"/>
                    </a:cubicBezTo>
                    <a:cubicBezTo>
                      <a:pt x="7001" y="525"/>
                      <a:pt x="6704" y="204"/>
                      <a:pt x="6311" y="192"/>
                    </a:cubicBezTo>
                    <a:lnTo>
                      <a:pt x="739" y="1"/>
                    </a:lnTo>
                    <a:cubicBezTo>
                      <a:pt x="725" y="0"/>
                      <a:pt x="711" y="0"/>
                      <a:pt x="698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99;p29">
                <a:extLst>
                  <a:ext uri="{FF2B5EF4-FFF2-40B4-BE49-F238E27FC236}">
                    <a16:creationId xmlns:a16="http://schemas.microsoft.com/office/drawing/2014/main" id="{3931A528-BA52-B403-C250-09CC47412A40}"/>
                  </a:ext>
                </a:extLst>
              </p:cNvPr>
              <p:cNvSpPr/>
              <p:nvPr/>
            </p:nvSpPr>
            <p:spPr>
              <a:xfrm>
                <a:off x="717625" y="1736950"/>
                <a:ext cx="17535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1596" extrusionOk="0">
                    <a:moveTo>
                      <a:pt x="718" y="0"/>
                    </a:moveTo>
                    <a:cubicBezTo>
                      <a:pt x="346" y="0"/>
                      <a:pt x="25" y="306"/>
                      <a:pt x="13" y="691"/>
                    </a:cubicBezTo>
                    <a:cubicBezTo>
                      <a:pt x="1" y="1072"/>
                      <a:pt x="311" y="1394"/>
                      <a:pt x="692" y="1405"/>
                    </a:cubicBezTo>
                    <a:lnTo>
                      <a:pt x="6276" y="1596"/>
                    </a:lnTo>
                    <a:lnTo>
                      <a:pt x="6299" y="1596"/>
                    </a:lnTo>
                    <a:cubicBezTo>
                      <a:pt x="6668" y="1596"/>
                      <a:pt x="6978" y="1298"/>
                      <a:pt x="6990" y="917"/>
                    </a:cubicBezTo>
                    <a:cubicBezTo>
                      <a:pt x="7014" y="536"/>
                      <a:pt x="6704" y="203"/>
                      <a:pt x="6311" y="191"/>
                    </a:cubicBezTo>
                    <a:lnTo>
                      <a:pt x="739" y="1"/>
                    </a:lnTo>
                    <a:cubicBezTo>
                      <a:pt x="732" y="0"/>
                      <a:pt x="725" y="0"/>
                      <a:pt x="718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00;p29">
                <a:extLst>
                  <a:ext uri="{FF2B5EF4-FFF2-40B4-BE49-F238E27FC236}">
                    <a16:creationId xmlns:a16="http://schemas.microsoft.com/office/drawing/2014/main" id="{98E7FB18-85B0-561A-181A-FD4FA3C0E4EE}"/>
                  </a:ext>
                </a:extLst>
              </p:cNvPr>
              <p:cNvSpPr/>
              <p:nvPr/>
            </p:nvSpPr>
            <p:spPr>
              <a:xfrm>
                <a:off x="578325" y="1326775"/>
                <a:ext cx="857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407" extrusionOk="0">
                    <a:moveTo>
                      <a:pt x="2763" y="1"/>
                    </a:moveTo>
                    <a:lnTo>
                      <a:pt x="239" y="3275"/>
                    </a:lnTo>
                    <a:cubicBezTo>
                      <a:pt x="1" y="3585"/>
                      <a:pt x="60" y="4025"/>
                      <a:pt x="370" y="4251"/>
                    </a:cubicBezTo>
                    <a:cubicBezTo>
                      <a:pt x="501" y="4358"/>
                      <a:pt x="656" y="4406"/>
                      <a:pt x="799" y="4406"/>
                    </a:cubicBezTo>
                    <a:cubicBezTo>
                      <a:pt x="1013" y="4406"/>
                      <a:pt x="1215" y="4311"/>
                      <a:pt x="1358" y="4132"/>
                    </a:cubicBezTo>
                    <a:lnTo>
                      <a:pt x="3430" y="1429"/>
                    </a:lnTo>
                    <a:cubicBezTo>
                      <a:pt x="3204" y="965"/>
                      <a:pt x="2977" y="489"/>
                      <a:pt x="276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01;p29">
                <a:extLst>
                  <a:ext uri="{FF2B5EF4-FFF2-40B4-BE49-F238E27FC236}">
                    <a16:creationId xmlns:a16="http://schemas.microsoft.com/office/drawing/2014/main" id="{50BF43D9-9B5E-518A-BC8E-A9A91A069748}"/>
                  </a:ext>
                </a:extLst>
              </p:cNvPr>
              <p:cNvSpPr/>
              <p:nvPr/>
            </p:nvSpPr>
            <p:spPr>
              <a:xfrm>
                <a:off x="364325" y="1282125"/>
                <a:ext cx="1271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2359" extrusionOk="0">
                    <a:moveTo>
                      <a:pt x="0" y="1"/>
                    </a:moveTo>
                    <a:cubicBezTo>
                      <a:pt x="131" y="501"/>
                      <a:pt x="262" y="1013"/>
                      <a:pt x="405" y="1525"/>
                    </a:cubicBezTo>
                    <a:lnTo>
                      <a:pt x="4167" y="2334"/>
                    </a:lnTo>
                    <a:cubicBezTo>
                      <a:pt x="4215" y="2346"/>
                      <a:pt x="4263" y="2358"/>
                      <a:pt x="4310" y="2358"/>
                    </a:cubicBezTo>
                    <a:cubicBezTo>
                      <a:pt x="4644" y="2358"/>
                      <a:pt x="4929" y="2132"/>
                      <a:pt x="5001" y="1799"/>
                    </a:cubicBezTo>
                    <a:cubicBezTo>
                      <a:pt x="5084" y="1418"/>
                      <a:pt x="4834" y="1049"/>
                      <a:pt x="4453" y="96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02;p29">
                <a:extLst>
                  <a:ext uri="{FF2B5EF4-FFF2-40B4-BE49-F238E27FC236}">
                    <a16:creationId xmlns:a16="http://schemas.microsoft.com/office/drawing/2014/main" id="{7013AF7F-0B78-4785-6E2C-E3666F31ABDC}"/>
                  </a:ext>
                </a:extLst>
              </p:cNvPr>
              <p:cNvSpPr/>
              <p:nvPr/>
            </p:nvSpPr>
            <p:spPr>
              <a:xfrm>
                <a:off x="430700" y="959175"/>
                <a:ext cx="7740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335" extrusionOk="0">
                    <a:moveTo>
                      <a:pt x="2465" y="1"/>
                    </a:moveTo>
                    <a:lnTo>
                      <a:pt x="227" y="3239"/>
                    </a:lnTo>
                    <a:cubicBezTo>
                      <a:pt x="0" y="3549"/>
                      <a:pt x="84" y="4001"/>
                      <a:pt x="405" y="4215"/>
                    </a:cubicBezTo>
                    <a:cubicBezTo>
                      <a:pt x="524" y="4299"/>
                      <a:pt x="667" y="4334"/>
                      <a:pt x="810" y="4334"/>
                    </a:cubicBezTo>
                    <a:cubicBezTo>
                      <a:pt x="1036" y="4334"/>
                      <a:pt x="1251" y="4239"/>
                      <a:pt x="1381" y="4037"/>
                    </a:cubicBezTo>
                    <a:lnTo>
                      <a:pt x="3096" y="1560"/>
                    </a:lnTo>
                    <a:cubicBezTo>
                      <a:pt x="2870" y="1001"/>
                      <a:pt x="2667" y="477"/>
                      <a:pt x="2465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03;p29">
                <a:extLst>
                  <a:ext uri="{FF2B5EF4-FFF2-40B4-BE49-F238E27FC236}">
                    <a16:creationId xmlns:a16="http://schemas.microsoft.com/office/drawing/2014/main" id="{0D79434C-5B23-8779-3129-C6B3C62F04B6}"/>
                  </a:ext>
                </a:extLst>
              </p:cNvPr>
              <p:cNvSpPr/>
              <p:nvPr/>
            </p:nvSpPr>
            <p:spPr>
              <a:xfrm>
                <a:off x="996550" y="1028225"/>
                <a:ext cx="425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395" extrusionOk="0">
                    <a:moveTo>
                      <a:pt x="1048" y="1"/>
                    </a:moveTo>
                    <a:cubicBezTo>
                      <a:pt x="715" y="739"/>
                      <a:pt x="357" y="1489"/>
                      <a:pt x="0" y="2263"/>
                    </a:cubicBezTo>
                    <a:lnTo>
                      <a:pt x="250" y="3799"/>
                    </a:lnTo>
                    <a:cubicBezTo>
                      <a:pt x="310" y="4144"/>
                      <a:pt x="607" y="4394"/>
                      <a:pt x="953" y="4394"/>
                    </a:cubicBezTo>
                    <a:cubicBezTo>
                      <a:pt x="988" y="4394"/>
                      <a:pt x="1024" y="4382"/>
                      <a:pt x="1060" y="4382"/>
                    </a:cubicBezTo>
                    <a:cubicBezTo>
                      <a:pt x="1453" y="4323"/>
                      <a:pt x="1703" y="3954"/>
                      <a:pt x="1643" y="3573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04;p29">
                <a:extLst>
                  <a:ext uri="{FF2B5EF4-FFF2-40B4-BE49-F238E27FC236}">
                    <a16:creationId xmlns:a16="http://schemas.microsoft.com/office/drawing/2014/main" id="{4DA8F3C9-551B-2E2F-F3DC-7FECD512B559}"/>
                  </a:ext>
                </a:extLst>
              </p:cNvPr>
              <p:cNvSpPr/>
              <p:nvPr/>
            </p:nvSpPr>
            <p:spPr>
              <a:xfrm>
                <a:off x="2096075" y="1552725"/>
                <a:ext cx="111050" cy="15507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6203" extrusionOk="0">
                    <a:moveTo>
                      <a:pt x="3648" y="1"/>
                    </a:moveTo>
                    <a:cubicBezTo>
                      <a:pt x="3407" y="1"/>
                      <a:pt x="3172" y="123"/>
                      <a:pt x="3037" y="345"/>
                    </a:cubicBezTo>
                    <a:lnTo>
                      <a:pt x="203" y="5143"/>
                    </a:lnTo>
                    <a:cubicBezTo>
                      <a:pt x="1" y="5476"/>
                      <a:pt x="108" y="5917"/>
                      <a:pt x="441" y="6107"/>
                    </a:cubicBezTo>
                    <a:cubicBezTo>
                      <a:pt x="560" y="6179"/>
                      <a:pt x="679" y="6203"/>
                      <a:pt x="799" y="6203"/>
                    </a:cubicBezTo>
                    <a:cubicBezTo>
                      <a:pt x="1037" y="6203"/>
                      <a:pt x="1275" y="6084"/>
                      <a:pt x="1406" y="5857"/>
                    </a:cubicBezTo>
                    <a:lnTo>
                      <a:pt x="4251" y="1059"/>
                    </a:lnTo>
                    <a:cubicBezTo>
                      <a:pt x="4442" y="726"/>
                      <a:pt x="4335" y="297"/>
                      <a:pt x="4001" y="95"/>
                    </a:cubicBezTo>
                    <a:cubicBezTo>
                      <a:pt x="3890" y="31"/>
                      <a:pt x="3768" y="1"/>
                      <a:pt x="3648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05;p29">
                <a:extLst>
                  <a:ext uri="{FF2B5EF4-FFF2-40B4-BE49-F238E27FC236}">
                    <a16:creationId xmlns:a16="http://schemas.microsoft.com/office/drawing/2014/main" id="{A80DA2D5-AD02-5B70-29D4-8516DCC17822}"/>
                  </a:ext>
                </a:extLst>
              </p:cNvPr>
              <p:cNvSpPr/>
              <p:nvPr/>
            </p:nvSpPr>
            <p:spPr>
              <a:xfrm>
                <a:off x="1284075" y="1059300"/>
                <a:ext cx="1572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4438" extrusionOk="0">
                    <a:moveTo>
                      <a:pt x="801" y="0"/>
                    </a:moveTo>
                    <a:cubicBezTo>
                      <a:pt x="574" y="0"/>
                      <a:pt x="351" y="113"/>
                      <a:pt x="215" y="318"/>
                    </a:cubicBezTo>
                    <a:cubicBezTo>
                      <a:pt x="1" y="651"/>
                      <a:pt x="96" y="1080"/>
                      <a:pt x="417" y="1294"/>
                    </a:cubicBezTo>
                    <a:lnTo>
                      <a:pt x="5108" y="4318"/>
                    </a:lnTo>
                    <a:cubicBezTo>
                      <a:pt x="5227" y="4401"/>
                      <a:pt x="5358" y="4437"/>
                      <a:pt x="5489" y="4437"/>
                    </a:cubicBezTo>
                    <a:cubicBezTo>
                      <a:pt x="5716" y="4437"/>
                      <a:pt x="5942" y="4318"/>
                      <a:pt x="6073" y="4116"/>
                    </a:cubicBezTo>
                    <a:cubicBezTo>
                      <a:pt x="6287" y="3782"/>
                      <a:pt x="6192" y="3354"/>
                      <a:pt x="5870" y="3139"/>
                    </a:cubicBezTo>
                    <a:lnTo>
                      <a:pt x="1179" y="115"/>
                    </a:lnTo>
                    <a:cubicBezTo>
                      <a:pt x="1062" y="37"/>
                      <a:pt x="931" y="0"/>
                      <a:pt x="801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06;p29">
                <a:extLst>
                  <a:ext uri="{FF2B5EF4-FFF2-40B4-BE49-F238E27FC236}">
                    <a16:creationId xmlns:a16="http://schemas.microsoft.com/office/drawing/2014/main" id="{0B789D44-EA17-F3E8-9399-D6B80A863F1B}"/>
                  </a:ext>
                </a:extLst>
              </p:cNvPr>
              <p:cNvSpPr/>
              <p:nvPr/>
            </p:nvSpPr>
            <p:spPr>
              <a:xfrm>
                <a:off x="1922850" y="2128350"/>
                <a:ext cx="10300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383" extrusionOk="0">
                    <a:moveTo>
                      <a:pt x="3319" y="1"/>
                    </a:moveTo>
                    <a:cubicBezTo>
                      <a:pt x="3063" y="1"/>
                      <a:pt x="2818" y="138"/>
                      <a:pt x="2691" y="382"/>
                    </a:cubicBezTo>
                    <a:lnTo>
                      <a:pt x="167" y="5359"/>
                    </a:lnTo>
                    <a:cubicBezTo>
                      <a:pt x="0" y="5704"/>
                      <a:pt x="131" y="6133"/>
                      <a:pt x="477" y="6312"/>
                    </a:cubicBezTo>
                    <a:cubicBezTo>
                      <a:pt x="584" y="6359"/>
                      <a:pt x="691" y="6383"/>
                      <a:pt x="798" y="6383"/>
                    </a:cubicBezTo>
                    <a:cubicBezTo>
                      <a:pt x="1060" y="6383"/>
                      <a:pt x="1298" y="6240"/>
                      <a:pt x="1429" y="6002"/>
                    </a:cubicBezTo>
                    <a:lnTo>
                      <a:pt x="3941" y="1025"/>
                    </a:lnTo>
                    <a:cubicBezTo>
                      <a:pt x="4120" y="680"/>
                      <a:pt x="3977" y="251"/>
                      <a:pt x="3632" y="73"/>
                    </a:cubicBezTo>
                    <a:cubicBezTo>
                      <a:pt x="3531" y="24"/>
                      <a:pt x="3424" y="1"/>
                      <a:pt x="331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07;p29">
                <a:extLst>
                  <a:ext uri="{FF2B5EF4-FFF2-40B4-BE49-F238E27FC236}">
                    <a16:creationId xmlns:a16="http://schemas.microsoft.com/office/drawing/2014/main" id="{0749C4DC-6574-BD4D-B1DA-FC478B20AC96}"/>
                  </a:ext>
                </a:extLst>
              </p:cNvPr>
              <p:cNvSpPr/>
              <p:nvPr/>
            </p:nvSpPr>
            <p:spPr>
              <a:xfrm>
                <a:off x="2171100" y="1924475"/>
                <a:ext cx="112825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3108" extrusionOk="0">
                    <a:moveTo>
                      <a:pt x="4513" y="0"/>
                    </a:moveTo>
                    <a:lnTo>
                      <a:pt x="512" y="1751"/>
                    </a:lnTo>
                    <a:cubicBezTo>
                      <a:pt x="155" y="1905"/>
                      <a:pt x="0" y="2322"/>
                      <a:pt x="155" y="2679"/>
                    </a:cubicBezTo>
                    <a:cubicBezTo>
                      <a:pt x="274" y="2953"/>
                      <a:pt x="524" y="3108"/>
                      <a:pt x="798" y="3108"/>
                    </a:cubicBezTo>
                    <a:cubicBezTo>
                      <a:pt x="893" y="3108"/>
                      <a:pt x="988" y="3084"/>
                      <a:pt x="1072" y="3037"/>
                    </a:cubicBezTo>
                    <a:lnTo>
                      <a:pt x="4370" y="1596"/>
                    </a:lnTo>
                    <a:lnTo>
                      <a:pt x="4370" y="1584"/>
                    </a:lnTo>
                    <a:cubicBezTo>
                      <a:pt x="4417" y="1060"/>
                      <a:pt x="4465" y="536"/>
                      <a:pt x="451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08;p29">
                <a:extLst>
                  <a:ext uri="{FF2B5EF4-FFF2-40B4-BE49-F238E27FC236}">
                    <a16:creationId xmlns:a16="http://schemas.microsoft.com/office/drawing/2014/main" id="{9A103D22-91E3-6151-441D-D5C6C91F78D3}"/>
                  </a:ext>
                </a:extLst>
              </p:cNvPr>
              <p:cNvSpPr/>
              <p:nvPr/>
            </p:nvSpPr>
            <p:spPr>
              <a:xfrm>
                <a:off x="1646025" y="1154625"/>
                <a:ext cx="158375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363" extrusionOk="0">
                    <a:moveTo>
                      <a:pt x="5532" y="1"/>
                    </a:moveTo>
                    <a:cubicBezTo>
                      <a:pt x="5404" y="1"/>
                      <a:pt x="5274" y="36"/>
                      <a:pt x="5156" y="112"/>
                    </a:cubicBezTo>
                    <a:lnTo>
                      <a:pt x="429" y="3065"/>
                    </a:lnTo>
                    <a:cubicBezTo>
                      <a:pt x="108" y="3267"/>
                      <a:pt x="1" y="3708"/>
                      <a:pt x="203" y="4029"/>
                    </a:cubicBezTo>
                    <a:cubicBezTo>
                      <a:pt x="346" y="4244"/>
                      <a:pt x="572" y="4363"/>
                      <a:pt x="810" y="4363"/>
                    </a:cubicBezTo>
                    <a:cubicBezTo>
                      <a:pt x="929" y="4363"/>
                      <a:pt x="1060" y="4327"/>
                      <a:pt x="1179" y="4255"/>
                    </a:cubicBezTo>
                    <a:lnTo>
                      <a:pt x="5906" y="1303"/>
                    </a:lnTo>
                    <a:cubicBezTo>
                      <a:pt x="6228" y="1088"/>
                      <a:pt x="6335" y="660"/>
                      <a:pt x="6132" y="326"/>
                    </a:cubicBezTo>
                    <a:cubicBezTo>
                      <a:pt x="5994" y="119"/>
                      <a:pt x="5766" y="1"/>
                      <a:pt x="553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09;p29">
                <a:extLst>
                  <a:ext uri="{FF2B5EF4-FFF2-40B4-BE49-F238E27FC236}">
                    <a16:creationId xmlns:a16="http://schemas.microsoft.com/office/drawing/2014/main" id="{F290777F-2E2D-DE63-22C7-4F9BED7F2BB9}"/>
                  </a:ext>
                </a:extLst>
              </p:cNvPr>
              <p:cNvSpPr/>
              <p:nvPr/>
            </p:nvSpPr>
            <p:spPr>
              <a:xfrm>
                <a:off x="1261750" y="1348850"/>
                <a:ext cx="881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5905" extrusionOk="0">
                    <a:moveTo>
                      <a:pt x="791" y="0"/>
                    </a:moveTo>
                    <a:cubicBezTo>
                      <a:pt x="698" y="0"/>
                      <a:pt x="603" y="19"/>
                      <a:pt x="513" y="58"/>
                    </a:cubicBezTo>
                    <a:cubicBezTo>
                      <a:pt x="155" y="213"/>
                      <a:pt x="1" y="618"/>
                      <a:pt x="143" y="975"/>
                    </a:cubicBezTo>
                    <a:lnTo>
                      <a:pt x="2084" y="5476"/>
                    </a:lnTo>
                    <a:cubicBezTo>
                      <a:pt x="2203" y="5750"/>
                      <a:pt x="2453" y="5904"/>
                      <a:pt x="2727" y="5904"/>
                    </a:cubicBezTo>
                    <a:cubicBezTo>
                      <a:pt x="2822" y="5904"/>
                      <a:pt x="2918" y="5880"/>
                      <a:pt x="3013" y="5845"/>
                    </a:cubicBezTo>
                    <a:cubicBezTo>
                      <a:pt x="3358" y="5690"/>
                      <a:pt x="3525" y="5285"/>
                      <a:pt x="3370" y="4928"/>
                    </a:cubicBezTo>
                    <a:lnTo>
                      <a:pt x="1441" y="427"/>
                    </a:lnTo>
                    <a:cubicBezTo>
                      <a:pt x="1326" y="161"/>
                      <a:pt x="1064" y="0"/>
                      <a:pt x="791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10;p29">
                <a:extLst>
                  <a:ext uri="{FF2B5EF4-FFF2-40B4-BE49-F238E27FC236}">
                    <a16:creationId xmlns:a16="http://schemas.microsoft.com/office/drawing/2014/main" id="{6134C673-55DA-B3CF-EED4-D28D9D593537}"/>
                  </a:ext>
                </a:extLst>
              </p:cNvPr>
              <p:cNvSpPr/>
              <p:nvPr/>
            </p:nvSpPr>
            <p:spPr>
              <a:xfrm>
                <a:off x="964700" y="1585200"/>
                <a:ext cx="7980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5738" extrusionOk="0">
                    <a:moveTo>
                      <a:pt x="800" y="0"/>
                    </a:moveTo>
                    <a:cubicBezTo>
                      <a:pt x="708" y="0"/>
                      <a:pt x="615" y="19"/>
                      <a:pt x="524" y="58"/>
                    </a:cubicBezTo>
                    <a:cubicBezTo>
                      <a:pt x="167" y="213"/>
                      <a:pt x="0" y="617"/>
                      <a:pt x="155" y="987"/>
                    </a:cubicBezTo>
                    <a:lnTo>
                      <a:pt x="2096" y="5475"/>
                    </a:lnTo>
                    <a:cubicBezTo>
                      <a:pt x="2131" y="5582"/>
                      <a:pt x="2203" y="5678"/>
                      <a:pt x="2286" y="5737"/>
                    </a:cubicBezTo>
                    <a:cubicBezTo>
                      <a:pt x="2584" y="5332"/>
                      <a:pt x="2893" y="4916"/>
                      <a:pt x="3191" y="4475"/>
                    </a:cubicBezTo>
                    <a:lnTo>
                      <a:pt x="1441" y="427"/>
                    </a:lnTo>
                    <a:cubicBezTo>
                      <a:pt x="1325" y="160"/>
                      <a:pt x="1071" y="0"/>
                      <a:pt x="800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11;p29">
                <a:extLst>
                  <a:ext uri="{FF2B5EF4-FFF2-40B4-BE49-F238E27FC236}">
                    <a16:creationId xmlns:a16="http://schemas.microsoft.com/office/drawing/2014/main" id="{BBA72228-F79E-3700-A4B8-446B334E81BE}"/>
                  </a:ext>
                </a:extLst>
              </p:cNvPr>
              <p:cNvSpPr/>
              <p:nvPr/>
            </p:nvSpPr>
            <p:spPr>
              <a:xfrm>
                <a:off x="510175" y="1528925"/>
                <a:ext cx="8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905" extrusionOk="0">
                    <a:moveTo>
                      <a:pt x="796" y="1"/>
                    </a:moveTo>
                    <a:cubicBezTo>
                      <a:pt x="704" y="1"/>
                      <a:pt x="612" y="19"/>
                      <a:pt x="524" y="59"/>
                    </a:cubicBezTo>
                    <a:cubicBezTo>
                      <a:pt x="167" y="213"/>
                      <a:pt x="0" y="618"/>
                      <a:pt x="155" y="975"/>
                    </a:cubicBezTo>
                    <a:lnTo>
                      <a:pt x="2084" y="5476"/>
                    </a:lnTo>
                    <a:cubicBezTo>
                      <a:pt x="2203" y="5750"/>
                      <a:pt x="2465" y="5905"/>
                      <a:pt x="2739" y="5905"/>
                    </a:cubicBezTo>
                    <a:cubicBezTo>
                      <a:pt x="2822" y="5905"/>
                      <a:pt x="2917" y="5893"/>
                      <a:pt x="3013" y="5845"/>
                    </a:cubicBezTo>
                    <a:cubicBezTo>
                      <a:pt x="3370" y="5690"/>
                      <a:pt x="3536" y="5285"/>
                      <a:pt x="3382" y="4928"/>
                    </a:cubicBezTo>
                    <a:lnTo>
                      <a:pt x="1441" y="428"/>
                    </a:lnTo>
                    <a:cubicBezTo>
                      <a:pt x="1325" y="161"/>
                      <a:pt x="1064" y="1"/>
                      <a:pt x="796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12;p29">
                <a:extLst>
                  <a:ext uri="{FF2B5EF4-FFF2-40B4-BE49-F238E27FC236}">
                    <a16:creationId xmlns:a16="http://schemas.microsoft.com/office/drawing/2014/main" id="{7E215407-1372-5CAE-0429-29D1A2E28A63}"/>
                  </a:ext>
                </a:extLst>
              </p:cNvPr>
              <p:cNvSpPr/>
              <p:nvPr/>
            </p:nvSpPr>
            <p:spPr>
              <a:xfrm>
                <a:off x="2149950" y="765200"/>
                <a:ext cx="107475" cy="1374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5498" extrusionOk="0">
                    <a:moveTo>
                      <a:pt x="3501" y="1"/>
                    </a:moveTo>
                    <a:cubicBezTo>
                      <a:pt x="3272" y="1"/>
                      <a:pt x="3047" y="114"/>
                      <a:pt x="2918" y="318"/>
                    </a:cubicBezTo>
                    <a:lnTo>
                      <a:pt x="215" y="4414"/>
                    </a:lnTo>
                    <a:cubicBezTo>
                      <a:pt x="1" y="4735"/>
                      <a:pt x="96" y="5164"/>
                      <a:pt x="418" y="5378"/>
                    </a:cubicBezTo>
                    <a:cubicBezTo>
                      <a:pt x="537" y="5462"/>
                      <a:pt x="668" y="5497"/>
                      <a:pt x="799" y="5497"/>
                    </a:cubicBezTo>
                    <a:cubicBezTo>
                      <a:pt x="1037" y="5497"/>
                      <a:pt x="1251" y="5390"/>
                      <a:pt x="1394" y="5188"/>
                    </a:cubicBezTo>
                    <a:lnTo>
                      <a:pt x="4085" y="1092"/>
                    </a:lnTo>
                    <a:cubicBezTo>
                      <a:pt x="4299" y="771"/>
                      <a:pt x="4204" y="330"/>
                      <a:pt x="3882" y="116"/>
                    </a:cubicBezTo>
                    <a:cubicBezTo>
                      <a:pt x="3765" y="38"/>
                      <a:pt x="3632" y="1"/>
                      <a:pt x="3501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13;p29">
                <a:extLst>
                  <a:ext uri="{FF2B5EF4-FFF2-40B4-BE49-F238E27FC236}">
                    <a16:creationId xmlns:a16="http://schemas.microsoft.com/office/drawing/2014/main" id="{4E3CC5E7-80E1-BA4E-8AB1-D558879959BF}"/>
                  </a:ext>
                </a:extLst>
              </p:cNvPr>
              <p:cNvSpPr/>
              <p:nvPr/>
            </p:nvSpPr>
            <p:spPr>
              <a:xfrm>
                <a:off x="2825925" y="424875"/>
                <a:ext cx="75050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764" extrusionOk="0">
                    <a:moveTo>
                      <a:pt x="3001" y="1"/>
                    </a:moveTo>
                    <a:lnTo>
                      <a:pt x="3001" y="1"/>
                    </a:lnTo>
                    <a:cubicBezTo>
                      <a:pt x="2335" y="144"/>
                      <a:pt x="1668" y="310"/>
                      <a:pt x="989" y="477"/>
                    </a:cubicBezTo>
                    <a:lnTo>
                      <a:pt x="203" y="1680"/>
                    </a:lnTo>
                    <a:cubicBezTo>
                      <a:pt x="1" y="2001"/>
                      <a:pt x="84" y="2430"/>
                      <a:pt x="406" y="2644"/>
                    </a:cubicBezTo>
                    <a:cubicBezTo>
                      <a:pt x="525" y="2727"/>
                      <a:pt x="668" y="2763"/>
                      <a:pt x="799" y="2763"/>
                    </a:cubicBezTo>
                    <a:cubicBezTo>
                      <a:pt x="1025" y="2763"/>
                      <a:pt x="1251" y="2656"/>
                      <a:pt x="1382" y="2454"/>
                    </a:cubicBez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14;p29">
                <a:extLst>
                  <a:ext uri="{FF2B5EF4-FFF2-40B4-BE49-F238E27FC236}">
                    <a16:creationId xmlns:a16="http://schemas.microsoft.com/office/drawing/2014/main" id="{0FA20119-5482-7F5B-06BB-EDDDF6CF2B0A}"/>
                  </a:ext>
                </a:extLst>
              </p:cNvPr>
              <p:cNvSpPr/>
              <p:nvPr/>
            </p:nvSpPr>
            <p:spPr>
              <a:xfrm>
                <a:off x="2471125" y="818300"/>
                <a:ext cx="42600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3421" extrusionOk="0">
                    <a:moveTo>
                      <a:pt x="970" y="1"/>
                    </a:moveTo>
                    <a:cubicBezTo>
                      <a:pt x="606" y="1"/>
                      <a:pt x="296" y="276"/>
                      <a:pt x="263" y="647"/>
                    </a:cubicBezTo>
                    <a:lnTo>
                      <a:pt x="1" y="3421"/>
                    </a:lnTo>
                    <a:lnTo>
                      <a:pt x="1489" y="2635"/>
                    </a:lnTo>
                    <a:lnTo>
                      <a:pt x="1668" y="778"/>
                    </a:lnTo>
                    <a:cubicBezTo>
                      <a:pt x="1703" y="385"/>
                      <a:pt x="1418" y="40"/>
                      <a:pt x="1037" y="4"/>
                    </a:cubicBezTo>
                    <a:cubicBezTo>
                      <a:pt x="1014" y="2"/>
                      <a:pt x="992" y="1"/>
                      <a:pt x="97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15;p29">
                <a:extLst>
                  <a:ext uri="{FF2B5EF4-FFF2-40B4-BE49-F238E27FC236}">
                    <a16:creationId xmlns:a16="http://schemas.microsoft.com/office/drawing/2014/main" id="{91937EAF-71CC-173B-FA94-E2CAEAEC3FE7}"/>
                  </a:ext>
                </a:extLst>
              </p:cNvPr>
              <p:cNvSpPr/>
              <p:nvPr/>
            </p:nvSpPr>
            <p:spPr>
              <a:xfrm>
                <a:off x="2413675" y="589500"/>
                <a:ext cx="390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4620" extrusionOk="0">
                    <a:moveTo>
                      <a:pt x="1382" y="0"/>
                    </a:moveTo>
                    <a:cubicBezTo>
                      <a:pt x="906" y="226"/>
                      <a:pt x="453" y="441"/>
                      <a:pt x="1" y="655"/>
                    </a:cubicBezTo>
                    <a:lnTo>
                      <a:pt x="144" y="3941"/>
                    </a:lnTo>
                    <a:cubicBezTo>
                      <a:pt x="156" y="4322"/>
                      <a:pt x="465" y="4620"/>
                      <a:pt x="846" y="4620"/>
                    </a:cubicBezTo>
                    <a:lnTo>
                      <a:pt x="882" y="4620"/>
                    </a:lnTo>
                    <a:cubicBezTo>
                      <a:pt x="1263" y="4608"/>
                      <a:pt x="1561" y="4274"/>
                      <a:pt x="1549" y="3893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16;p29">
                <a:extLst>
                  <a:ext uri="{FF2B5EF4-FFF2-40B4-BE49-F238E27FC236}">
                    <a16:creationId xmlns:a16="http://schemas.microsoft.com/office/drawing/2014/main" id="{D11A607A-CC1B-A5FF-0C9F-E347490AD42E}"/>
                  </a:ext>
                </a:extLst>
              </p:cNvPr>
              <p:cNvSpPr/>
              <p:nvPr/>
            </p:nvSpPr>
            <p:spPr>
              <a:xfrm>
                <a:off x="2640500" y="539200"/>
                <a:ext cx="107475" cy="1375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5501" extrusionOk="0">
                    <a:moveTo>
                      <a:pt x="3492" y="1"/>
                    </a:moveTo>
                    <a:cubicBezTo>
                      <a:pt x="3265" y="1"/>
                      <a:pt x="3040" y="112"/>
                      <a:pt x="2905" y="321"/>
                    </a:cubicBezTo>
                    <a:lnTo>
                      <a:pt x="215" y="4405"/>
                    </a:lnTo>
                    <a:cubicBezTo>
                      <a:pt x="0" y="4727"/>
                      <a:pt x="84" y="5167"/>
                      <a:pt x="405" y="5381"/>
                    </a:cubicBezTo>
                    <a:cubicBezTo>
                      <a:pt x="524" y="5465"/>
                      <a:pt x="667" y="5501"/>
                      <a:pt x="798" y="5501"/>
                    </a:cubicBezTo>
                    <a:cubicBezTo>
                      <a:pt x="1024" y="5501"/>
                      <a:pt x="1251" y="5381"/>
                      <a:pt x="1381" y="5179"/>
                    </a:cubicBezTo>
                    <a:lnTo>
                      <a:pt x="4084" y="1095"/>
                    </a:lnTo>
                    <a:cubicBezTo>
                      <a:pt x="4299" y="762"/>
                      <a:pt x="4203" y="333"/>
                      <a:pt x="3882" y="119"/>
                    </a:cubicBezTo>
                    <a:cubicBezTo>
                      <a:pt x="3763" y="39"/>
                      <a:pt x="3627" y="1"/>
                      <a:pt x="349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17;p29">
                <a:extLst>
                  <a:ext uri="{FF2B5EF4-FFF2-40B4-BE49-F238E27FC236}">
                    <a16:creationId xmlns:a16="http://schemas.microsoft.com/office/drawing/2014/main" id="{5F082761-007B-B3F9-A742-F2940CFECE53}"/>
                  </a:ext>
                </a:extLst>
              </p:cNvPr>
              <p:cNvSpPr/>
              <p:nvPr/>
            </p:nvSpPr>
            <p:spPr>
              <a:xfrm>
                <a:off x="2851225" y="598225"/>
                <a:ext cx="8605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3128" extrusionOk="0">
                    <a:moveTo>
                      <a:pt x="769" y="1"/>
                    </a:moveTo>
                    <a:cubicBezTo>
                      <a:pt x="594" y="1"/>
                      <a:pt x="419" y="66"/>
                      <a:pt x="287" y="199"/>
                    </a:cubicBezTo>
                    <a:cubicBezTo>
                      <a:pt x="13" y="473"/>
                      <a:pt x="1" y="913"/>
                      <a:pt x="275" y="1199"/>
                    </a:cubicBezTo>
                    <a:lnTo>
                      <a:pt x="2144" y="3128"/>
                    </a:lnTo>
                    <a:lnTo>
                      <a:pt x="3442" y="2449"/>
                    </a:lnTo>
                    <a:lnTo>
                      <a:pt x="1287" y="223"/>
                    </a:lnTo>
                    <a:cubicBezTo>
                      <a:pt x="1146" y="75"/>
                      <a:pt x="957" y="1"/>
                      <a:pt x="76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18;p29">
                <a:extLst>
                  <a:ext uri="{FF2B5EF4-FFF2-40B4-BE49-F238E27FC236}">
                    <a16:creationId xmlns:a16="http://schemas.microsoft.com/office/drawing/2014/main" id="{A8356890-ED4F-5A42-F351-F2E2C5524360}"/>
                  </a:ext>
                </a:extLst>
              </p:cNvPr>
              <p:cNvSpPr/>
              <p:nvPr/>
            </p:nvSpPr>
            <p:spPr>
              <a:xfrm>
                <a:off x="2114550" y="2533575"/>
                <a:ext cx="13515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38" extrusionOk="0">
                    <a:moveTo>
                      <a:pt x="772" y="1"/>
                    </a:moveTo>
                    <a:cubicBezTo>
                      <a:pt x="599" y="1"/>
                      <a:pt x="424" y="66"/>
                      <a:pt x="286" y="199"/>
                    </a:cubicBezTo>
                    <a:cubicBezTo>
                      <a:pt x="12" y="473"/>
                      <a:pt x="0" y="913"/>
                      <a:pt x="262" y="1187"/>
                    </a:cubicBezTo>
                    <a:lnTo>
                      <a:pt x="4131" y="5212"/>
                    </a:lnTo>
                    <a:cubicBezTo>
                      <a:pt x="4262" y="5354"/>
                      <a:pt x="4453" y="5438"/>
                      <a:pt x="4632" y="5438"/>
                    </a:cubicBezTo>
                    <a:cubicBezTo>
                      <a:pt x="4810" y="5438"/>
                      <a:pt x="4989" y="5366"/>
                      <a:pt x="5120" y="5235"/>
                    </a:cubicBezTo>
                    <a:cubicBezTo>
                      <a:pt x="5405" y="4973"/>
                      <a:pt x="5405" y="4521"/>
                      <a:pt x="5144" y="4247"/>
                    </a:cubicBezTo>
                    <a:lnTo>
                      <a:pt x="1274" y="223"/>
                    </a:lnTo>
                    <a:cubicBezTo>
                      <a:pt x="1139" y="75"/>
                      <a:pt x="956" y="1"/>
                      <a:pt x="77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19;p29">
                <a:extLst>
                  <a:ext uri="{FF2B5EF4-FFF2-40B4-BE49-F238E27FC236}">
                    <a16:creationId xmlns:a16="http://schemas.microsoft.com/office/drawing/2014/main" id="{589B3785-A7CA-DAF7-D471-3BCF28B65356}"/>
                  </a:ext>
                </a:extLst>
              </p:cNvPr>
              <p:cNvSpPr/>
              <p:nvPr/>
            </p:nvSpPr>
            <p:spPr>
              <a:xfrm>
                <a:off x="1759725" y="2512725"/>
                <a:ext cx="135175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27" extrusionOk="0">
                    <a:moveTo>
                      <a:pt x="773" y="0"/>
                    </a:moveTo>
                    <a:cubicBezTo>
                      <a:pt x="597" y="0"/>
                      <a:pt x="420" y="66"/>
                      <a:pt x="287" y="200"/>
                    </a:cubicBezTo>
                    <a:cubicBezTo>
                      <a:pt x="1" y="461"/>
                      <a:pt x="1" y="914"/>
                      <a:pt x="263" y="1188"/>
                    </a:cubicBezTo>
                    <a:lnTo>
                      <a:pt x="4132" y="5212"/>
                    </a:lnTo>
                    <a:cubicBezTo>
                      <a:pt x="4263" y="5355"/>
                      <a:pt x="4454" y="5426"/>
                      <a:pt x="4632" y="5426"/>
                    </a:cubicBezTo>
                    <a:cubicBezTo>
                      <a:pt x="4811" y="5426"/>
                      <a:pt x="4989" y="5367"/>
                      <a:pt x="5120" y="5236"/>
                    </a:cubicBezTo>
                    <a:cubicBezTo>
                      <a:pt x="5406" y="4962"/>
                      <a:pt x="5406" y="4522"/>
                      <a:pt x="5144" y="4236"/>
                    </a:cubicBezTo>
                    <a:lnTo>
                      <a:pt x="1275" y="211"/>
                    </a:lnTo>
                    <a:cubicBezTo>
                      <a:pt x="1141" y="72"/>
                      <a:pt x="957" y="0"/>
                      <a:pt x="77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20;p29">
                <a:extLst>
                  <a:ext uri="{FF2B5EF4-FFF2-40B4-BE49-F238E27FC236}">
                    <a16:creationId xmlns:a16="http://schemas.microsoft.com/office/drawing/2014/main" id="{91C847F8-D54D-ECA2-E693-E5B6E9E5B82C}"/>
                  </a:ext>
                </a:extLst>
              </p:cNvPr>
              <p:cNvSpPr/>
              <p:nvPr/>
            </p:nvSpPr>
            <p:spPr>
              <a:xfrm>
                <a:off x="1473975" y="2407075"/>
                <a:ext cx="10987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6236" extrusionOk="0">
                    <a:moveTo>
                      <a:pt x="3599" y="1"/>
                    </a:moveTo>
                    <a:cubicBezTo>
                      <a:pt x="3356" y="1"/>
                      <a:pt x="3118" y="128"/>
                      <a:pt x="2989" y="354"/>
                    </a:cubicBezTo>
                    <a:lnTo>
                      <a:pt x="191" y="5176"/>
                    </a:lnTo>
                    <a:cubicBezTo>
                      <a:pt x="1" y="5521"/>
                      <a:pt x="108" y="5950"/>
                      <a:pt x="441" y="6140"/>
                    </a:cubicBezTo>
                    <a:cubicBezTo>
                      <a:pt x="560" y="6200"/>
                      <a:pt x="679" y="6235"/>
                      <a:pt x="798" y="6235"/>
                    </a:cubicBezTo>
                    <a:cubicBezTo>
                      <a:pt x="1037" y="6235"/>
                      <a:pt x="1275" y="6104"/>
                      <a:pt x="1406" y="5878"/>
                    </a:cubicBezTo>
                    <a:lnTo>
                      <a:pt x="4204" y="1056"/>
                    </a:lnTo>
                    <a:cubicBezTo>
                      <a:pt x="4394" y="723"/>
                      <a:pt x="4275" y="294"/>
                      <a:pt x="3942" y="92"/>
                    </a:cubicBezTo>
                    <a:cubicBezTo>
                      <a:pt x="3834" y="30"/>
                      <a:pt x="3716" y="1"/>
                      <a:pt x="359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21;p29">
                <a:extLst>
                  <a:ext uri="{FF2B5EF4-FFF2-40B4-BE49-F238E27FC236}">
                    <a16:creationId xmlns:a16="http://schemas.microsoft.com/office/drawing/2014/main" id="{3AE77233-0EAA-4647-A381-DDC6C105D500}"/>
                  </a:ext>
                </a:extLst>
              </p:cNvPr>
              <p:cNvSpPr/>
              <p:nvPr/>
            </p:nvSpPr>
            <p:spPr>
              <a:xfrm>
                <a:off x="1452850" y="2724300"/>
                <a:ext cx="86050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989" extrusionOk="0">
                    <a:moveTo>
                      <a:pt x="792" y="1"/>
                    </a:moveTo>
                    <a:cubicBezTo>
                      <a:pt x="699" y="1"/>
                      <a:pt x="604" y="19"/>
                      <a:pt x="512" y="59"/>
                    </a:cubicBezTo>
                    <a:cubicBezTo>
                      <a:pt x="155" y="214"/>
                      <a:pt x="0" y="630"/>
                      <a:pt x="143" y="988"/>
                    </a:cubicBezTo>
                    <a:lnTo>
                      <a:pt x="1882" y="4941"/>
                    </a:lnTo>
                    <a:cubicBezTo>
                      <a:pt x="2394" y="4952"/>
                      <a:pt x="2917" y="4964"/>
                      <a:pt x="3441" y="4988"/>
                    </a:cubicBezTo>
                    <a:lnTo>
                      <a:pt x="1441" y="416"/>
                    </a:lnTo>
                    <a:cubicBezTo>
                      <a:pt x="1326" y="159"/>
                      <a:pt x="1065" y="1"/>
                      <a:pt x="79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22;p29">
                <a:extLst>
                  <a:ext uri="{FF2B5EF4-FFF2-40B4-BE49-F238E27FC236}">
                    <a16:creationId xmlns:a16="http://schemas.microsoft.com/office/drawing/2014/main" id="{D0417CF4-0E20-DB09-198A-E15D3E33D061}"/>
                  </a:ext>
                </a:extLst>
              </p:cNvPr>
              <p:cNvSpPr/>
              <p:nvPr/>
            </p:nvSpPr>
            <p:spPr>
              <a:xfrm>
                <a:off x="1615075" y="2102275"/>
                <a:ext cx="103900" cy="159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367" extrusionOk="0">
                    <a:moveTo>
                      <a:pt x="804" y="0"/>
                    </a:moveTo>
                    <a:cubicBezTo>
                      <a:pt x="693" y="0"/>
                      <a:pt x="581" y="26"/>
                      <a:pt x="477" y="80"/>
                    </a:cubicBezTo>
                    <a:cubicBezTo>
                      <a:pt x="131" y="258"/>
                      <a:pt x="0" y="675"/>
                      <a:pt x="179" y="1020"/>
                    </a:cubicBezTo>
                    <a:lnTo>
                      <a:pt x="2739" y="5985"/>
                    </a:lnTo>
                    <a:cubicBezTo>
                      <a:pt x="2858" y="6223"/>
                      <a:pt x="3108" y="6366"/>
                      <a:pt x="3358" y="6366"/>
                    </a:cubicBezTo>
                    <a:cubicBezTo>
                      <a:pt x="3465" y="6366"/>
                      <a:pt x="3572" y="6331"/>
                      <a:pt x="3679" y="6283"/>
                    </a:cubicBezTo>
                    <a:cubicBezTo>
                      <a:pt x="4025" y="6104"/>
                      <a:pt x="4156" y="5676"/>
                      <a:pt x="3977" y="5330"/>
                    </a:cubicBezTo>
                    <a:lnTo>
                      <a:pt x="1429" y="377"/>
                    </a:lnTo>
                    <a:cubicBezTo>
                      <a:pt x="1305" y="137"/>
                      <a:pt x="1058" y="0"/>
                      <a:pt x="804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23;p29">
                <a:extLst>
                  <a:ext uri="{FF2B5EF4-FFF2-40B4-BE49-F238E27FC236}">
                    <a16:creationId xmlns:a16="http://schemas.microsoft.com/office/drawing/2014/main" id="{FA87C00F-14CE-F96F-EFCD-57A384889BAB}"/>
                  </a:ext>
                </a:extLst>
              </p:cNvPr>
              <p:cNvSpPr/>
              <p:nvPr/>
            </p:nvSpPr>
            <p:spPr>
              <a:xfrm>
                <a:off x="2042500" y="2731800"/>
                <a:ext cx="48850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4331" extrusionOk="0">
                    <a:moveTo>
                      <a:pt x="1194" y="1"/>
                    </a:moveTo>
                    <a:cubicBezTo>
                      <a:pt x="854" y="1"/>
                      <a:pt x="556" y="258"/>
                      <a:pt x="513" y="604"/>
                    </a:cubicBezTo>
                    <a:lnTo>
                      <a:pt x="1" y="4331"/>
                    </a:lnTo>
                    <a:cubicBezTo>
                      <a:pt x="489" y="4307"/>
                      <a:pt x="977" y="4271"/>
                      <a:pt x="1441" y="4236"/>
                    </a:cubicBezTo>
                    <a:lnTo>
                      <a:pt x="1906" y="795"/>
                    </a:lnTo>
                    <a:cubicBezTo>
                      <a:pt x="1953" y="414"/>
                      <a:pt x="1691" y="57"/>
                      <a:pt x="1298" y="9"/>
                    </a:cubicBezTo>
                    <a:cubicBezTo>
                      <a:pt x="1263" y="4"/>
                      <a:pt x="1228" y="1"/>
                      <a:pt x="11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24;p29">
                <a:extLst>
                  <a:ext uri="{FF2B5EF4-FFF2-40B4-BE49-F238E27FC236}">
                    <a16:creationId xmlns:a16="http://schemas.microsoft.com/office/drawing/2014/main" id="{33A26E56-1773-FD99-4953-9C87917719C1}"/>
                  </a:ext>
                </a:extLst>
              </p:cNvPr>
              <p:cNvSpPr/>
              <p:nvPr/>
            </p:nvSpPr>
            <p:spPr>
              <a:xfrm>
                <a:off x="1614175" y="787575"/>
                <a:ext cx="1039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365" extrusionOk="0">
                    <a:moveTo>
                      <a:pt x="794" y="1"/>
                    </a:moveTo>
                    <a:cubicBezTo>
                      <a:pt x="687" y="1"/>
                      <a:pt x="578" y="26"/>
                      <a:pt x="477" y="78"/>
                    </a:cubicBezTo>
                    <a:cubicBezTo>
                      <a:pt x="132" y="257"/>
                      <a:pt x="1" y="685"/>
                      <a:pt x="179" y="1031"/>
                    </a:cubicBezTo>
                    <a:lnTo>
                      <a:pt x="2727" y="5983"/>
                    </a:lnTo>
                    <a:cubicBezTo>
                      <a:pt x="2858" y="6222"/>
                      <a:pt x="3108" y="6364"/>
                      <a:pt x="3358" y="6364"/>
                    </a:cubicBezTo>
                    <a:cubicBezTo>
                      <a:pt x="3465" y="6364"/>
                      <a:pt x="3572" y="6341"/>
                      <a:pt x="3680" y="6281"/>
                    </a:cubicBezTo>
                    <a:cubicBezTo>
                      <a:pt x="4025" y="6103"/>
                      <a:pt x="4156" y="5686"/>
                      <a:pt x="3977" y="5341"/>
                    </a:cubicBezTo>
                    <a:lnTo>
                      <a:pt x="1429" y="388"/>
                    </a:lnTo>
                    <a:cubicBezTo>
                      <a:pt x="1303" y="144"/>
                      <a:pt x="1052" y="1"/>
                      <a:pt x="7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25;p29">
                <a:extLst>
                  <a:ext uri="{FF2B5EF4-FFF2-40B4-BE49-F238E27FC236}">
                    <a16:creationId xmlns:a16="http://schemas.microsoft.com/office/drawing/2014/main" id="{63807AEC-0CBF-4721-DEF3-46DC8B407DE6}"/>
                  </a:ext>
                </a:extLst>
              </p:cNvPr>
              <p:cNvSpPr/>
              <p:nvPr/>
            </p:nvSpPr>
            <p:spPr>
              <a:xfrm>
                <a:off x="2222875" y="2284750"/>
                <a:ext cx="717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795" extrusionOk="0">
                    <a:moveTo>
                      <a:pt x="802" y="1"/>
                    </a:moveTo>
                    <a:cubicBezTo>
                      <a:pt x="684" y="1"/>
                      <a:pt x="564" y="30"/>
                      <a:pt x="453" y="91"/>
                    </a:cubicBezTo>
                    <a:cubicBezTo>
                      <a:pt x="120" y="282"/>
                      <a:pt x="1" y="710"/>
                      <a:pt x="191" y="1044"/>
                    </a:cubicBezTo>
                    <a:lnTo>
                      <a:pt x="2870" y="5794"/>
                    </a:lnTo>
                    <a:cubicBezTo>
                      <a:pt x="2858" y="4806"/>
                      <a:pt x="2835" y="3818"/>
                      <a:pt x="2811" y="2842"/>
                    </a:cubicBezTo>
                    <a:lnTo>
                      <a:pt x="1418" y="365"/>
                    </a:lnTo>
                    <a:cubicBezTo>
                      <a:pt x="1288" y="131"/>
                      <a:pt x="1050" y="1"/>
                      <a:pt x="80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26;p29">
                <a:extLst>
                  <a:ext uri="{FF2B5EF4-FFF2-40B4-BE49-F238E27FC236}">
                    <a16:creationId xmlns:a16="http://schemas.microsoft.com/office/drawing/2014/main" id="{8BA4C1F1-B46E-138A-2B9F-EDA25E1667D5}"/>
                  </a:ext>
                </a:extLst>
              </p:cNvPr>
              <p:cNvSpPr/>
              <p:nvPr/>
            </p:nvSpPr>
            <p:spPr>
              <a:xfrm>
                <a:off x="2088650" y="1228550"/>
                <a:ext cx="6460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883" extrusionOk="0">
                    <a:moveTo>
                      <a:pt x="1822" y="0"/>
                    </a:moveTo>
                    <a:cubicBezTo>
                      <a:pt x="1491" y="0"/>
                      <a:pt x="1194" y="235"/>
                      <a:pt x="1131" y="572"/>
                    </a:cubicBezTo>
                    <a:lnTo>
                      <a:pt x="72" y="6049"/>
                    </a:lnTo>
                    <a:cubicBezTo>
                      <a:pt x="0" y="6430"/>
                      <a:pt x="250" y="6799"/>
                      <a:pt x="631" y="6871"/>
                    </a:cubicBezTo>
                    <a:cubicBezTo>
                      <a:pt x="679" y="6882"/>
                      <a:pt x="726" y="6882"/>
                      <a:pt x="762" y="6882"/>
                    </a:cubicBezTo>
                    <a:cubicBezTo>
                      <a:pt x="1096" y="6882"/>
                      <a:pt x="1393" y="6644"/>
                      <a:pt x="1453" y="6311"/>
                    </a:cubicBezTo>
                    <a:lnTo>
                      <a:pt x="2512" y="834"/>
                    </a:lnTo>
                    <a:cubicBezTo>
                      <a:pt x="2584" y="453"/>
                      <a:pt x="2334" y="84"/>
                      <a:pt x="1953" y="13"/>
                    </a:cubicBezTo>
                    <a:cubicBezTo>
                      <a:pt x="1909" y="4"/>
                      <a:pt x="1865" y="0"/>
                      <a:pt x="1822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27;p29">
                <a:extLst>
                  <a:ext uri="{FF2B5EF4-FFF2-40B4-BE49-F238E27FC236}">
                    <a16:creationId xmlns:a16="http://schemas.microsoft.com/office/drawing/2014/main" id="{56850EDA-479D-55AD-F2CD-B02D407B036E}"/>
                  </a:ext>
                </a:extLst>
              </p:cNvPr>
              <p:cNvSpPr/>
              <p:nvPr/>
            </p:nvSpPr>
            <p:spPr>
              <a:xfrm>
                <a:off x="1860625" y="1348800"/>
                <a:ext cx="646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6883" extrusionOk="0">
                    <a:moveTo>
                      <a:pt x="1823" y="1"/>
                    </a:moveTo>
                    <a:cubicBezTo>
                      <a:pt x="1492" y="1"/>
                      <a:pt x="1195" y="235"/>
                      <a:pt x="1132" y="572"/>
                    </a:cubicBezTo>
                    <a:lnTo>
                      <a:pt x="72" y="6049"/>
                    </a:lnTo>
                    <a:cubicBezTo>
                      <a:pt x="1" y="6430"/>
                      <a:pt x="251" y="6799"/>
                      <a:pt x="632" y="6871"/>
                    </a:cubicBezTo>
                    <a:cubicBezTo>
                      <a:pt x="680" y="6883"/>
                      <a:pt x="715" y="6883"/>
                      <a:pt x="763" y="6883"/>
                    </a:cubicBezTo>
                    <a:cubicBezTo>
                      <a:pt x="1096" y="6883"/>
                      <a:pt x="1394" y="6644"/>
                      <a:pt x="1454" y="6311"/>
                    </a:cubicBezTo>
                    <a:lnTo>
                      <a:pt x="2513" y="834"/>
                    </a:lnTo>
                    <a:cubicBezTo>
                      <a:pt x="2585" y="453"/>
                      <a:pt x="2335" y="84"/>
                      <a:pt x="1954" y="13"/>
                    </a:cubicBezTo>
                    <a:cubicBezTo>
                      <a:pt x="1910" y="4"/>
                      <a:pt x="1866" y="1"/>
                      <a:pt x="182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28;p29">
                <a:extLst>
                  <a:ext uri="{FF2B5EF4-FFF2-40B4-BE49-F238E27FC236}">
                    <a16:creationId xmlns:a16="http://schemas.microsoft.com/office/drawing/2014/main" id="{CF7E57AE-95E0-11A0-E5FC-ACC82FB8E53C}"/>
                  </a:ext>
                </a:extLst>
              </p:cNvPr>
              <p:cNvSpPr/>
              <p:nvPr/>
            </p:nvSpPr>
            <p:spPr>
              <a:xfrm>
                <a:off x="1948450" y="916325"/>
                <a:ext cx="114625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6108" extrusionOk="0">
                    <a:moveTo>
                      <a:pt x="794" y="1"/>
                    </a:moveTo>
                    <a:cubicBezTo>
                      <a:pt x="666" y="1"/>
                      <a:pt x="535" y="35"/>
                      <a:pt x="417" y="107"/>
                    </a:cubicBezTo>
                    <a:cubicBezTo>
                      <a:pt x="96" y="322"/>
                      <a:pt x="0" y="750"/>
                      <a:pt x="203" y="1084"/>
                    </a:cubicBezTo>
                    <a:lnTo>
                      <a:pt x="3191" y="5786"/>
                    </a:lnTo>
                    <a:cubicBezTo>
                      <a:pt x="3322" y="6001"/>
                      <a:pt x="3560" y="6108"/>
                      <a:pt x="3787" y="6108"/>
                    </a:cubicBezTo>
                    <a:cubicBezTo>
                      <a:pt x="3917" y="6108"/>
                      <a:pt x="4048" y="6072"/>
                      <a:pt x="4168" y="6001"/>
                    </a:cubicBezTo>
                    <a:cubicBezTo>
                      <a:pt x="4489" y="5798"/>
                      <a:pt x="4584" y="5358"/>
                      <a:pt x="4382" y="5036"/>
                    </a:cubicBezTo>
                    <a:lnTo>
                      <a:pt x="1393" y="322"/>
                    </a:lnTo>
                    <a:cubicBezTo>
                      <a:pt x="1255" y="114"/>
                      <a:pt x="1028" y="1"/>
                      <a:pt x="7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29;p29">
                <a:extLst>
                  <a:ext uri="{FF2B5EF4-FFF2-40B4-BE49-F238E27FC236}">
                    <a16:creationId xmlns:a16="http://schemas.microsoft.com/office/drawing/2014/main" id="{9F0421BC-FD69-3025-9B8D-1CCB90F771DA}"/>
                  </a:ext>
                </a:extLst>
              </p:cNvPr>
              <p:cNvSpPr/>
              <p:nvPr/>
            </p:nvSpPr>
            <p:spPr>
              <a:xfrm>
                <a:off x="1198650" y="2261375"/>
                <a:ext cx="908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599" extrusionOk="0">
                    <a:moveTo>
                      <a:pt x="803" y="1"/>
                    </a:moveTo>
                    <a:cubicBezTo>
                      <a:pt x="718" y="1"/>
                      <a:pt x="632" y="16"/>
                      <a:pt x="548" y="50"/>
                    </a:cubicBezTo>
                    <a:cubicBezTo>
                      <a:pt x="179" y="193"/>
                      <a:pt x="0" y="598"/>
                      <a:pt x="143" y="955"/>
                    </a:cubicBezTo>
                    <a:lnTo>
                      <a:pt x="2179" y="6146"/>
                    </a:lnTo>
                    <a:cubicBezTo>
                      <a:pt x="2286" y="6432"/>
                      <a:pt x="2548" y="6598"/>
                      <a:pt x="2834" y="6598"/>
                    </a:cubicBezTo>
                    <a:cubicBezTo>
                      <a:pt x="2918" y="6598"/>
                      <a:pt x="3001" y="6586"/>
                      <a:pt x="3084" y="6551"/>
                    </a:cubicBezTo>
                    <a:cubicBezTo>
                      <a:pt x="3453" y="6408"/>
                      <a:pt x="3632" y="6003"/>
                      <a:pt x="3489" y="5634"/>
                    </a:cubicBezTo>
                    <a:lnTo>
                      <a:pt x="1453" y="443"/>
                    </a:lnTo>
                    <a:cubicBezTo>
                      <a:pt x="1344" y="169"/>
                      <a:pt x="1081" y="1"/>
                      <a:pt x="80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30;p29">
                <a:extLst>
                  <a:ext uri="{FF2B5EF4-FFF2-40B4-BE49-F238E27FC236}">
                    <a16:creationId xmlns:a16="http://schemas.microsoft.com/office/drawing/2014/main" id="{90FD8AF3-3E37-D712-1F01-B620B74887AD}"/>
                  </a:ext>
                </a:extLst>
              </p:cNvPr>
              <p:cNvSpPr/>
              <p:nvPr/>
            </p:nvSpPr>
            <p:spPr>
              <a:xfrm>
                <a:off x="1351350" y="2127575"/>
                <a:ext cx="99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46" extrusionOk="0">
                    <a:moveTo>
                      <a:pt x="3171" y="1"/>
                    </a:moveTo>
                    <a:cubicBezTo>
                      <a:pt x="2910" y="1"/>
                      <a:pt x="2657" y="151"/>
                      <a:pt x="2536" y="401"/>
                    </a:cubicBezTo>
                    <a:lnTo>
                      <a:pt x="131" y="5438"/>
                    </a:lnTo>
                    <a:cubicBezTo>
                      <a:pt x="0" y="5700"/>
                      <a:pt x="60" y="6009"/>
                      <a:pt x="250" y="6223"/>
                    </a:cubicBezTo>
                    <a:cubicBezTo>
                      <a:pt x="310" y="6283"/>
                      <a:pt x="381" y="6331"/>
                      <a:pt x="465" y="6378"/>
                    </a:cubicBezTo>
                    <a:cubicBezTo>
                      <a:pt x="560" y="6424"/>
                      <a:pt x="661" y="6446"/>
                      <a:pt x="761" y="6446"/>
                    </a:cubicBezTo>
                    <a:cubicBezTo>
                      <a:pt x="1026" y="6446"/>
                      <a:pt x="1284" y="6295"/>
                      <a:pt x="1405" y="6045"/>
                    </a:cubicBezTo>
                    <a:lnTo>
                      <a:pt x="3798" y="1009"/>
                    </a:lnTo>
                    <a:cubicBezTo>
                      <a:pt x="3965" y="663"/>
                      <a:pt x="3822" y="235"/>
                      <a:pt x="3465" y="68"/>
                    </a:cubicBezTo>
                    <a:cubicBezTo>
                      <a:pt x="3370" y="22"/>
                      <a:pt x="3270" y="1"/>
                      <a:pt x="3171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1;p29">
                <a:extLst>
                  <a:ext uri="{FF2B5EF4-FFF2-40B4-BE49-F238E27FC236}">
                    <a16:creationId xmlns:a16="http://schemas.microsoft.com/office/drawing/2014/main" id="{E80E39E3-C1D1-B22E-D797-4BFF2E6B259B}"/>
                  </a:ext>
                </a:extLst>
              </p:cNvPr>
              <p:cNvSpPr/>
              <p:nvPr/>
            </p:nvSpPr>
            <p:spPr>
              <a:xfrm>
                <a:off x="1738900" y="1752975"/>
                <a:ext cx="908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599" extrusionOk="0">
                    <a:moveTo>
                      <a:pt x="803" y="1"/>
                    </a:moveTo>
                    <a:cubicBezTo>
                      <a:pt x="718" y="1"/>
                      <a:pt x="632" y="17"/>
                      <a:pt x="548" y="50"/>
                    </a:cubicBezTo>
                    <a:cubicBezTo>
                      <a:pt x="179" y="193"/>
                      <a:pt x="0" y="598"/>
                      <a:pt x="143" y="955"/>
                    </a:cubicBezTo>
                    <a:lnTo>
                      <a:pt x="2179" y="6158"/>
                    </a:lnTo>
                    <a:cubicBezTo>
                      <a:pt x="2286" y="6432"/>
                      <a:pt x="2548" y="6599"/>
                      <a:pt x="2834" y="6599"/>
                    </a:cubicBezTo>
                    <a:cubicBezTo>
                      <a:pt x="2917" y="6599"/>
                      <a:pt x="3001" y="6587"/>
                      <a:pt x="3084" y="6551"/>
                    </a:cubicBezTo>
                    <a:cubicBezTo>
                      <a:pt x="3453" y="6408"/>
                      <a:pt x="3632" y="6003"/>
                      <a:pt x="3489" y="5646"/>
                    </a:cubicBezTo>
                    <a:lnTo>
                      <a:pt x="1453" y="443"/>
                    </a:lnTo>
                    <a:cubicBezTo>
                      <a:pt x="1343" y="170"/>
                      <a:pt x="1081" y="1"/>
                      <a:pt x="80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32;p29">
                <a:extLst>
                  <a:ext uri="{FF2B5EF4-FFF2-40B4-BE49-F238E27FC236}">
                    <a16:creationId xmlns:a16="http://schemas.microsoft.com/office/drawing/2014/main" id="{128A2FD9-65E9-D868-B97F-EEBEFF03BEEB}"/>
                  </a:ext>
                </a:extLst>
              </p:cNvPr>
              <p:cNvSpPr/>
              <p:nvPr/>
            </p:nvSpPr>
            <p:spPr>
              <a:xfrm>
                <a:off x="1155200" y="2590925"/>
                <a:ext cx="1220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2299" extrusionOk="0">
                    <a:moveTo>
                      <a:pt x="36" y="0"/>
                    </a:moveTo>
                    <a:lnTo>
                      <a:pt x="0" y="1429"/>
                    </a:lnTo>
                    <a:lnTo>
                      <a:pt x="3965" y="2286"/>
                    </a:lnTo>
                    <a:cubicBezTo>
                      <a:pt x="4013" y="2298"/>
                      <a:pt x="4072" y="2298"/>
                      <a:pt x="4120" y="2298"/>
                    </a:cubicBezTo>
                    <a:cubicBezTo>
                      <a:pt x="4441" y="2298"/>
                      <a:pt x="4727" y="2072"/>
                      <a:pt x="4798" y="1751"/>
                    </a:cubicBezTo>
                    <a:cubicBezTo>
                      <a:pt x="4882" y="1370"/>
                      <a:pt x="4644" y="1001"/>
                      <a:pt x="4263" y="917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33;p29">
                <a:extLst>
                  <a:ext uri="{FF2B5EF4-FFF2-40B4-BE49-F238E27FC236}">
                    <a16:creationId xmlns:a16="http://schemas.microsoft.com/office/drawing/2014/main" id="{FE9CA92E-3A6F-59DB-55B6-2B291C160007}"/>
                  </a:ext>
                </a:extLst>
              </p:cNvPr>
              <p:cNvSpPr/>
              <p:nvPr/>
            </p:nvSpPr>
            <p:spPr>
              <a:xfrm>
                <a:off x="1148350" y="762125"/>
                <a:ext cx="339475" cy="51150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20460" extrusionOk="0">
                    <a:moveTo>
                      <a:pt x="9525" y="1"/>
                    </a:moveTo>
                    <a:lnTo>
                      <a:pt x="2251" y="560"/>
                    </a:lnTo>
                    <a:cubicBezTo>
                      <a:pt x="0" y="6239"/>
                      <a:pt x="131" y="16169"/>
                      <a:pt x="1131" y="16907"/>
                    </a:cubicBezTo>
                    <a:cubicBezTo>
                      <a:pt x="1173" y="16939"/>
                      <a:pt x="1213" y="16953"/>
                      <a:pt x="1254" y="16953"/>
                    </a:cubicBezTo>
                    <a:cubicBezTo>
                      <a:pt x="1969" y="16953"/>
                      <a:pt x="2524" y="12301"/>
                      <a:pt x="2524" y="12300"/>
                    </a:cubicBezTo>
                    <a:lnTo>
                      <a:pt x="2524" y="12300"/>
                    </a:lnTo>
                    <a:cubicBezTo>
                      <a:pt x="2334" y="14395"/>
                      <a:pt x="2072" y="18670"/>
                      <a:pt x="2905" y="18812"/>
                    </a:cubicBezTo>
                    <a:cubicBezTo>
                      <a:pt x="2924" y="18815"/>
                      <a:pt x="2943" y="18817"/>
                      <a:pt x="2962" y="18817"/>
                    </a:cubicBezTo>
                    <a:cubicBezTo>
                      <a:pt x="4065" y="18817"/>
                      <a:pt x="4548" y="13706"/>
                      <a:pt x="4549" y="13705"/>
                    </a:cubicBezTo>
                    <a:lnTo>
                      <a:pt x="4549" y="13705"/>
                    </a:lnTo>
                    <a:cubicBezTo>
                      <a:pt x="4548" y="13707"/>
                      <a:pt x="3995" y="20460"/>
                      <a:pt x="5034" y="20460"/>
                    </a:cubicBezTo>
                    <a:cubicBezTo>
                      <a:pt x="5072" y="20460"/>
                      <a:pt x="5113" y="20451"/>
                      <a:pt x="5156" y="20432"/>
                    </a:cubicBezTo>
                    <a:cubicBezTo>
                      <a:pt x="6346" y="19884"/>
                      <a:pt x="6846" y="12967"/>
                      <a:pt x="6846" y="12967"/>
                    </a:cubicBezTo>
                    <a:cubicBezTo>
                      <a:pt x="6846" y="12967"/>
                      <a:pt x="6959" y="18683"/>
                      <a:pt x="7881" y="18683"/>
                    </a:cubicBezTo>
                    <a:cubicBezTo>
                      <a:pt x="7995" y="18683"/>
                      <a:pt x="8122" y="18595"/>
                      <a:pt x="8263" y="18396"/>
                    </a:cubicBezTo>
                    <a:cubicBezTo>
                      <a:pt x="9549" y="16598"/>
                      <a:pt x="9061" y="8383"/>
                      <a:pt x="9549" y="7859"/>
                    </a:cubicBezTo>
                    <a:cubicBezTo>
                      <a:pt x="9606" y="7796"/>
                      <a:pt x="9664" y="7767"/>
                      <a:pt x="9724" y="7767"/>
                    </a:cubicBezTo>
                    <a:cubicBezTo>
                      <a:pt x="10171" y="7767"/>
                      <a:pt x="10685" y="9429"/>
                      <a:pt x="11347" y="10942"/>
                    </a:cubicBezTo>
                    <a:cubicBezTo>
                      <a:pt x="11745" y="11838"/>
                      <a:pt x="12380" y="12347"/>
                      <a:pt x="12852" y="12347"/>
                    </a:cubicBezTo>
                    <a:cubicBezTo>
                      <a:pt x="13284" y="12347"/>
                      <a:pt x="13578" y="11922"/>
                      <a:pt x="13431" y="10978"/>
                    </a:cubicBezTo>
                    <a:cubicBezTo>
                      <a:pt x="13109" y="9014"/>
                      <a:pt x="13192" y="6859"/>
                      <a:pt x="12204" y="5013"/>
                    </a:cubicBezTo>
                    <a:cubicBezTo>
                      <a:pt x="11216" y="3180"/>
                      <a:pt x="9525" y="1"/>
                      <a:pt x="9525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34;p29">
                <a:extLst>
                  <a:ext uri="{FF2B5EF4-FFF2-40B4-BE49-F238E27FC236}">
                    <a16:creationId xmlns:a16="http://schemas.microsoft.com/office/drawing/2014/main" id="{8A778F06-FC41-67AB-76DD-96F7904C0799}"/>
                  </a:ext>
                </a:extLst>
              </p:cNvPr>
              <p:cNvSpPr/>
              <p:nvPr/>
            </p:nvSpPr>
            <p:spPr>
              <a:xfrm>
                <a:off x="1204025" y="401675"/>
                <a:ext cx="383400" cy="38110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5244" extrusionOk="0">
                    <a:moveTo>
                      <a:pt x="14287" y="0"/>
                    </a:moveTo>
                    <a:cubicBezTo>
                      <a:pt x="14287" y="0"/>
                      <a:pt x="1548" y="6334"/>
                      <a:pt x="24" y="14978"/>
                    </a:cubicBezTo>
                    <a:cubicBezTo>
                      <a:pt x="0" y="15096"/>
                      <a:pt x="727" y="15244"/>
                      <a:pt x="1803" y="15244"/>
                    </a:cubicBezTo>
                    <a:cubicBezTo>
                      <a:pt x="2364" y="15244"/>
                      <a:pt x="3021" y="15203"/>
                      <a:pt x="3715" y="15097"/>
                    </a:cubicBezTo>
                    <a:cubicBezTo>
                      <a:pt x="3857" y="15085"/>
                      <a:pt x="3988" y="15050"/>
                      <a:pt x="4131" y="15026"/>
                    </a:cubicBezTo>
                    <a:lnTo>
                      <a:pt x="7132" y="14323"/>
                    </a:lnTo>
                    <a:cubicBezTo>
                      <a:pt x="8441" y="12097"/>
                      <a:pt x="11573" y="11144"/>
                      <a:pt x="14871" y="10287"/>
                    </a:cubicBezTo>
                    <a:cubicBezTo>
                      <a:pt x="14871" y="10287"/>
                      <a:pt x="15002" y="9501"/>
                      <a:pt x="15037" y="7882"/>
                    </a:cubicBezTo>
                    <a:cubicBezTo>
                      <a:pt x="15037" y="7882"/>
                      <a:pt x="15335" y="2096"/>
                      <a:pt x="14287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35;p29">
                <a:extLst>
                  <a:ext uri="{FF2B5EF4-FFF2-40B4-BE49-F238E27FC236}">
                    <a16:creationId xmlns:a16="http://schemas.microsoft.com/office/drawing/2014/main" id="{5324CC20-8AE7-BAC0-4EAA-4F8D1033C29D}"/>
                  </a:ext>
                </a:extLst>
              </p:cNvPr>
              <p:cNvSpPr/>
              <p:nvPr/>
            </p:nvSpPr>
            <p:spPr>
              <a:xfrm>
                <a:off x="6195400" y="3371675"/>
                <a:ext cx="468850" cy="2517925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100717" extrusionOk="0">
                    <a:moveTo>
                      <a:pt x="18753" y="1"/>
                    </a:moveTo>
                    <a:lnTo>
                      <a:pt x="1" y="5346"/>
                    </a:lnTo>
                    <a:lnTo>
                      <a:pt x="406" y="10454"/>
                    </a:lnTo>
                    <a:lnTo>
                      <a:pt x="691" y="14038"/>
                    </a:lnTo>
                    <a:lnTo>
                      <a:pt x="1120" y="19467"/>
                    </a:lnTo>
                    <a:lnTo>
                      <a:pt x="1834" y="28718"/>
                    </a:lnTo>
                    <a:cubicBezTo>
                      <a:pt x="691" y="37398"/>
                      <a:pt x="834" y="54448"/>
                      <a:pt x="2596" y="62127"/>
                    </a:cubicBezTo>
                    <a:lnTo>
                      <a:pt x="7037" y="100346"/>
                    </a:lnTo>
                    <a:cubicBezTo>
                      <a:pt x="7759" y="100592"/>
                      <a:pt x="8512" y="100716"/>
                      <a:pt x="9295" y="100716"/>
                    </a:cubicBezTo>
                    <a:cubicBezTo>
                      <a:pt x="10671" y="100716"/>
                      <a:pt x="12142" y="100334"/>
                      <a:pt x="13705" y="99560"/>
                    </a:cubicBezTo>
                    <a:lnTo>
                      <a:pt x="18027" y="37743"/>
                    </a:lnTo>
                    <a:lnTo>
                      <a:pt x="18503" y="13574"/>
                    </a:lnTo>
                    <a:lnTo>
                      <a:pt x="18634" y="6358"/>
                    </a:lnTo>
                    <a:lnTo>
                      <a:pt x="18646" y="5430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36;p29">
                <a:extLst>
                  <a:ext uri="{FF2B5EF4-FFF2-40B4-BE49-F238E27FC236}">
                    <a16:creationId xmlns:a16="http://schemas.microsoft.com/office/drawing/2014/main" id="{27938627-ACFE-0135-94DE-CE0A10F0687F}"/>
                  </a:ext>
                </a:extLst>
              </p:cNvPr>
              <p:cNvSpPr/>
              <p:nvPr/>
            </p:nvSpPr>
            <p:spPr>
              <a:xfrm>
                <a:off x="6205525" y="3507400"/>
                <a:ext cx="456025" cy="350975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14039" extrusionOk="0">
                    <a:moveTo>
                      <a:pt x="18241" y="1"/>
                    </a:moveTo>
                    <a:lnTo>
                      <a:pt x="1" y="5025"/>
                    </a:lnTo>
                    <a:lnTo>
                      <a:pt x="286" y="8609"/>
                    </a:lnTo>
                    <a:lnTo>
                      <a:pt x="715" y="14038"/>
                    </a:lnTo>
                    <a:cubicBezTo>
                      <a:pt x="7740" y="12871"/>
                      <a:pt x="14109" y="10300"/>
                      <a:pt x="18098" y="8145"/>
                    </a:cubicBezTo>
                    <a:lnTo>
                      <a:pt x="18229" y="929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37;p29">
                <a:extLst>
                  <a:ext uri="{FF2B5EF4-FFF2-40B4-BE49-F238E27FC236}">
                    <a16:creationId xmlns:a16="http://schemas.microsoft.com/office/drawing/2014/main" id="{B853D2C0-B116-5FEB-8630-27BA6A4F3A37}"/>
                  </a:ext>
                </a:extLst>
              </p:cNvPr>
              <p:cNvSpPr/>
              <p:nvPr/>
            </p:nvSpPr>
            <p:spPr>
              <a:xfrm>
                <a:off x="6342750" y="5856200"/>
                <a:ext cx="71827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28731" h="13860" extrusionOk="0">
                    <a:moveTo>
                      <a:pt x="8001" y="1"/>
                    </a:moveTo>
                    <a:cubicBezTo>
                      <a:pt x="5704" y="928"/>
                      <a:pt x="3935" y="1150"/>
                      <a:pt x="2769" y="1150"/>
                    </a:cubicBezTo>
                    <a:cubicBezTo>
                      <a:pt x="1705" y="1150"/>
                      <a:pt x="1143" y="965"/>
                      <a:pt x="1143" y="965"/>
                    </a:cubicBezTo>
                    <a:lnTo>
                      <a:pt x="1143" y="965"/>
                    </a:lnTo>
                    <a:cubicBezTo>
                      <a:pt x="0" y="4847"/>
                      <a:pt x="667" y="8561"/>
                      <a:pt x="1155" y="12097"/>
                    </a:cubicBezTo>
                    <a:cubicBezTo>
                      <a:pt x="1239" y="12693"/>
                      <a:pt x="1310" y="13276"/>
                      <a:pt x="1370" y="13860"/>
                    </a:cubicBezTo>
                    <a:lnTo>
                      <a:pt x="28730" y="13860"/>
                    </a:lnTo>
                    <a:cubicBezTo>
                      <a:pt x="28730" y="13252"/>
                      <a:pt x="28647" y="12669"/>
                      <a:pt x="28504" y="12097"/>
                    </a:cubicBezTo>
                    <a:cubicBezTo>
                      <a:pt x="28040" y="10431"/>
                      <a:pt x="26956" y="8966"/>
                      <a:pt x="25408" y="8061"/>
                    </a:cubicBezTo>
                    <a:cubicBezTo>
                      <a:pt x="21229" y="5609"/>
                      <a:pt x="15062" y="4466"/>
                      <a:pt x="15062" y="4466"/>
                    </a:cubicBezTo>
                    <a:cubicBezTo>
                      <a:pt x="13288" y="2787"/>
                      <a:pt x="8001" y="1"/>
                      <a:pt x="8001" y="1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38;p29">
                <a:extLst>
                  <a:ext uri="{FF2B5EF4-FFF2-40B4-BE49-F238E27FC236}">
                    <a16:creationId xmlns:a16="http://schemas.microsoft.com/office/drawing/2014/main" id="{7F6A1BF7-AE02-175F-234E-E477866AE4CF}"/>
                  </a:ext>
                </a:extLst>
              </p:cNvPr>
              <p:cNvSpPr/>
              <p:nvPr/>
            </p:nvSpPr>
            <p:spPr>
              <a:xfrm>
                <a:off x="6635925" y="5964850"/>
                <a:ext cx="2533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2049" extrusionOk="0">
                    <a:moveTo>
                      <a:pt x="5335" y="1"/>
                    </a:moveTo>
                    <a:cubicBezTo>
                      <a:pt x="1823" y="1"/>
                      <a:pt x="1" y="1906"/>
                      <a:pt x="1" y="1906"/>
                    </a:cubicBezTo>
                    <a:cubicBezTo>
                      <a:pt x="229" y="1968"/>
                      <a:pt x="462" y="1999"/>
                      <a:pt x="696" y="1999"/>
                    </a:cubicBezTo>
                    <a:cubicBezTo>
                      <a:pt x="1083" y="1999"/>
                      <a:pt x="1470" y="1914"/>
                      <a:pt x="1835" y="1751"/>
                    </a:cubicBezTo>
                    <a:cubicBezTo>
                      <a:pt x="2382" y="1489"/>
                      <a:pt x="3192" y="1203"/>
                      <a:pt x="4156" y="1096"/>
                    </a:cubicBezTo>
                    <a:cubicBezTo>
                      <a:pt x="4575" y="1047"/>
                      <a:pt x="4961" y="1027"/>
                      <a:pt x="5312" y="1027"/>
                    </a:cubicBezTo>
                    <a:cubicBezTo>
                      <a:pt x="6751" y="1027"/>
                      <a:pt x="7597" y="1358"/>
                      <a:pt x="7597" y="1358"/>
                    </a:cubicBezTo>
                    <a:lnTo>
                      <a:pt x="10133" y="2048"/>
                    </a:lnTo>
                    <a:cubicBezTo>
                      <a:pt x="10133" y="2048"/>
                      <a:pt x="7871" y="1"/>
                      <a:pt x="5335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39;p29">
                <a:extLst>
                  <a:ext uri="{FF2B5EF4-FFF2-40B4-BE49-F238E27FC236}">
                    <a16:creationId xmlns:a16="http://schemas.microsoft.com/office/drawing/2014/main" id="{B683563D-98AD-E95A-43DA-C3EAB258C4D5}"/>
                  </a:ext>
                </a:extLst>
              </p:cNvPr>
              <p:cNvSpPr/>
              <p:nvPr/>
            </p:nvSpPr>
            <p:spPr>
              <a:xfrm>
                <a:off x="6544250" y="5937775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5347" y="0"/>
                    </a:moveTo>
                    <a:cubicBezTo>
                      <a:pt x="1834" y="0"/>
                      <a:pt x="1" y="1917"/>
                      <a:pt x="1" y="1917"/>
                    </a:cubicBezTo>
                    <a:cubicBezTo>
                      <a:pt x="231" y="1979"/>
                      <a:pt x="465" y="2010"/>
                      <a:pt x="697" y="2010"/>
                    </a:cubicBezTo>
                    <a:cubicBezTo>
                      <a:pt x="1088" y="2010"/>
                      <a:pt x="1476" y="1922"/>
                      <a:pt x="1834" y="1750"/>
                    </a:cubicBezTo>
                    <a:cubicBezTo>
                      <a:pt x="2394" y="1500"/>
                      <a:pt x="3192" y="1215"/>
                      <a:pt x="4168" y="1095"/>
                    </a:cubicBezTo>
                    <a:cubicBezTo>
                      <a:pt x="4584" y="1046"/>
                      <a:pt x="4969" y="1027"/>
                      <a:pt x="5318" y="1027"/>
                    </a:cubicBezTo>
                    <a:cubicBezTo>
                      <a:pt x="6751" y="1027"/>
                      <a:pt x="7597" y="1357"/>
                      <a:pt x="7597" y="1357"/>
                    </a:cubicBezTo>
                    <a:lnTo>
                      <a:pt x="9597" y="2155"/>
                    </a:lnTo>
                    <a:cubicBezTo>
                      <a:pt x="9597" y="2155"/>
                      <a:pt x="7883" y="0"/>
                      <a:pt x="5347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40;p29">
                <a:extLst>
                  <a:ext uri="{FF2B5EF4-FFF2-40B4-BE49-F238E27FC236}">
                    <a16:creationId xmlns:a16="http://schemas.microsoft.com/office/drawing/2014/main" id="{E94B76B9-AA23-6145-1DA2-E938376103E7}"/>
                  </a:ext>
                </a:extLst>
              </p:cNvPr>
              <p:cNvSpPr/>
              <p:nvPr/>
            </p:nvSpPr>
            <p:spPr>
              <a:xfrm>
                <a:off x="6477875" y="5906800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5314" y="1"/>
                    </a:moveTo>
                    <a:cubicBezTo>
                      <a:pt x="1823" y="1"/>
                      <a:pt x="1" y="1906"/>
                      <a:pt x="1" y="1906"/>
                    </a:cubicBezTo>
                    <a:cubicBezTo>
                      <a:pt x="227" y="1968"/>
                      <a:pt x="459" y="1999"/>
                      <a:pt x="692" y="1999"/>
                    </a:cubicBezTo>
                    <a:cubicBezTo>
                      <a:pt x="1084" y="1999"/>
                      <a:pt x="1475" y="1911"/>
                      <a:pt x="1834" y="1739"/>
                    </a:cubicBezTo>
                    <a:cubicBezTo>
                      <a:pt x="2382" y="1489"/>
                      <a:pt x="3192" y="1203"/>
                      <a:pt x="4156" y="1084"/>
                    </a:cubicBezTo>
                    <a:cubicBezTo>
                      <a:pt x="4566" y="1038"/>
                      <a:pt x="4945" y="1020"/>
                      <a:pt x="5291" y="1020"/>
                    </a:cubicBezTo>
                    <a:cubicBezTo>
                      <a:pt x="6743" y="1020"/>
                      <a:pt x="7597" y="1346"/>
                      <a:pt x="7597" y="1346"/>
                    </a:cubicBezTo>
                    <a:lnTo>
                      <a:pt x="9597" y="2156"/>
                    </a:lnTo>
                    <a:cubicBezTo>
                      <a:pt x="9597" y="2156"/>
                      <a:pt x="7883" y="1"/>
                      <a:pt x="5347" y="1"/>
                    </a:cubicBezTo>
                    <a:cubicBezTo>
                      <a:pt x="5336" y="1"/>
                      <a:pt x="5325" y="1"/>
                      <a:pt x="5314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41;p29">
                <a:extLst>
                  <a:ext uri="{FF2B5EF4-FFF2-40B4-BE49-F238E27FC236}">
                    <a16:creationId xmlns:a16="http://schemas.microsoft.com/office/drawing/2014/main" id="{E8BC5A63-371E-AF87-EC60-7EF8E2556260}"/>
                  </a:ext>
                </a:extLst>
              </p:cNvPr>
              <p:cNvSpPr/>
              <p:nvPr/>
            </p:nvSpPr>
            <p:spPr>
              <a:xfrm>
                <a:off x="6371625" y="6158625"/>
                <a:ext cx="68940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7576" h="1763" extrusionOk="0">
                    <a:moveTo>
                      <a:pt x="0" y="0"/>
                    </a:moveTo>
                    <a:cubicBezTo>
                      <a:pt x="84" y="596"/>
                      <a:pt x="155" y="1179"/>
                      <a:pt x="215" y="1763"/>
                    </a:cubicBezTo>
                    <a:lnTo>
                      <a:pt x="27575" y="1763"/>
                    </a:lnTo>
                    <a:cubicBezTo>
                      <a:pt x="27575" y="1155"/>
                      <a:pt x="27492" y="572"/>
                      <a:pt x="27349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42;p29">
                <a:extLst>
                  <a:ext uri="{FF2B5EF4-FFF2-40B4-BE49-F238E27FC236}">
                    <a16:creationId xmlns:a16="http://schemas.microsoft.com/office/drawing/2014/main" id="{75E06A7D-6934-9B8B-D88D-228FDAADEC08}"/>
                  </a:ext>
                </a:extLst>
              </p:cNvPr>
              <p:cNvSpPr/>
              <p:nvPr/>
            </p:nvSpPr>
            <p:spPr>
              <a:xfrm>
                <a:off x="5215825" y="3435975"/>
                <a:ext cx="762325" cy="2496450"/>
              </a:xfrm>
              <a:custGeom>
                <a:avLst/>
                <a:gdLst/>
                <a:ahLst/>
                <a:cxnLst/>
                <a:rect l="l" t="t" r="r" b="b"/>
                <a:pathLst>
                  <a:path w="30493" h="99858" extrusionOk="0">
                    <a:moveTo>
                      <a:pt x="10894" y="0"/>
                    </a:moveTo>
                    <a:lnTo>
                      <a:pt x="10823" y="9644"/>
                    </a:lnTo>
                    <a:lnTo>
                      <a:pt x="10716" y="21705"/>
                    </a:lnTo>
                    <a:cubicBezTo>
                      <a:pt x="10716" y="21705"/>
                      <a:pt x="4667" y="44160"/>
                      <a:pt x="3977" y="53162"/>
                    </a:cubicBezTo>
                    <a:cubicBezTo>
                      <a:pt x="3286" y="62151"/>
                      <a:pt x="0" y="99858"/>
                      <a:pt x="0" y="99858"/>
                    </a:cubicBezTo>
                    <a:lnTo>
                      <a:pt x="6525" y="99858"/>
                    </a:lnTo>
                    <a:lnTo>
                      <a:pt x="27670" y="20324"/>
                    </a:lnTo>
                    <a:lnTo>
                      <a:pt x="28420" y="15574"/>
                    </a:lnTo>
                    <a:lnTo>
                      <a:pt x="29468" y="8942"/>
                    </a:lnTo>
                    <a:lnTo>
                      <a:pt x="29623" y="7954"/>
                    </a:lnTo>
                    <a:lnTo>
                      <a:pt x="30492" y="2489"/>
                    </a:lnTo>
                    <a:lnTo>
                      <a:pt x="10894" y="0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43;p29">
                <a:extLst>
                  <a:ext uri="{FF2B5EF4-FFF2-40B4-BE49-F238E27FC236}">
                    <a16:creationId xmlns:a16="http://schemas.microsoft.com/office/drawing/2014/main" id="{D2EC83E6-777E-62A0-9C22-884BC6C68495}"/>
                  </a:ext>
                </a:extLst>
              </p:cNvPr>
              <p:cNvSpPr/>
              <p:nvPr/>
            </p:nvSpPr>
            <p:spPr>
              <a:xfrm>
                <a:off x="5486400" y="3600575"/>
                <a:ext cx="466150" cy="244350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9774" extrusionOk="0">
                    <a:moveTo>
                      <a:pt x="71" y="0"/>
                    </a:moveTo>
                    <a:lnTo>
                      <a:pt x="0" y="9644"/>
                    </a:lnTo>
                    <a:cubicBezTo>
                      <a:pt x="1354" y="9735"/>
                      <a:pt x="2805" y="9774"/>
                      <a:pt x="4291" y="9774"/>
                    </a:cubicBezTo>
                    <a:cubicBezTo>
                      <a:pt x="9073" y="9774"/>
                      <a:pt x="14209" y="9371"/>
                      <a:pt x="17597" y="8990"/>
                    </a:cubicBezTo>
                    <a:lnTo>
                      <a:pt x="18645" y="235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44;p29">
                <a:extLst>
                  <a:ext uri="{FF2B5EF4-FFF2-40B4-BE49-F238E27FC236}">
                    <a16:creationId xmlns:a16="http://schemas.microsoft.com/office/drawing/2014/main" id="{5E8C6F00-0201-6E35-12FC-347BF7862411}"/>
                  </a:ext>
                </a:extLst>
              </p:cNvPr>
              <p:cNvSpPr/>
              <p:nvPr/>
            </p:nvSpPr>
            <p:spPr>
              <a:xfrm>
                <a:off x="4885125" y="5868125"/>
                <a:ext cx="537600" cy="334575"/>
              </a:xfrm>
              <a:custGeom>
                <a:avLst/>
                <a:gdLst/>
                <a:ahLst/>
                <a:cxnLst/>
                <a:rect l="l" t="t" r="r" b="b"/>
                <a:pathLst>
                  <a:path w="21504" h="13383" extrusionOk="0">
                    <a:moveTo>
                      <a:pt x="13323" y="0"/>
                    </a:moveTo>
                    <a:cubicBezTo>
                      <a:pt x="13323" y="0"/>
                      <a:pt x="12014" y="560"/>
                      <a:pt x="7859" y="4143"/>
                    </a:cubicBezTo>
                    <a:cubicBezTo>
                      <a:pt x="7859" y="4143"/>
                      <a:pt x="834" y="5703"/>
                      <a:pt x="84" y="11620"/>
                    </a:cubicBezTo>
                    <a:cubicBezTo>
                      <a:pt x="12" y="12168"/>
                      <a:pt x="0" y="12752"/>
                      <a:pt x="48" y="13383"/>
                    </a:cubicBezTo>
                    <a:lnTo>
                      <a:pt x="20086" y="13383"/>
                    </a:lnTo>
                    <a:cubicBezTo>
                      <a:pt x="20086" y="13383"/>
                      <a:pt x="20312" y="12740"/>
                      <a:pt x="20539" y="11620"/>
                    </a:cubicBezTo>
                    <a:cubicBezTo>
                      <a:pt x="21003" y="9406"/>
                      <a:pt x="21503" y="5274"/>
                      <a:pt x="20312" y="488"/>
                    </a:cubicBezTo>
                    <a:cubicBezTo>
                      <a:pt x="20312" y="488"/>
                      <a:pt x="18750" y="680"/>
                      <a:pt x="17061" y="680"/>
                    </a:cubicBezTo>
                    <a:cubicBezTo>
                      <a:pt x="15599" y="680"/>
                      <a:pt x="14042" y="536"/>
                      <a:pt x="13323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45;p29">
                <a:extLst>
                  <a:ext uri="{FF2B5EF4-FFF2-40B4-BE49-F238E27FC236}">
                    <a16:creationId xmlns:a16="http://schemas.microsoft.com/office/drawing/2014/main" id="{3EA53B73-DD54-3C25-A941-ADCE5C7F09B2}"/>
                  </a:ext>
                </a:extLst>
              </p:cNvPr>
              <p:cNvSpPr/>
              <p:nvPr/>
            </p:nvSpPr>
            <p:spPr>
              <a:xfrm>
                <a:off x="4963400" y="597467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3370" y="0"/>
                    </a:moveTo>
                    <a:cubicBezTo>
                      <a:pt x="1370" y="0"/>
                      <a:pt x="1" y="2155"/>
                      <a:pt x="1" y="2155"/>
                    </a:cubicBezTo>
                    <a:lnTo>
                      <a:pt x="1584" y="1358"/>
                    </a:lnTo>
                    <a:cubicBezTo>
                      <a:pt x="1584" y="1358"/>
                      <a:pt x="2253" y="1027"/>
                      <a:pt x="3394" y="1027"/>
                    </a:cubicBezTo>
                    <a:cubicBezTo>
                      <a:pt x="3672" y="1027"/>
                      <a:pt x="3979" y="1047"/>
                      <a:pt x="4311" y="1096"/>
                    </a:cubicBezTo>
                    <a:cubicBezTo>
                      <a:pt x="5073" y="1215"/>
                      <a:pt x="5716" y="1501"/>
                      <a:pt x="6144" y="1751"/>
                    </a:cubicBezTo>
                    <a:cubicBezTo>
                      <a:pt x="6440" y="1917"/>
                      <a:pt x="6755" y="2007"/>
                      <a:pt x="7068" y="2007"/>
                    </a:cubicBezTo>
                    <a:cubicBezTo>
                      <a:pt x="7246" y="2007"/>
                      <a:pt x="7424" y="1978"/>
                      <a:pt x="7597" y="1917"/>
                    </a:cubicBezTo>
                    <a:cubicBezTo>
                      <a:pt x="7597" y="1917"/>
                      <a:pt x="6156" y="0"/>
                      <a:pt x="3370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46;p29">
                <a:extLst>
                  <a:ext uri="{FF2B5EF4-FFF2-40B4-BE49-F238E27FC236}">
                    <a16:creationId xmlns:a16="http://schemas.microsoft.com/office/drawing/2014/main" id="{D6DCAD4E-2A9D-0CF4-6971-98B5BC24E10B}"/>
                  </a:ext>
                </a:extLst>
              </p:cNvPr>
              <p:cNvSpPr/>
              <p:nvPr/>
            </p:nvSpPr>
            <p:spPr>
              <a:xfrm>
                <a:off x="5026800" y="594787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3384" y="1"/>
                    </a:moveTo>
                    <a:cubicBezTo>
                      <a:pt x="3376" y="1"/>
                      <a:pt x="3367" y="1"/>
                      <a:pt x="3358" y="1"/>
                    </a:cubicBezTo>
                    <a:cubicBezTo>
                      <a:pt x="1358" y="1"/>
                      <a:pt x="1" y="2156"/>
                      <a:pt x="1" y="2156"/>
                    </a:cubicBezTo>
                    <a:lnTo>
                      <a:pt x="1584" y="1346"/>
                    </a:lnTo>
                    <a:cubicBezTo>
                      <a:pt x="1584" y="1346"/>
                      <a:pt x="2247" y="1026"/>
                      <a:pt x="3372" y="1026"/>
                    </a:cubicBezTo>
                    <a:cubicBezTo>
                      <a:pt x="3653" y="1026"/>
                      <a:pt x="3963" y="1046"/>
                      <a:pt x="4299" y="1096"/>
                    </a:cubicBezTo>
                    <a:cubicBezTo>
                      <a:pt x="5073" y="1203"/>
                      <a:pt x="5704" y="1489"/>
                      <a:pt x="6144" y="1751"/>
                    </a:cubicBezTo>
                    <a:cubicBezTo>
                      <a:pt x="6427" y="1915"/>
                      <a:pt x="6732" y="1999"/>
                      <a:pt x="7041" y="1999"/>
                    </a:cubicBezTo>
                    <a:cubicBezTo>
                      <a:pt x="7227" y="1999"/>
                      <a:pt x="7413" y="1969"/>
                      <a:pt x="7597" y="1906"/>
                    </a:cubicBezTo>
                    <a:cubicBezTo>
                      <a:pt x="7597" y="1906"/>
                      <a:pt x="6153" y="1"/>
                      <a:pt x="3384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47;p29">
                <a:extLst>
                  <a:ext uri="{FF2B5EF4-FFF2-40B4-BE49-F238E27FC236}">
                    <a16:creationId xmlns:a16="http://schemas.microsoft.com/office/drawing/2014/main" id="{7F169DDD-3865-56CF-AD0B-145F954497A5}"/>
                  </a:ext>
                </a:extLst>
              </p:cNvPr>
              <p:cNvSpPr/>
              <p:nvPr/>
            </p:nvSpPr>
            <p:spPr>
              <a:xfrm>
                <a:off x="5075325" y="591662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3370" y="1"/>
                    </a:moveTo>
                    <a:cubicBezTo>
                      <a:pt x="1370" y="1"/>
                      <a:pt x="0" y="2156"/>
                      <a:pt x="0" y="2156"/>
                    </a:cubicBezTo>
                    <a:lnTo>
                      <a:pt x="1584" y="1358"/>
                    </a:lnTo>
                    <a:cubicBezTo>
                      <a:pt x="1584" y="1358"/>
                      <a:pt x="2253" y="1027"/>
                      <a:pt x="3394" y="1027"/>
                    </a:cubicBezTo>
                    <a:cubicBezTo>
                      <a:pt x="3672" y="1027"/>
                      <a:pt x="3979" y="1047"/>
                      <a:pt x="4311" y="1096"/>
                    </a:cubicBezTo>
                    <a:cubicBezTo>
                      <a:pt x="5073" y="1203"/>
                      <a:pt x="5715" y="1501"/>
                      <a:pt x="6144" y="1751"/>
                    </a:cubicBezTo>
                    <a:cubicBezTo>
                      <a:pt x="6434" y="1914"/>
                      <a:pt x="6742" y="1999"/>
                      <a:pt x="7049" y="1999"/>
                    </a:cubicBezTo>
                    <a:cubicBezTo>
                      <a:pt x="7234" y="1999"/>
                      <a:pt x="7418" y="1968"/>
                      <a:pt x="7597" y="1906"/>
                    </a:cubicBezTo>
                    <a:cubicBezTo>
                      <a:pt x="7597" y="1906"/>
                      <a:pt x="6156" y="1"/>
                      <a:pt x="3370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48;p29">
                <a:extLst>
                  <a:ext uri="{FF2B5EF4-FFF2-40B4-BE49-F238E27FC236}">
                    <a16:creationId xmlns:a16="http://schemas.microsoft.com/office/drawing/2014/main" id="{81A60375-15E8-AFA6-1987-63C2865A9D6F}"/>
                  </a:ext>
                </a:extLst>
              </p:cNvPr>
              <p:cNvSpPr/>
              <p:nvPr/>
            </p:nvSpPr>
            <p:spPr>
              <a:xfrm>
                <a:off x="4885125" y="6158625"/>
                <a:ext cx="513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763" extrusionOk="0">
                    <a:moveTo>
                      <a:pt x="84" y="0"/>
                    </a:moveTo>
                    <a:cubicBezTo>
                      <a:pt x="12" y="548"/>
                      <a:pt x="0" y="1132"/>
                      <a:pt x="48" y="1763"/>
                    </a:cubicBezTo>
                    <a:lnTo>
                      <a:pt x="20086" y="1763"/>
                    </a:lnTo>
                    <a:cubicBezTo>
                      <a:pt x="20086" y="1763"/>
                      <a:pt x="20312" y="1120"/>
                      <a:pt x="20539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49;p29">
                <a:extLst>
                  <a:ext uri="{FF2B5EF4-FFF2-40B4-BE49-F238E27FC236}">
                    <a16:creationId xmlns:a16="http://schemas.microsoft.com/office/drawing/2014/main" id="{BFEDDC2F-998A-A789-E53D-C142867DD21D}"/>
                  </a:ext>
                </a:extLst>
              </p:cNvPr>
              <p:cNvSpPr/>
              <p:nvPr/>
            </p:nvSpPr>
            <p:spPr>
              <a:xfrm>
                <a:off x="5476575" y="713025"/>
                <a:ext cx="1288875" cy="1813025"/>
              </a:xfrm>
              <a:custGeom>
                <a:avLst/>
                <a:gdLst/>
                <a:ahLst/>
                <a:cxnLst/>
                <a:rect l="l" t="t" r="r" b="b"/>
                <a:pathLst>
                  <a:path w="51555" h="72521" extrusionOk="0">
                    <a:moveTo>
                      <a:pt x="17169" y="0"/>
                    </a:moveTo>
                    <a:cubicBezTo>
                      <a:pt x="17169" y="0"/>
                      <a:pt x="14704" y="441"/>
                      <a:pt x="11585" y="1203"/>
                    </a:cubicBezTo>
                    <a:cubicBezTo>
                      <a:pt x="11037" y="1334"/>
                      <a:pt x="10466" y="1476"/>
                      <a:pt x="9894" y="1631"/>
                    </a:cubicBezTo>
                    <a:cubicBezTo>
                      <a:pt x="8870" y="1893"/>
                      <a:pt x="7823" y="2191"/>
                      <a:pt x="6775" y="2500"/>
                    </a:cubicBezTo>
                    <a:cubicBezTo>
                      <a:pt x="6227" y="2679"/>
                      <a:pt x="5691" y="2846"/>
                      <a:pt x="5167" y="3036"/>
                    </a:cubicBezTo>
                    <a:cubicBezTo>
                      <a:pt x="3191" y="3703"/>
                      <a:pt x="1405" y="4465"/>
                      <a:pt x="274" y="5275"/>
                    </a:cubicBezTo>
                    <a:cubicBezTo>
                      <a:pt x="167" y="5346"/>
                      <a:pt x="83" y="5406"/>
                      <a:pt x="0" y="5477"/>
                    </a:cubicBezTo>
                    <a:cubicBezTo>
                      <a:pt x="0" y="5477"/>
                      <a:pt x="167" y="7680"/>
                      <a:pt x="667" y="11561"/>
                    </a:cubicBezTo>
                    <a:cubicBezTo>
                      <a:pt x="786" y="12442"/>
                      <a:pt x="905" y="13418"/>
                      <a:pt x="1060" y="14466"/>
                    </a:cubicBezTo>
                    <a:cubicBezTo>
                      <a:pt x="1203" y="15431"/>
                      <a:pt x="1357" y="16443"/>
                      <a:pt x="1512" y="17538"/>
                    </a:cubicBezTo>
                    <a:cubicBezTo>
                      <a:pt x="1762" y="19157"/>
                      <a:pt x="2060" y="20931"/>
                      <a:pt x="2393" y="22824"/>
                    </a:cubicBezTo>
                    <a:cubicBezTo>
                      <a:pt x="2560" y="23836"/>
                      <a:pt x="2750" y="24884"/>
                      <a:pt x="2953" y="25968"/>
                    </a:cubicBezTo>
                    <a:cubicBezTo>
                      <a:pt x="3012" y="26265"/>
                      <a:pt x="3072" y="26575"/>
                      <a:pt x="3120" y="26884"/>
                    </a:cubicBezTo>
                    <a:cubicBezTo>
                      <a:pt x="3310" y="27896"/>
                      <a:pt x="3524" y="28932"/>
                      <a:pt x="3739" y="30004"/>
                    </a:cubicBezTo>
                    <a:cubicBezTo>
                      <a:pt x="4096" y="31778"/>
                      <a:pt x="4477" y="33623"/>
                      <a:pt x="4905" y="35540"/>
                    </a:cubicBezTo>
                    <a:cubicBezTo>
                      <a:pt x="5132" y="36588"/>
                      <a:pt x="5382" y="37671"/>
                      <a:pt x="5632" y="38755"/>
                    </a:cubicBezTo>
                    <a:cubicBezTo>
                      <a:pt x="5679" y="38957"/>
                      <a:pt x="5727" y="39160"/>
                      <a:pt x="5775" y="39362"/>
                    </a:cubicBezTo>
                    <a:cubicBezTo>
                      <a:pt x="6025" y="40398"/>
                      <a:pt x="6275" y="41446"/>
                      <a:pt x="6537" y="42505"/>
                    </a:cubicBezTo>
                    <a:cubicBezTo>
                      <a:pt x="7049" y="44601"/>
                      <a:pt x="7596" y="46756"/>
                      <a:pt x="8204" y="48959"/>
                    </a:cubicBezTo>
                    <a:cubicBezTo>
                      <a:pt x="8132" y="49828"/>
                      <a:pt x="8049" y="50780"/>
                      <a:pt x="7894" y="51768"/>
                    </a:cubicBezTo>
                    <a:cubicBezTo>
                      <a:pt x="7894" y="51792"/>
                      <a:pt x="7894" y="51816"/>
                      <a:pt x="7894" y="51840"/>
                    </a:cubicBezTo>
                    <a:cubicBezTo>
                      <a:pt x="7775" y="52768"/>
                      <a:pt x="7608" y="53733"/>
                      <a:pt x="7430" y="54733"/>
                    </a:cubicBezTo>
                    <a:cubicBezTo>
                      <a:pt x="7406" y="54840"/>
                      <a:pt x="7394" y="54947"/>
                      <a:pt x="7370" y="55043"/>
                    </a:cubicBezTo>
                    <a:cubicBezTo>
                      <a:pt x="7108" y="56483"/>
                      <a:pt x="6799" y="58019"/>
                      <a:pt x="6453" y="59615"/>
                    </a:cubicBezTo>
                    <a:cubicBezTo>
                      <a:pt x="6168" y="60889"/>
                      <a:pt x="5870" y="62210"/>
                      <a:pt x="5560" y="63544"/>
                    </a:cubicBezTo>
                    <a:cubicBezTo>
                      <a:pt x="5334" y="64520"/>
                      <a:pt x="5108" y="65484"/>
                      <a:pt x="4870" y="66473"/>
                    </a:cubicBezTo>
                    <a:cubicBezTo>
                      <a:pt x="4394" y="68461"/>
                      <a:pt x="3905" y="70485"/>
                      <a:pt x="3417" y="72521"/>
                    </a:cubicBezTo>
                    <a:lnTo>
                      <a:pt x="43220" y="72521"/>
                    </a:lnTo>
                    <a:lnTo>
                      <a:pt x="41851" y="66508"/>
                    </a:lnTo>
                    <a:lnTo>
                      <a:pt x="41196" y="63603"/>
                    </a:lnTo>
                    <a:lnTo>
                      <a:pt x="40243" y="59424"/>
                    </a:lnTo>
                    <a:lnTo>
                      <a:pt x="39184" y="54804"/>
                    </a:lnTo>
                    <a:lnTo>
                      <a:pt x="38529" y="51899"/>
                    </a:lnTo>
                    <a:lnTo>
                      <a:pt x="38183" y="50399"/>
                    </a:lnTo>
                    <a:lnTo>
                      <a:pt x="39886" y="42565"/>
                    </a:lnTo>
                    <a:lnTo>
                      <a:pt x="40136" y="41410"/>
                    </a:lnTo>
                    <a:lnTo>
                      <a:pt x="40553" y="39457"/>
                    </a:lnTo>
                    <a:lnTo>
                      <a:pt x="40827" y="38183"/>
                    </a:lnTo>
                    <a:lnTo>
                      <a:pt x="42613" y="30004"/>
                    </a:lnTo>
                    <a:lnTo>
                      <a:pt x="43291" y="26861"/>
                    </a:lnTo>
                    <a:lnTo>
                      <a:pt x="44244" y="22443"/>
                    </a:lnTo>
                    <a:lnTo>
                      <a:pt x="51554" y="14466"/>
                    </a:lnTo>
                    <a:lnTo>
                      <a:pt x="47589" y="7001"/>
                    </a:lnTo>
                    <a:lnTo>
                      <a:pt x="45577" y="6298"/>
                    </a:lnTo>
                    <a:lnTo>
                      <a:pt x="43565" y="5596"/>
                    </a:lnTo>
                    <a:lnTo>
                      <a:pt x="42458" y="5203"/>
                    </a:lnTo>
                    <a:lnTo>
                      <a:pt x="37517" y="3465"/>
                    </a:lnTo>
                    <a:lnTo>
                      <a:pt x="37386" y="3417"/>
                    </a:lnTo>
                    <a:lnTo>
                      <a:pt x="33469" y="2036"/>
                    </a:lnTo>
                    <a:lnTo>
                      <a:pt x="29730" y="738"/>
                    </a:lnTo>
                    <a:cubicBezTo>
                      <a:pt x="29730" y="738"/>
                      <a:pt x="28676" y="1092"/>
                      <a:pt x="26213" y="1092"/>
                    </a:cubicBezTo>
                    <a:cubicBezTo>
                      <a:pt x="24202" y="1092"/>
                      <a:pt x="21252" y="856"/>
                      <a:pt x="17169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50;p29">
                <a:extLst>
                  <a:ext uri="{FF2B5EF4-FFF2-40B4-BE49-F238E27FC236}">
                    <a16:creationId xmlns:a16="http://schemas.microsoft.com/office/drawing/2014/main" id="{D5A6C3D0-E039-F461-890F-01ECC8713652}"/>
                  </a:ext>
                </a:extLst>
              </p:cNvPr>
              <p:cNvSpPr/>
              <p:nvPr/>
            </p:nvSpPr>
            <p:spPr>
              <a:xfrm>
                <a:off x="5532825" y="855900"/>
                <a:ext cx="824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1" extrusionOk="0">
                    <a:moveTo>
                      <a:pt x="1643" y="0"/>
                    </a:moveTo>
                    <a:cubicBezTo>
                      <a:pt x="739" y="0"/>
                      <a:pt x="0" y="738"/>
                      <a:pt x="0" y="1655"/>
                    </a:cubicBezTo>
                    <a:cubicBezTo>
                      <a:pt x="0" y="2560"/>
                      <a:pt x="739" y="3310"/>
                      <a:pt x="1643" y="3310"/>
                    </a:cubicBezTo>
                    <a:cubicBezTo>
                      <a:pt x="2560" y="3310"/>
                      <a:pt x="3298" y="2560"/>
                      <a:pt x="3298" y="1655"/>
                    </a:cubicBezTo>
                    <a:cubicBezTo>
                      <a:pt x="3298" y="738"/>
                      <a:pt x="2560" y="0"/>
                      <a:pt x="1643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51;p29">
                <a:extLst>
                  <a:ext uri="{FF2B5EF4-FFF2-40B4-BE49-F238E27FC236}">
                    <a16:creationId xmlns:a16="http://schemas.microsoft.com/office/drawing/2014/main" id="{1EB22169-9C73-0EB2-0B26-02521F26C186}"/>
                  </a:ext>
                </a:extLst>
              </p:cNvPr>
              <p:cNvSpPr/>
              <p:nvPr/>
            </p:nvSpPr>
            <p:spPr>
              <a:xfrm>
                <a:off x="5645925" y="753800"/>
                <a:ext cx="780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763" extrusionOk="0">
                    <a:moveTo>
                      <a:pt x="3120" y="0"/>
                    </a:moveTo>
                    <a:cubicBezTo>
                      <a:pt x="2096" y="262"/>
                      <a:pt x="1049" y="560"/>
                      <a:pt x="1" y="869"/>
                    </a:cubicBezTo>
                    <a:cubicBezTo>
                      <a:pt x="287" y="1405"/>
                      <a:pt x="846" y="1762"/>
                      <a:pt x="1477" y="1762"/>
                    </a:cubicBezTo>
                    <a:cubicBezTo>
                      <a:pt x="2382" y="1762"/>
                      <a:pt x="3120" y="1024"/>
                      <a:pt x="3120" y="119"/>
                    </a:cubicBezTo>
                    <a:cubicBezTo>
                      <a:pt x="3120" y="72"/>
                      <a:pt x="3120" y="36"/>
                      <a:pt x="3120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52;p29">
                <a:extLst>
                  <a:ext uri="{FF2B5EF4-FFF2-40B4-BE49-F238E27FC236}">
                    <a16:creationId xmlns:a16="http://schemas.microsoft.com/office/drawing/2014/main" id="{77EEE623-E889-9028-AD88-BF494D263675}"/>
                  </a:ext>
                </a:extLst>
              </p:cNvPr>
              <p:cNvSpPr/>
              <p:nvPr/>
            </p:nvSpPr>
            <p:spPr>
              <a:xfrm>
                <a:off x="5725100" y="967500"/>
                <a:ext cx="824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1" extrusionOk="0">
                    <a:moveTo>
                      <a:pt x="1644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73"/>
                      <a:pt x="739" y="3311"/>
                      <a:pt x="1644" y="3311"/>
                    </a:cubicBezTo>
                    <a:cubicBezTo>
                      <a:pt x="2561" y="3311"/>
                      <a:pt x="3299" y="2573"/>
                      <a:pt x="3299" y="1656"/>
                    </a:cubicBezTo>
                    <a:cubicBezTo>
                      <a:pt x="3299" y="739"/>
                      <a:pt x="2561" y="1"/>
                      <a:pt x="164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53;p29">
                <a:extLst>
                  <a:ext uri="{FF2B5EF4-FFF2-40B4-BE49-F238E27FC236}">
                    <a16:creationId xmlns:a16="http://schemas.microsoft.com/office/drawing/2014/main" id="{0471137F-FBF2-1DE1-09EA-81026B1A8497}"/>
                  </a:ext>
                </a:extLst>
              </p:cNvPr>
              <p:cNvSpPr/>
              <p:nvPr/>
            </p:nvSpPr>
            <p:spPr>
              <a:xfrm>
                <a:off x="5607825" y="1135400"/>
                <a:ext cx="82475" cy="8275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0" extrusionOk="0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60"/>
                      <a:pt x="739" y="3310"/>
                      <a:pt x="1656" y="3310"/>
                    </a:cubicBezTo>
                    <a:cubicBezTo>
                      <a:pt x="2561" y="3310"/>
                      <a:pt x="3299" y="2560"/>
                      <a:pt x="3299" y="1655"/>
                    </a:cubicBezTo>
                    <a:cubicBezTo>
                      <a:pt x="3299" y="738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54;p29">
                <a:extLst>
                  <a:ext uri="{FF2B5EF4-FFF2-40B4-BE49-F238E27FC236}">
                    <a16:creationId xmlns:a16="http://schemas.microsoft.com/office/drawing/2014/main" id="{939C9F11-268F-CB8B-364C-A2BB5E0C3391}"/>
                  </a:ext>
                </a:extLst>
              </p:cNvPr>
              <p:cNvSpPr/>
              <p:nvPr/>
            </p:nvSpPr>
            <p:spPr>
              <a:xfrm>
                <a:off x="5536400" y="1283625"/>
                <a:ext cx="375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1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1012"/>
                      <a:pt x="357" y="2060"/>
                      <a:pt x="560" y="3144"/>
                    </a:cubicBezTo>
                    <a:cubicBezTo>
                      <a:pt x="1119" y="2870"/>
                      <a:pt x="1500" y="2310"/>
                      <a:pt x="1500" y="1643"/>
                    </a:cubicBezTo>
                    <a:cubicBezTo>
                      <a:pt x="1500" y="786"/>
                      <a:pt x="846" y="72"/>
                      <a:pt x="0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55;p29">
                <a:extLst>
                  <a:ext uri="{FF2B5EF4-FFF2-40B4-BE49-F238E27FC236}">
                    <a16:creationId xmlns:a16="http://schemas.microsoft.com/office/drawing/2014/main" id="{A1928549-9176-E49F-BE6C-94292D77435A}"/>
                  </a:ext>
                </a:extLst>
              </p:cNvPr>
              <p:cNvSpPr/>
              <p:nvPr/>
            </p:nvSpPr>
            <p:spPr>
              <a:xfrm>
                <a:off x="5864700" y="12422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6" y="0"/>
                    </a:moveTo>
                    <a:cubicBezTo>
                      <a:pt x="739" y="0"/>
                      <a:pt x="1" y="739"/>
                      <a:pt x="1" y="1655"/>
                    </a:cubicBezTo>
                    <a:cubicBezTo>
                      <a:pt x="1" y="2560"/>
                      <a:pt x="739" y="3298"/>
                      <a:pt x="1656" y="3298"/>
                    </a:cubicBezTo>
                    <a:cubicBezTo>
                      <a:pt x="2561" y="3298"/>
                      <a:pt x="3299" y="2560"/>
                      <a:pt x="3299" y="1655"/>
                    </a:cubicBezTo>
                    <a:cubicBezTo>
                      <a:pt x="3299" y="739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56;p29">
                <a:extLst>
                  <a:ext uri="{FF2B5EF4-FFF2-40B4-BE49-F238E27FC236}">
                    <a16:creationId xmlns:a16="http://schemas.microsoft.com/office/drawing/2014/main" id="{A76CD7E0-1746-DA1E-72F4-293C48925934}"/>
                  </a:ext>
                </a:extLst>
              </p:cNvPr>
              <p:cNvSpPr/>
              <p:nvPr/>
            </p:nvSpPr>
            <p:spPr>
              <a:xfrm>
                <a:off x="6535925" y="843100"/>
                <a:ext cx="80100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68" extrusionOk="0">
                    <a:moveTo>
                      <a:pt x="84" y="0"/>
                    </a:moveTo>
                    <a:cubicBezTo>
                      <a:pt x="36" y="167"/>
                      <a:pt x="0" y="334"/>
                      <a:pt x="0" y="512"/>
                    </a:cubicBezTo>
                    <a:cubicBezTo>
                      <a:pt x="0" y="1417"/>
                      <a:pt x="751" y="2167"/>
                      <a:pt x="1655" y="2167"/>
                    </a:cubicBezTo>
                    <a:cubicBezTo>
                      <a:pt x="2370" y="2167"/>
                      <a:pt x="2965" y="1715"/>
                      <a:pt x="3203" y="1095"/>
                    </a:cubicBezTo>
                    <a:lnTo>
                      <a:pt x="1191" y="39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57;p29">
                <a:extLst>
                  <a:ext uri="{FF2B5EF4-FFF2-40B4-BE49-F238E27FC236}">
                    <a16:creationId xmlns:a16="http://schemas.microsoft.com/office/drawing/2014/main" id="{5505116F-081A-219C-19D9-699A2C48BA18}"/>
                  </a:ext>
                </a:extLst>
              </p:cNvPr>
              <p:cNvSpPr/>
              <p:nvPr/>
            </p:nvSpPr>
            <p:spPr>
              <a:xfrm>
                <a:off x="5682850" y="1398225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5" y="0"/>
                    </a:moveTo>
                    <a:cubicBezTo>
                      <a:pt x="738" y="0"/>
                      <a:pt x="0" y="738"/>
                      <a:pt x="0" y="1643"/>
                    </a:cubicBezTo>
                    <a:cubicBezTo>
                      <a:pt x="0" y="2560"/>
                      <a:pt x="738" y="3298"/>
                      <a:pt x="1655" y="3298"/>
                    </a:cubicBezTo>
                    <a:cubicBezTo>
                      <a:pt x="2560" y="3298"/>
                      <a:pt x="3298" y="2560"/>
                      <a:pt x="3298" y="1643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58;p29">
                <a:extLst>
                  <a:ext uri="{FF2B5EF4-FFF2-40B4-BE49-F238E27FC236}">
                    <a16:creationId xmlns:a16="http://schemas.microsoft.com/office/drawing/2014/main" id="{46566C46-959B-2BF0-54C6-0FFA559AA03F}"/>
                  </a:ext>
                </a:extLst>
              </p:cNvPr>
              <p:cNvSpPr/>
              <p:nvPr/>
            </p:nvSpPr>
            <p:spPr>
              <a:xfrm>
                <a:off x="5958175" y="14824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43" y="1"/>
                    </a:moveTo>
                    <a:cubicBezTo>
                      <a:pt x="739" y="1"/>
                      <a:pt x="0" y="739"/>
                      <a:pt x="0" y="1644"/>
                    </a:cubicBezTo>
                    <a:cubicBezTo>
                      <a:pt x="0" y="2561"/>
                      <a:pt x="739" y="3299"/>
                      <a:pt x="1643" y="3299"/>
                    </a:cubicBezTo>
                    <a:cubicBezTo>
                      <a:pt x="2560" y="3299"/>
                      <a:pt x="3298" y="2561"/>
                      <a:pt x="3298" y="1644"/>
                    </a:cubicBezTo>
                    <a:cubicBezTo>
                      <a:pt x="3298" y="739"/>
                      <a:pt x="2560" y="1"/>
                      <a:pt x="164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59;p29">
                <a:extLst>
                  <a:ext uri="{FF2B5EF4-FFF2-40B4-BE49-F238E27FC236}">
                    <a16:creationId xmlns:a16="http://schemas.microsoft.com/office/drawing/2014/main" id="{5649B59C-28BC-EEDC-CACE-FFC40AB3229C}"/>
                  </a:ext>
                </a:extLst>
              </p:cNvPr>
              <p:cNvSpPr/>
              <p:nvPr/>
            </p:nvSpPr>
            <p:spPr>
              <a:xfrm>
                <a:off x="6449900" y="1667300"/>
                <a:ext cx="473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3239" extrusionOk="0">
                    <a:moveTo>
                      <a:pt x="1656" y="0"/>
                    </a:moveTo>
                    <a:cubicBezTo>
                      <a:pt x="739" y="0"/>
                      <a:pt x="1" y="739"/>
                      <a:pt x="1" y="1644"/>
                    </a:cubicBezTo>
                    <a:cubicBezTo>
                      <a:pt x="1" y="2406"/>
                      <a:pt x="501" y="3037"/>
                      <a:pt x="1203" y="3239"/>
                    </a:cubicBezTo>
                    <a:lnTo>
                      <a:pt x="1620" y="1286"/>
                    </a:lnTo>
                    <a:lnTo>
                      <a:pt x="1894" y="12"/>
                    </a:lnTo>
                    <a:cubicBezTo>
                      <a:pt x="1822" y="0"/>
                      <a:pt x="1739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60;p29">
                <a:extLst>
                  <a:ext uri="{FF2B5EF4-FFF2-40B4-BE49-F238E27FC236}">
                    <a16:creationId xmlns:a16="http://schemas.microsoft.com/office/drawing/2014/main" id="{1950F500-C837-5920-6A1B-0BC35ED80AF9}"/>
                  </a:ext>
                </a:extLst>
              </p:cNvPr>
              <p:cNvSpPr/>
              <p:nvPr/>
            </p:nvSpPr>
            <p:spPr>
              <a:xfrm>
                <a:off x="5599200" y="1600625"/>
                <a:ext cx="49725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3251" extrusionOk="0">
                    <a:moveTo>
                      <a:pt x="346" y="0"/>
                    </a:moveTo>
                    <a:cubicBezTo>
                      <a:pt x="227" y="0"/>
                      <a:pt x="108" y="12"/>
                      <a:pt x="0" y="36"/>
                    </a:cubicBezTo>
                    <a:cubicBezTo>
                      <a:pt x="227" y="1084"/>
                      <a:pt x="477" y="2167"/>
                      <a:pt x="727" y="3251"/>
                    </a:cubicBezTo>
                    <a:cubicBezTo>
                      <a:pt x="1465" y="3084"/>
                      <a:pt x="1989" y="2429"/>
                      <a:pt x="1989" y="1655"/>
                    </a:cubicBezTo>
                    <a:cubicBezTo>
                      <a:pt x="1989" y="739"/>
                      <a:pt x="1251" y="0"/>
                      <a:pt x="34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61;p29">
                <a:extLst>
                  <a:ext uri="{FF2B5EF4-FFF2-40B4-BE49-F238E27FC236}">
                    <a16:creationId xmlns:a16="http://schemas.microsoft.com/office/drawing/2014/main" id="{93CC0625-FCF7-3261-4B22-3DC99ED03FF5}"/>
                  </a:ext>
                </a:extLst>
              </p:cNvPr>
              <p:cNvSpPr/>
              <p:nvPr/>
            </p:nvSpPr>
            <p:spPr>
              <a:xfrm>
                <a:off x="6244525" y="15464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5" y="1"/>
                    </a:moveTo>
                    <a:cubicBezTo>
                      <a:pt x="738" y="1"/>
                      <a:pt x="0" y="739"/>
                      <a:pt x="0" y="1656"/>
                    </a:cubicBezTo>
                    <a:cubicBezTo>
                      <a:pt x="0" y="2560"/>
                      <a:pt x="738" y="3299"/>
                      <a:pt x="1655" y="3299"/>
                    </a:cubicBezTo>
                    <a:cubicBezTo>
                      <a:pt x="2560" y="3299"/>
                      <a:pt x="3298" y="2560"/>
                      <a:pt x="3298" y="1656"/>
                    </a:cubicBezTo>
                    <a:cubicBezTo>
                      <a:pt x="3298" y="739"/>
                      <a:pt x="2560" y="1"/>
                      <a:pt x="165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62;p29">
                <a:extLst>
                  <a:ext uri="{FF2B5EF4-FFF2-40B4-BE49-F238E27FC236}">
                    <a16:creationId xmlns:a16="http://schemas.microsoft.com/office/drawing/2014/main" id="{FDC169F9-AE1A-A28F-6C0D-1EB388EEB798}"/>
                  </a:ext>
                </a:extLst>
              </p:cNvPr>
              <p:cNvSpPr/>
              <p:nvPr/>
            </p:nvSpPr>
            <p:spPr>
              <a:xfrm>
                <a:off x="6326975" y="1152650"/>
                <a:ext cx="827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99" extrusionOk="0">
                    <a:moveTo>
                      <a:pt x="1655" y="1"/>
                    </a:moveTo>
                    <a:cubicBezTo>
                      <a:pt x="738" y="1"/>
                      <a:pt x="0" y="739"/>
                      <a:pt x="0" y="1644"/>
                    </a:cubicBezTo>
                    <a:cubicBezTo>
                      <a:pt x="0" y="2560"/>
                      <a:pt x="738" y="3299"/>
                      <a:pt x="1655" y="3299"/>
                    </a:cubicBezTo>
                    <a:cubicBezTo>
                      <a:pt x="2572" y="3299"/>
                      <a:pt x="3310" y="2560"/>
                      <a:pt x="3310" y="1644"/>
                    </a:cubicBezTo>
                    <a:cubicBezTo>
                      <a:pt x="3310" y="739"/>
                      <a:pt x="2572" y="1"/>
                      <a:pt x="165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63;p29">
                <a:extLst>
                  <a:ext uri="{FF2B5EF4-FFF2-40B4-BE49-F238E27FC236}">
                    <a16:creationId xmlns:a16="http://schemas.microsoft.com/office/drawing/2014/main" id="{B966223E-13A4-6CA1-5405-FBEE49A4DE2C}"/>
                  </a:ext>
                </a:extLst>
              </p:cNvPr>
              <p:cNvSpPr/>
              <p:nvPr/>
            </p:nvSpPr>
            <p:spPr>
              <a:xfrm>
                <a:off x="6494850" y="1028825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43" y="1"/>
                    </a:moveTo>
                    <a:cubicBezTo>
                      <a:pt x="739" y="1"/>
                      <a:pt x="0" y="739"/>
                      <a:pt x="0" y="1644"/>
                    </a:cubicBezTo>
                    <a:cubicBezTo>
                      <a:pt x="0" y="2560"/>
                      <a:pt x="739" y="3299"/>
                      <a:pt x="1643" y="3299"/>
                    </a:cubicBezTo>
                    <a:cubicBezTo>
                      <a:pt x="2560" y="3299"/>
                      <a:pt x="3298" y="2560"/>
                      <a:pt x="3298" y="1644"/>
                    </a:cubicBezTo>
                    <a:cubicBezTo>
                      <a:pt x="3298" y="739"/>
                      <a:pt x="2560" y="1"/>
                      <a:pt x="164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64;p29">
                <a:extLst>
                  <a:ext uri="{FF2B5EF4-FFF2-40B4-BE49-F238E27FC236}">
                    <a16:creationId xmlns:a16="http://schemas.microsoft.com/office/drawing/2014/main" id="{DA1370EA-F99B-3FD0-C3FB-DCA5ECBB47FC}"/>
                  </a:ext>
                </a:extLst>
              </p:cNvPr>
              <p:cNvSpPr/>
              <p:nvPr/>
            </p:nvSpPr>
            <p:spPr>
              <a:xfrm>
                <a:off x="6351075" y="8850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44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61"/>
                      <a:pt x="739" y="3299"/>
                      <a:pt x="1644" y="3299"/>
                    </a:cubicBezTo>
                    <a:cubicBezTo>
                      <a:pt x="2561" y="3299"/>
                      <a:pt x="3299" y="2561"/>
                      <a:pt x="3299" y="1656"/>
                    </a:cubicBezTo>
                    <a:cubicBezTo>
                      <a:pt x="3299" y="739"/>
                      <a:pt x="2561" y="1"/>
                      <a:pt x="164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65;p29">
                <a:extLst>
                  <a:ext uri="{FF2B5EF4-FFF2-40B4-BE49-F238E27FC236}">
                    <a16:creationId xmlns:a16="http://schemas.microsoft.com/office/drawing/2014/main" id="{55D8DF8A-69D3-DD85-C192-53C6BBC5263F}"/>
                  </a:ext>
                </a:extLst>
              </p:cNvPr>
              <p:cNvSpPr/>
              <p:nvPr/>
            </p:nvSpPr>
            <p:spPr>
              <a:xfrm>
                <a:off x="6040625" y="1756900"/>
                <a:ext cx="824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1" extrusionOk="0">
                    <a:moveTo>
                      <a:pt x="1655" y="0"/>
                    </a:moveTo>
                    <a:cubicBezTo>
                      <a:pt x="739" y="0"/>
                      <a:pt x="0" y="738"/>
                      <a:pt x="0" y="1655"/>
                    </a:cubicBezTo>
                    <a:cubicBezTo>
                      <a:pt x="0" y="2572"/>
                      <a:pt x="739" y="3310"/>
                      <a:pt x="1655" y="3310"/>
                    </a:cubicBezTo>
                    <a:cubicBezTo>
                      <a:pt x="2560" y="3310"/>
                      <a:pt x="3298" y="2572"/>
                      <a:pt x="3298" y="1655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66;p29">
                <a:extLst>
                  <a:ext uri="{FF2B5EF4-FFF2-40B4-BE49-F238E27FC236}">
                    <a16:creationId xmlns:a16="http://schemas.microsoft.com/office/drawing/2014/main" id="{83162130-CD89-FAF6-8B27-91CE31511D9D}"/>
                  </a:ext>
                </a:extLst>
              </p:cNvPr>
              <p:cNvSpPr/>
              <p:nvPr/>
            </p:nvSpPr>
            <p:spPr>
              <a:xfrm>
                <a:off x="5801000" y="1923875"/>
                <a:ext cx="827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99" extrusionOk="0">
                    <a:moveTo>
                      <a:pt x="1656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60"/>
                      <a:pt x="739" y="3299"/>
                      <a:pt x="1656" y="3299"/>
                    </a:cubicBezTo>
                    <a:cubicBezTo>
                      <a:pt x="2573" y="3299"/>
                      <a:pt x="3311" y="2560"/>
                      <a:pt x="3311" y="1656"/>
                    </a:cubicBezTo>
                    <a:cubicBezTo>
                      <a:pt x="3311" y="739"/>
                      <a:pt x="2573" y="1"/>
                      <a:pt x="165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67;p29">
                <a:extLst>
                  <a:ext uri="{FF2B5EF4-FFF2-40B4-BE49-F238E27FC236}">
                    <a16:creationId xmlns:a16="http://schemas.microsoft.com/office/drawing/2014/main" id="{96B29F23-1072-1C38-7360-40B9B7D3DB5C}"/>
                  </a:ext>
                </a:extLst>
              </p:cNvPr>
              <p:cNvSpPr/>
              <p:nvPr/>
            </p:nvSpPr>
            <p:spPr>
              <a:xfrm>
                <a:off x="5660825" y="2009000"/>
                <a:ext cx="396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204" extrusionOk="0">
                    <a:moveTo>
                      <a:pt x="524" y="1"/>
                    </a:moveTo>
                    <a:cubicBezTo>
                      <a:pt x="405" y="929"/>
                      <a:pt x="238" y="1894"/>
                      <a:pt x="60" y="2894"/>
                    </a:cubicBezTo>
                    <a:cubicBezTo>
                      <a:pt x="36" y="3001"/>
                      <a:pt x="24" y="3108"/>
                      <a:pt x="0" y="3204"/>
                    </a:cubicBezTo>
                    <a:cubicBezTo>
                      <a:pt x="869" y="3168"/>
                      <a:pt x="1584" y="2442"/>
                      <a:pt x="1584" y="1549"/>
                    </a:cubicBezTo>
                    <a:cubicBezTo>
                      <a:pt x="1584" y="846"/>
                      <a:pt x="1143" y="251"/>
                      <a:pt x="524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68;p29">
                <a:extLst>
                  <a:ext uri="{FF2B5EF4-FFF2-40B4-BE49-F238E27FC236}">
                    <a16:creationId xmlns:a16="http://schemas.microsoft.com/office/drawing/2014/main" id="{2A44102D-CBAB-F287-436E-16B32418D71E}"/>
                  </a:ext>
                </a:extLst>
              </p:cNvPr>
              <p:cNvSpPr/>
              <p:nvPr/>
            </p:nvSpPr>
            <p:spPr>
              <a:xfrm>
                <a:off x="5744150" y="168307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6" y="0"/>
                    </a:moveTo>
                    <a:cubicBezTo>
                      <a:pt x="739" y="0"/>
                      <a:pt x="1" y="739"/>
                      <a:pt x="1" y="1655"/>
                    </a:cubicBezTo>
                    <a:cubicBezTo>
                      <a:pt x="1" y="2572"/>
                      <a:pt x="739" y="3310"/>
                      <a:pt x="1656" y="3310"/>
                    </a:cubicBezTo>
                    <a:cubicBezTo>
                      <a:pt x="2573" y="3310"/>
                      <a:pt x="3311" y="2572"/>
                      <a:pt x="3311" y="1655"/>
                    </a:cubicBezTo>
                    <a:cubicBezTo>
                      <a:pt x="3311" y="739"/>
                      <a:pt x="2573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69;p29">
                <a:extLst>
                  <a:ext uri="{FF2B5EF4-FFF2-40B4-BE49-F238E27FC236}">
                    <a16:creationId xmlns:a16="http://schemas.microsoft.com/office/drawing/2014/main" id="{1239DCD2-FC61-95DA-AB44-F88CA997D967}"/>
                  </a:ext>
                </a:extLst>
              </p:cNvPr>
              <p:cNvSpPr/>
              <p:nvPr/>
            </p:nvSpPr>
            <p:spPr>
              <a:xfrm>
                <a:off x="6127550" y="1264575"/>
                <a:ext cx="8275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99" extrusionOk="0">
                    <a:moveTo>
                      <a:pt x="1655" y="0"/>
                    </a:moveTo>
                    <a:cubicBezTo>
                      <a:pt x="750" y="0"/>
                      <a:pt x="0" y="739"/>
                      <a:pt x="0" y="1643"/>
                    </a:cubicBezTo>
                    <a:cubicBezTo>
                      <a:pt x="0" y="2560"/>
                      <a:pt x="750" y="3298"/>
                      <a:pt x="1655" y="3298"/>
                    </a:cubicBezTo>
                    <a:cubicBezTo>
                      <a:pt x="2572" y="3298"/>
                      <a:pt x="3310" y="2560"/>
                      <a:pt x="3310" y="1643"/>
                    </a:cubicBezTo>
                    <a:cubicBezTo>
                      <a:pt x="3310" y="739"/>
                      <a:pt x="2572" y="0"/>
                      <a:pt x="165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70;p29">
                <a:extLst>
                  <a:ext uri="{FF2B5EF4-FFF2-40B4-BE49-F238E27FC236}">
                    <a16:creationId xmlns:a16="http://schemas.microsoft.com/office/drawing/2014/main" id="{A221AB90-528B-DF73-B1A9-7D2E5924F451}"/>
                  </a:ext>
                </a:extLst>
              </p:cNvPr>
              <p:cNvSpPr/>
              <p:nvPr/>
            </p:nvSpPr>
            <p:spPr>
              <a:xfrm>
                <a:off x="6398400" y="138392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6" y="1"/>
                    </a:moveTo>
                    <a:cubicBezTo>
                      <a:pt x="751" y="1"/>
                      <a:pt x="1" y="751"/>
                      <a:pt x="1" y="1656"/>
                    </a:cubicBezTo>
                    <a:cubicBezTo>
                      <a:pt x="1" y="2572"/>
                      <a:pt x="751" y="3311"/>
                      <a:pt x="1656" y="3311"/>
                    </a:cubicBezTo>
                    <a:cubicBezTo>
                      <a:pt x="2573" y="3311"/>
                      <a:pt x="3311" y="2572"/>
                      <a:pt x="3311" y="1656"/>
                    </a:cubicBezTo>
                    <a:cubicBezTo>
                      <a:pt x="3311" y="751"/>
                      <a:pt x="2573" y="1"/>
                      <a:pt x="165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71;p29">
                <a:extLst>
                  <a:ext uri="{FF2B5EF4-FFF2-40B4-BE49-F238E27FC236}">
                    <a16:creationId xmlns:a16="http://schemas.microsoft.com/office/drawing/2014/main" id="{2AF48CD3-5C18-2399-65F7-3E02BD2C1182}"/>
                  </a:ext>
                </a:extLst>
              </p:cNvPr>
              <p:cNvSpPr/>
              <p:nvPr/>
            </p:nvSpPr>
            <p:spPr>
              <a:xfrm>
                <a:off x="6297500" y="1830425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60"/>
                      <a:pt x="739" y="3298"/>
                      <a:pt x="1656" y="3298"/>
                    </a:cubicBezTo>
                    <a:cubicBezTo>
                      <a:pt x="2560" y="3298"/>
                      <a:pt x="3299" y="2560"/>
                      <a:pt x="3299" y="1655"/>
                    </a:cubicBezTo>
                    <a:cubicBezTo>
                      <a:pt x="3299" y="738"/>
                      <a:pt x="2560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72;p29">
                <a:extLst>
                  <a:ext uri="{FF2B5EF4-FFF2-40B4-BE49-F238E27FC236}">
                    <a16:creationId xmlns:a16="http://schemas.microsoft.com/office/drawing/2014/main" id="{99E7B70F-B081-0587-8D2F-9ACB1F8B9F19}"/>
                  </a:ext>
                </a:extLst>
              </p:cNvPr>
              <p:cNvSpPr/>
              <p:nvPr/>
            </p:nvSpPr>
            <p:spPr>
              <a:xfrm>
                <a:off x="6069800" y="203787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5" y="1"/>
                    </a:moveTo>
                    <a:cubicBezTo>
                      <a:pt x="738" y="1"/>
                      <a:pt x="0" y="751"/>
                      <a:pt x="0" y="1656"/>
                    </a:cubicBezTo>
                    <a:cubicBezTo>
                      <a:pt x="0" y="2572"/>
                      <a:pt x="738" y="3311"/>
                      <a:pt x="1655" y="3311"/>
                    </a:cubicBezTo>
                    <a:cubicBezTo>
                      <a:pt x="2560" y="3311"/>
                      <a:pt x="3310" y="2572"/>
                      <a:pt x="3310" y="1656"/>
                    </a:cubicBezTo>
                    <a:cubicBezTo>
                      <a:pt x="3310" y="751"/>
                      <a:pt x="2560" y="1"/>
                      <a:pt x="1655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73;p29">
                <a:extLst>
                  <a:ext uri="{FF2B5EF4-FFF2-40B4-BE49-F238E27FC236}">
                    <a16:creationId xmlns:a16="http://schemas.microsoft.com/office/drawing/2014/main" id="{64735C2A-1455-D366-8E32-14F56C5F318C}"/>
                  </a:ext>
                </a:extLst>
              </p:cNvPr>
              <p:cNvSpPr/>
              <p:nvPr/>
            </p:nvSpPr>
            <p:spPr>
              <a:xfrm>
                <a:off x="5801000" y="216677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72"/>
                      <a:pt x="739" y="3310"/>
                      <a:pt x="1656" y="3310"/>
                    </a:cubicBezTo>
                    <a:cubicBezTo>
                      <a:pt x="2561" y="3310"/>
                      <a:pt x="3311" y="2572"/>
                      <a:pt x="3311" y="1655"/>
                    </a:cubicBezTo>
                    <a:cubicBezTo>
                      <a:pt x="3311" y="738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74;p29">
                <a:extLst>
                  <a:ext uri="{FF2B5EF4-FFF2-40B4-BE49-F238E27FC236}">
                    <a16:creationId xmlns:a16="http://schemas.microsoft.com/office/drawing/2014/main" id="{E276AA37-00E0-635D-D441-D32376A02B2F}"/>
                  </a:ext>
                </a:extLst>
              </p:cNvPr>
              <p:cNvSpPr/>
              <p:nvPr/>
            </p:nvSpPr>
            <p:spPr>
              <a:xfrm>
                <a:off x="6315650" y="2140575"/>
                <a:ext cx="827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99" extrusionOk="0">
                    <a:moveTo>
                      <a:pt x="1656" y="0"/>
                    </a:moveTo>
                    <a:cubicBezTo>
                      <a:pt x="751" y="0"/>
                      <a:pt x="1" y="739"/>
                      <a:pt x="1" y="1643"/>
                    </a:cubicBezTo>
                    <a:cubicBezTo>
                      <a:pt x="1" y="2560"/>
                      <a:pt x="751" y="3298"/>
                      <a:pt x="1656" y="3298"/>
                    </a:cubicBezTo>
                    <a:cubicBezTo>
                      <a:pt x="2573" y="3298"/>
                      <a:pt x="3311" y="2560"/>
                      <a:pt x="3311" y="1643"/>
                    </a:cubicBezTo>
                    <a:cubicBezTo>
                      <a:pt x="3311" y="739"/>
                      <a:pt x="2573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75;p29">
                <a:extLst>
                  <a:ext uri="{FF2B5EF4-FFF2-40B4-BE49-F238E27FC236}">
                    <a16:creationId xmlns:a16="http://schemas.microsoft.com/office/drawing/2014/main" id="{9E40F20A-3509-0DA9-8BE9-B5B3067AAAF5}"/>
                  </a:ext>
                </a:extLst>
              </p:cNvPr>
              <p:cNvSpPr/>
              <p:nvPr/>
            </p:nvSpPr>
            <p:spPr>
              <a:xfrm>
                <a:off x="5766175" y="713025"/>
                <a:ext cx="547125" cy="426625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17065" extrusionOk="0">
                    <a:moveTo>
                      <a:pt x="5585" y="0"/>
                    </a:moveTo>
                    <a:cubicBezTo>
                      <a:pt x="5585" y="0"/>
                      <a:pt x="3120" y="441"/>
                      <a:pt x="1" y="1203"/>
                    </a:cubicBezTo>
                    <a:cubicBezTo>
                      <a:pt x="1371" y="6086"/>
                      <a:pt x="5182" y="17064"/>
                      <a:pt x="11961" y="17064"/>
                    </a:cubicBezTo>
                    <a:cubicBezTo>
                      <a:pt x="12190" y="17064"/>
                      <a:pt x="12422" y="17052"/>
                      <a:pt x="12657" y="17026"/>
                    </a:cubicBezTo>
                    <a:cubicBezTo>
                      <a:pt x="18753" y="16371"/>
                      <a:pt x="21039" y="7787"/>
                      <a:pt x="21885" y="2048"/>
                    </a:cubicBezTo>
                    <a:lnTo>
                      <a:pt x="18146" y="726"/>
                    </a:lnTo>
                    <a:cubicBezTo>
                      <a:pt x="18146" y="726"/>
                      <a:pt x="17083" y="1087"/>
                      <a:pt x="14595" y="1087"/>
                    </a:cubicBezTo>
                    <a:cubicBezTo>
                      <a:pt x="12585" y="1087"/>
                      <a:pt x="9645" y="852"/>
                      <a:pt x="5585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76;p29">
                <a:extLst>
                  <a:ext uri="{FF2B5EF4-FFF2-40B4-BE49-F238E27FC236}">
                    <a16:creationId xmlns:a16="http://schemas.microsoft.com/office/drawing/2014/main" id="{EF314391-BF38-DFA7-290E-D87388496290}"/>
                  </a:ext>
                </a:extLst>
              </p:cNvPr>
              <p:cNvSpPr/>
              <p:nvPr/>
            </p:nvSpPr>
            <p:spPr>
              <a:xfrm>
                <a:off x="5393225" y="2198625"/>
                <a:ext cx="1364775" cy="1559750"/>
              </a:xfrm>
              <a:custGeom>
                <a:avLst/>
                <a:gdLst/>
                <a:ahLst/>
                <a:cxnLst/>
                <a:rect l="l" t="t" r="r" b="b"/>
                <a:pathLst>
                  <a:path w="54591" h="62390" extrusionOk="0">
                    <a:moveTo>
                      <a:pt x="43577" y="0"/>
                    </a:moveTo>
                    <a:cubicBezTo>
                      <a:pt x="38091" y="1619"/>
                      <a:pt x="32470" y="2179"/>
                      <a:pt x="27315" y="2179"/>
                    </a:cubicBezTo>
                    <a:cubicBezTo>
                      <a:pt x="19920" y="2179"/>
                      <a:pt x="13485" y="1026"/>
                      <a:pt x="9787" y="191"/>
                    </a:cubicBezTo>
                    <a:cubicBezTo>
                      <a:pt x="9502" y="1465"/>
                      <a:pt x="9204" y="2774"/>
                      <a:pt x="8894" y="4120"/>
                    </a:cubicBezTo>
                    <a:cubicBezTo>
                      <a:pt x="8763" y="4667"/>
                      <a:pt x="8632" y="5215"/>
                      <a:pt x="8501" y="5763"/>
                    </a:cubicBezTo>
                    <a:cubicBezTo>
                      <a:pt x="8406" y="6191"/>
                      <a:pt x="8311" y="6620"/>
                      <a:pt x="8204" y="7049"/>
                    </a:cubicBezTo>
                    <a:cubicBezTo>
                      <a:pt x="8120" y="7370"/>
                      <a:pt x="8049" y="7703"/>
                      <a:pt x="7966" y="8037"/>
                    </a:cubicBezTo>
                    <a:cubicBezTo>
                      <a:pt x="7358" y="10585"/>
                      <a:pt x="6727" y="13168"/>
                      <a:pt x="6120" y="15740"/>
                    </a:cubicBezTo>
                    <a:cubicBezTo>
                      <a:pt x="5894" y="16716"/>
                      <a:pt x="5668" y="17693"/>
                      <a:pt x="5453" y="18645"/>
                    </a:cubicBezTo>
                    <a:cubicBezTo>
                      <a:pt x="5406" y="18860"/>
                      <a:pt x="5358" y="19074"/>
                      <a:pt x="5311" y="19276"/>
                    </a:cubicBezTo>
                    <a:cubicBezTo>
                      <a:pt x="5156" y="19967"/>
                      <a:pt x="5013" y="20669"/>
                      <a:pt x="4858" y="21348"/>
                    </a:cubicBezTo>
                    <a:cubicBezTo>
                      <a:pt x="4418" y="23432"/>
                      <a:pt x="4037" y="25456"/>
                      <a:pt x="3715" y="27361"/>
                    </a:cubicBezTo>
                    <a:cubicBezTo>
                      <a:pt x="3537" y="28385"/>
                      <a:pt x="3394" y="29361"/>
                      <a:pt x="3286" y="30301"/>
                    </a:cubicBezTo>
                    <a:cubicBezTo>
                      <a:pt x="3203" y="30944"/>
                      <a:pt x="3132" y="31563"/>
                      <a:pt x="3084" y="32159"/>
                    </a:cubicBezTo>
                    <a:cubicBezTo>
                      <a:pt x="3060" y="32361"/>
                      <a:pt x="3036" y="32564"/>
                      <a:pt x="3025" y="32766"/>
                    </a:cubicBezTo>
                    <a:lnTo>
                      <a:pt x="2834" y="34254"/>
                    </a:lnTo>
                    <a:lnTo>
                      <a:pt x="2239" y="39124"/>
                    </a:lnTo>
                    <a:lnTo>
                      <a:pt x="1882" y="42089"/>
                    </a:lnTo>
                    <a:lnTo>
                      <a:pt x="1572" y="44565"/>
                    </a:lnTo>
                    <a:lnTo>
                      <a:pt x="1310" y="46661"/>
                    </a:lnTo>
                    <a:lnTo>
                      <a:pt x="798" y="50875"/>
                    </a:lnTo>
                    <a:lnTo>
                      <a:pt x="548" y="52852"/>
                    </a:lnTo>
                    <a:lnTo>
                      <a:pt x="429" y="53840"/>
                    </a:lnTo>
                    <a:lnTo>
                      <a:pt x="0" y="57340"/>
                    </a:lnTo>
                    <a:cubicBezTo>
                      <a:pt x="6747" y="60509"/>
                      <a:pt x="15833" y="62389"/>
                      <a:pt x="25239" y="62389"/>
                    </a:cubicBezTo>
                    <a:cubicBezTo>
                      <a:pt x="35520" y="62389"/>
                      <a:pt x="46184" y="60142"/>
                      <a:pt x="54591" y="54876"/>
                    </a:cubicBezTo>
                    <a:lnTo>
                      <a:pt x="54317" y="53233"/>
                    </a:lnTo>
                    <a:lnTo>
                      <a:pt x="53864" y="50494"/>
                    </a:lnTo>
                    <a:lnTo>
                      <a:pt x="53829" y="50280"/>
                    </a:lnTo>
                    <a:lnTo>
                      <a:pt x="52959" y="45089"/>
                    </a:lnTo>
                    <a:lnTo>
                      <a:pt x="52614" y="42993"/>
                    </a:lnTo>
                    <a:lnTo>
                      <a:pt x="52400" y="41731"/>
                    </a:lnTo>
                    <a:lnTo>
                      <a:pt x="51912" y="38802"/>
                    </a:lnTo>
                    <a:lnTo>
                      <a:pt x="50935" y="32945"/>
                    </a:lnTo>
                    <a:lnTo>
                      <a:pt x="50578" y="30801"/>
                    </a:lnTo>
                    <a:lnTo>
                      <a:pt x="50542" y="30611"/>
                    </a:lnTo>
                    <a:lnTo>
                      <a:pt x="50435" y="30159"/>
                    </a:lnTo>
                    <a:lnTo>
                      <a:pt x="49792" y="27289"/>
                    </a:lnTo>
                    <a:lnTo>
                      <a:pt x="48316" y="20836"/>
                    </a:lnTo>
                    <a:lnTo>
                      <a:pt x="47828" y="18669"/>
                    </a:lnTo>
                    <a:lnTo>
                      <a:pt x="47816" y="18610"/>
                    </a:lnTo>
                    <a:lnTo>
                      <a:pt x="47161" y="15788"/>
                    </a:lnTo>
                    <a:lnTo>
                      <a:pt x="45935" y="10335"/>
                    </a:lnTo>
                    <a:lnTo>
                      <a:pt x="45447" y="8239"/>
                    </a:lnTo>
                    <a:lnTo>
                      <a:pt x="45185" y="7084"/>
                    </a:lnTo>
                    <a:lnTo>
                      <a:pt x="44530" y="4179"/>
                    </a:lnTo>
                    <a:lnTo>
                      <a:pt x="43577" y="0"/>
                    </a:ln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77;p29">
                <a:extLst>
                  <a:ext uri="{FF2B5EF4-FFF2-40B4-BE49-F238E27FC236}">
                    <a16:creationId xmlns:a16="http://schemas.microsoft.com/office/drawing/2014/main" id="{CB1DCBE8-F45A-2951-EECA-36C260C47964}"/>
                  </a:ext>
                </a:extLst>
              </p:cNvPr>
              <p:cNvSpPr/>
              <p:nvPr/>
            </p:nvSpPr>
            <p:spPr>
              <a:xfrm>
                <a:off x="5592350" y="2340400"/>
                <a:ext cx="948950" cy="1630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6522" extrusionOk="0">
                    <a:moveTo>
                      <a:pt x="1816" y="0"/>
                    </a:moveTo>
                    <a:cubicBezTo>
                      <a:pt x="1382" y="0"/>
                      <a:pt x="955" y="31"/>
                      <a:pt x="536" y="92"/>
                    </a:cubicBezTo>
                    <a:cubicBezTo>
                      <a:pt x="441" y="520"/>
                      <a:pt x="346" y="949"/>
                      <a:pt x="239" y="1378"/>
                    </a:cubicBezTo>
                    <a:cubicBezTo>
                      <a:pt x="155" y="1699"/>
                      <a:pt x="84" y="2032"/>
                      <a:pt x="1" y="2366"/>
                    </a:cubicBezTo>
                    <a:cubicBezTo>
                      <a:pt x="96" y="2342"/>
                      <a:pt x="203" y="2306"/>
                      <a:pt x="310" y="2282"/>
                    </a:cubicBezTo>
                    <a:cubicBezTo>
                      <a:pt x="799" y="2169"/>
                      <a:pt x="1306" y="2112"/>
                      <a:pt x="1831" y="2112"/>
                    </a:cubicBezTo>
                    <a:cubicBezTo>
                      <a:pt x="4005" y="2112"/>
                      <a:pt x="6487" y="3086"/>
                      <a:pt x="9240" y="5033"/>
                    </a:cubicBezTo>
                    <a:cubicBezTo>
                      <a:pt x="10764" y="6116"/>
                      <a:pt x="12145" y="6521"/>
                      <a:pt x="13419" y="6521"/>
                    </a:cubicBezTo>
                    <a:cubicBezTo>
                      <a:pt x="15407" y="6521"/>
                      <a:pt x="17134" y="5545"/>
                      <a:pt x="18741" y="4640"/>
                    </a:cubicBezTo>
                    <a:cubicBezTo>
                      <a:pt x="20454" y="3683"/>
                      <a:pt x="22096" y="2755"/>
                      <a:pt x="24097" y="2755"/>
                    </a:cubicBezTo>
                    <a:cubicBezTo>
                      <a:pt x="24933" y="2755"/>
                      <a:pt x="25832" y="2917"/>
                      <a:pt x="26825" y="3306"/>
                    </a:cubicBezTo>
                    <a:cubicBezTo>
                      <a:pt x="29518" y="4355"/>
                      <a:pt x="32273" y="5255"/>
                      <a:pt x="34789" y="5255"/>
                    </a:cubicBezTo>
                    <a:cubicBezTo>
                      <a:pt x="35901" y="5255"/>
                      <a:pt x="36966" y="5080"/>
                      <a:pt x="37958" y="4664"/>
                    </a:cubicBezTo>
                    <a:lnTo>
                      <a:pt x="37482" y="2568"/>
                    </a:lnTo>
                    <a:cubicBezTo>
                      <a:pt x="37458" y="2580"/>
                      <a:pt x="37446" y="2592"/>
                      <a:pt x="37422" y="2592"/>
                    </a:cubicBezTo>
                    <a:cubicBezTo>
                      <a:pt x="36668" y="2967"/>
                      <a:pt x="35814" y="3158"/>
                      <a:pt x="34798" y="3158"/>
                    </a:cubicBezTo>
                    <a:cubicBezTo>
                      <a:pt x="33008" y="3158"/>
                      <a:pt x="30717" y="2565"/>
                      <a:pt x="27587" y="1342"/>
                    </a:cubicBezTo>
                    <a:cubicBezTo>
                      <a:pt x="26330" y="851"/>
                      <a:pt x="25175" y="652"/>
                      <a:pt x="24108" y="652"/>
                    </a:cubicBezTo>
                    <a:cubicBezTo>
                      <a:pt x="21529" y="652"/>
                      <a:pt x="19465" y="1813"/>
                      <a:pt x="17705" y="2806"/>
                    </a:cubicBezTo>
                    <a:cubicBezTo>
                      <a:pt x="16150" y="3685"/>
                      <a:pt x="14851" y="4416"/>
                      <a:pt x="13446" y="4416"/>
                    </a:cubicBezTo>
                    <a:cubicBezTo>
                      <a:pt x="12528" y="4416"/>
                      <a:pt x="11564" y="4104"/>
                      <a:pt x="10454" y="3318"/>
                    </a:cubicBezTo>
                    <a:cubicBezTo>
                      <a:pt x="7338" y="1111"/>
                      <a:pt x="4441" y="0"/>
                      <a:pt x="1816" y="0"/>
                    </a:cubicBez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78;p29">
                <a:extLst>
                  <a:ext uri="{FF2B5EF4-FFF2-40B4-BE49-F238E27FC236}">
                    <a16:creationId xmlns:a16="http://schemas.microsoft.com/office/drawing/2014/main" id="{0E000AB6-B027-2941-88D9-CE360DBB899C}"/>
                  </a:ext>
                </a:extLst>
              </p:cNvPr>
              <p:cNvSpPr/>
              <p:nvPr/>
            </p:nvSpPr>
            <p:spPr>
              <a:xfrm>
                <a:off x="5425975" y="3273450"/>
                <a:ext cx="129125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9014" extrusionOk="0">
                    <a:moveTo>
                      <a:pt x="51304" y="0"/>
                    </a:moveTo>
                    <a:cubicBezTo>
                      <a:pt x="49459" y="298"/>
                      <a:pt x="47625" y="1001"/>
                      <a:pt x="45887" y="2286"/>
                    </a:cubicBezTo>
                    <a:cubicBezTo>
                      <a:pt x="42973" y="4453"/>
                      <a:pt x="41198" y="5376"/>
                      <a:pt x="38993" y="5376"/>
                    </a:cubicBezTo>
                    <a:cubicBezTo>
                      <a:pt x="37054" y="5376"/>
                      <a:pt x="34782" y="4662"/>
                      <a:pt x="31111" y="3453"/>
                    </a:cubicBezTo>
                    <a:cubicBezTo>
                      <a:pt x="29426" y="2895"/>
                      <a:pt x="27915" y="2669"/>
                      <a:pt x="26544" y="2669"/>
                    </a:cubicBezTo>
                    <a:cubicBezTo>
                      <a:pt x="23208" y="2669"/>
                      <a:pt x="20705" y="4008"/>
                      <a:pt x="18562" y="5156"/>
                    </a:cubicBezTo>
                    <a:cubicBezTo>
                      <a:pt x="16778" y="6108"/>
                      <a:pt x="15291" y="6904"/>
                      <a:pt x="13639" y="6904"/>
                    </a:cubicBezTo>
                    <a:cubicBezTo>
                      <a:pt x="12525" y="6904"/>
                      <a:pt x="11336" y="6541"/>
                      <a:pt x="9930" y="5620"/>
                    </a:cubicBezTo>
                    <a:cubicBezTo>
                      <a:pt x="5965" y="3013"/>
                      <a:pt x="2774" y="1882"/>
                      <a:pt x="262" y="1572"/>
                    </a:cubicBezTo>
                    <a:lnTo>
                      <a:pt x="0" y="3668"/>
                    </a:lnTo>
                    <a:cubicBezTo>
                      <a:pt x="2179" y="3941"/>
                      <a:pt x="5072" y="4942"/>
                      <a:pt x="8775" y="7382"/>
                    </a:cubicBezTo>
                    <a:cubicBezTo>
                      <a:pt x="10585" y="8573"/>
                      <a:pt x="12168" y="9013"/>
                      <a:pt x="13621" y="9013"/>
                    </a:cubicBezTo>
                    <a:cubicBezTo>
                      <a:pt x="15823" y="9013"/>
                      <a:pt x="17705" y="8001"/>
                      <a:pt x="19562" y="7013"/>
                    </a:cubicBezTo>
                    <a:cubicBezTo>
                      <a:pt x="21630" y="5904"/>
                      <a:pt x="23751" y="4764"/>
                      <a:pt x="26550" y="4764"/>
                    </a:cubicBezTo>
                    <a:cubicBezTo>
                      <a:pt x="27715" y="4764"/>
                      <a:pt x="28999" y="4962"/>
                      <a:pt x="30444" y="5442"/>
                    </a:cubicBezTo>
                    <a:cubicBezTo>
                      <a:pt x="34217" y="6692"/>
                      <a:pt x="36745" y="7467"/>
                      <a:pt x="39003" y="7467"/>
                    </a:cubicBezTo>
                    <a:cubicBezTo>
                      <a:pt x="41585" y="7467"/>
                      <a:pt x="43815" y="6454"/>
                      <a:pt x="47149" y="3977"/>
                    </a:cubicBezTo>
                    <a:cubicBezTo>
                      <a:pt x="48566" y="2929"/>
                      <a:pt x="50102" y="2346"/>
                      <a:pt x="51649" y="2096"/>
                    </a:cubicBezTo>
                    <a:lnTo>
                      <a:pt x="51304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79;p29">
                <a:extLst>
                  <a:ext uri="{FF2B5EF4-FFF2-40B4-BE49-F238E27FC236}">
                    <a16:creationId xmlns:a16="http://schemas.microsoft.com/office/drawing/2014/main" id="{F624193E-84CE-8EAB-D035-7CAD871DD1BD}"/>
                  </a:ext>
                </a:extLst>
              </p:cNvPr>
              <p:cNvSpPr/>
              <p:nvPr/>
            </p:nvSpPr>
            <p:spPr>
              <a:xfrm>
                <a:off x="5464075" y="2968650"/>
                <a:ext cx="1202550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48102" h="8514" extrusionOk="0">
                    <a:moveTo>
                      <a:pt x="47744" y="0"/>
                    </a:moveTo>
                    <a:cubicBezTo>
                      <a:pt x="46589" y="393"/>
                      <a:pt x="45458" y="977"/>
                      <a:pt x="44363" y="1786"/>
                    </a:cubicBezTo>
                    <a:cubicBezTo>
                      <a:pt x="41446" y="3955"/>
                      <a:pt x="39671" y="4881"/>
                      <a:pt x="37464" y="4881"/>
                    </a:cubicBezTo>
                    <a:cubicBezTo>
                      <a:pt x="35526" y="4881"/>
                      <a:pt x="33255" y="4167"/>
                      <a:pt x="29587" y="2953"/>
                    </a:cubicBezTo>
                    <a:cubicBezTo>
                      <a:pt x="27902" y="2395"/>
                      <a:pt x="26391" y="2169"/>
                      <a:pt x="25020" y="2169"/>
                    </a:cubicBezTo>
                    <a:cubicBezTo>
                      <a:pt x="21684" y="2169"/>
                      <a:pt x="19181" y="3508"/>
                      <a:pt x="17038" y="4656"/>
                    </a:cubicBezTo>
                    <a:cubicBezTo>
                      <a:pt x="15253" y="5609"/>
                      <a:pt x="13765" y="6409"/>
                      <a:pt x="12113" y="6409"/>
                    </a:cubicBezTo>
                    <a:cubicBezTo>
                      <a:pt x="10999" y="6409"/>
                      <a:pt x="9811" y="6045"/>
                      <a:pt x="8406" y="5120"/>
                    </a:cubicBezTo>
                    <a:cubicBezTo>
                      <a:pt x="5203" y="3001"/>
                      <a:pt x="2488" y="1870"/>
                      <a:pt x="238" y="1358"/>
                    </a:cubicBezTo>
                    <a:cubicBezTo>
                      <a:pt x="226" y="1560"/>
                      <a:pt x="202" y="1763"/>
                      <a:pt x="191" y="1965"/>
                    </a:cubicBezTo>
                    <a:lnTo>
                      <a:pt x="0" y="3453"/>
                    </a:lnTo>
                    <a:cubicBezTo>
                      <a:pt x="1953" y="3941"/>
                      <a:pt x="4346" y="4977"/>
                      <a:pt x="7251" y="6882"/>
                    </a:cubicBezTo>
                    <a:cubicBezTo>
                      <a:pt x="9061" y="8073"/>
                      <a:pt x="10644" y="8513"/>
                      <a:pt x="12097" y="8513"/>
                    </a:cubicBezTo>
                    <a:cubicBezTo>
                      <a:pt x="14299" y="8513"/>
                      <a:pt x="16181" y="7501"/>
                      <a:pt x="18038" y="6513"/>
                    </a:cubicBezTo>
                    <a:cubicBezTo>
                      <a:pt x="20103" y="5405"/>
                      <a:pt x="22221" y="4274"/>
                      <a:pt x="25013" y="4274"/>
                    </a:cubicBezTo>
                    <a:cubicBezTo>
                      <a:pt x="26182" y="4274"/>
                      <a:pt x="27469" y="4472"/>
                      <a:pt x="28920" y="4953"/>
                    </a:cubicBezTo>
                    <a:cubicBezTo>
                      <a:pt x="32696" y="6199"/>
                      <a:pt x="35224" y="6974"/>
                      <a:pt x="37484" y="6974"/>
                    </a:cubicBezTo>
                    <a:cubicBezTo>
                      <a:pt x="40064" y="6974"/>
                      <a:pt x="42293" y="5964"/>
                      <a:pt x="45625" y="3489"/>
                    </a:cubicBezTo>
                    <a:cubicBezTo>
                      <a:pt x="46423" y="2894"/>
                      <a:pt x="47244" y="2453"/>
                      <a:pt x="48101" y="2144"/>
                    </a:cubicBezTo>
                    <a:lnTo>
                      <a:pt x="47744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80;p29">
                <a:extLst>
                  <a:ext uri="{FF2B5EF4-FFF2-40B4-BE49-F238E27FC236}">
                    <a16:creationId xmlns:a16="http://schemas.microsoft.com/office/drawing/2014/main" id="{E826D242-45C4-D38F-84F4-C65320545C6F}"/>
                  </a:ext>
                </a:extLst>
              </p:cNvPr>
              <p:cNvSpPr/>
              <p:nvPr/>
            </p:nvSpPr>
            <p:spPr>
              <a:xfrm>
                <a:off x="5514675" y="2663850"/>
                <a:ext cx="1086450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43458" h="7145" extrusionOk="0">
                    <a:moveTo>
                      <a:pt x="42958" y="1"/>
                    </a:moveTo>
                    <a:cubicBezTo>
                      <a:pt x="42755" y="131"/>
                      <a:pt x="42541" y="274"/>
                      <a:pt x="42339" y="429"/>
                    </a:cubicBezTo>
                    <a:cubicBezTo>
                      <a:pt x="39425" y="2589"/>
                      <a:pt x="37650" y="3513"/>
                      <a:pt x="35445" y="3513"/>
                    </a:cubicBezTo>
                    <a:cubicBezTo>
                      <a:pt x="33506" y="3513"/>
                      <a:pt x="31235" y="2799"/>
                      <a:pt x="27563" y="1584"/>
                    </a:cubicBezTo>
                    <a:cubicBezTo>
                      <a:pt x="25883" y="1031"/>
                      <a:pt x="24375" y="807"/>
                      <a:pt x="23007" y="807"/>
                    </a:cubicBezTo>
                    <a:cubicBezTo>
                      <a:pt x="19662" y="807"/>
                      <a:pt x="17152" y="2146"/>
                      <a:pt x="15014" y="3287"/>
                    </a:cubicBezTo>
                    <a:cubicBezTo>
                      <a:pt x="13232" y="4245"/>
                      <a:pt x="11747" y="5038"/>
                      <a:pt x="10098" y="5038"/>
                    </a:cubicBezTo>
                    <a:cubicBezTo>
                      <a:pt x="8982" y="5038"/>
                      <a:pt x="7791" y="4674"/>
                      <a:pt x="6382" y="3751"/>
                    </a:cubicBezTo>
                    <a:cubicBezTo>
                      <a:pt x="4179" y="2298"/>
                      <a:pt x="2203" y="1298"/>
                      <a:pt x="453" y="667"/>
                    </a:cubicBezTo>
                    <a:cubicBezTo>
                      <a:pt x="298" y="1358"/>
                      <a:pt x="155" y="2060"/>
                      <a:pt x="0" y="2739"/>
                    </a:cubicBezTo>
                    <a:cubicBezTo>
                      <a:pt x="1524" y="3322"/>
                      <a:pt x="3262" y="4215"/>
                      <a:pt x="5227" y="5513"/>
                    </a:cubicBezTo>
                    <a:cubicBezTo>
                      <a:pt x="7037" y="6704"/>
                      <a:pt x="8620" y="7144"/>
                      <a:pt x="10073" y="7144"/>
                    </a:cubicBezTo>
                    <a:cubicBezTo>
                      <a:pt x="12275" y="7144"/>
                      <a:pt x="14157" y="6144"/>
                      <a:pt x="16014" y="5144"/>
                    </a:cubicBezTo>
                    <a:cubicBezTo>
                      <a:pt x="18081" y="4043"/>
                      <a:pt x="20202" y="2907"/>
                      <a:pt x="22999" y="2907"/>
                    </a:cubicBezTo>
                    <a:cubicBezTo>
                      <a:pt x="24166" y="2907"/>
                      <a:pt x="25449" y="3104"/>
                      <a:pt x="26896" y="3584"/>
                    </a:cubicBezTo>
                    <a:cubicBezTo>
                      <a:pt x="30667" y="4828"/>
                      <a:pt x="33196" y="5603"/>
                      <a:pt x="35457" y="5603"/>
                    </a:cubicBezTo>
                    <a:cubicBezTo>
                      <a:pt x="38001" y="5603"/>
                      <a:pt x="40205" y="4622"/>
                      <a:pt x="43458" y="2227"/>
                    </a:cubicBezTo>
                    <a:lnTo>
                      <a:pt x="42970" y="60"/>
                    </a:lnTo>
                    <a:lnTo>
                      <a:pt x="42958" y="1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81;p29">
                <a:extLst>
                  <a:ext uri="{FF2B5EF4-FFF2-40B4-BE49-F238E27FC236}">
                    <a16:creationId xmlns:a16="http://schemas.microsoft.com/office/drawing/2014/main" id="{2FAFD5D3-3430-C63A-2D29-12E746AF6337}"/>
                  </a:ext>
                </a:extLst>
              </p:cNvPr>
              <p:cNvSpPr/>
              <p:nvPr/>
            </p:nvSpPr>
            <p:spPr>
              <a:xfrm>
                <a:off x="5393225" y="3460975"/>
                <a:ext cx="1364775" cy="297400"/>
              </a:xfrm>
              <a:custGeom>
                <a:avLst/>
                <a:gdLst/>
                <a:ahLst/>
                <a:cxnLst/>
                <a:rect l="l" t="t" r="r" b="b"/>
                <a:pathLst>
                  <a:path w="54591" h="11896" extrusionOk="0">
                    <a:moveTo>
                      <a:pt x="53864" y="0"/>
                    </a:moveTo>
                    <a:cubicBezTo>
                      <a:pt x="49530" y="2632"/>
                      <a:pt x="40636" y="6763"/>
                      <a:pt x="27301" y="6870"/>
                    </a:cubicBezTo>
                    <a:cubicBezTo>
                      <a:pt x="27051" y="6872"/>
                      <a:pt x="26803" y="6873"/>
                      <a:pt x="26556" y="6873"/>
                    </a:cubicBezTo>
                    <a:cubicBezTo>
                      <a:pt x="12893" y="6873"/>
                      <a:pt x="4314" y="3995"/>
                      <a:pt x="548" y="2358"/>
                    </a:cubicBezTo>
                    <a:lnTo>
                      <a:pt x="429" y="3358"/>
                    </a:lnTo>
                    <a:lnTo>
                      <a:pt x="0" y="6846"/>
                    </a:lnTo>
                    <a:cubicBezTo>
                      <a:pt x="6752" y="10015"/>
                      <a:pt x="15839" y="11895"/>
                      <a:pt x="25243" y="11895"/>
                    </a:cubicBezTo>
                    <a:cubicBezTo>
                      <a:pt x="35524" y="11895"/>
                      <a:pt x="46184" y="9648"/>
                      <a:pt x="54591" y="4382"/>
                    </a:cubicBezTo>
                    <a:lnTo>
                      <a:pt x="54317" y="2739"/>
                    </a:lnTo>
                    <a:lnTo>
                      <a:pt x="53864" y="0"/>
                    </a:lnTo>
                    <a:close/>
                  </a:path>
                </a:pathLst>
              </a:custGeom>
              <a:solidFill>
                <a:srgbClr val="ED7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82;p29">
                <a:extLst>
                  <a:ext uri="{FF2B5EF4-FFF2-40B4-BE49-F238E27FC236}">
                    <a16:creationId xmlns:a16="http://schemas.microsoft.com/office/drawing/2014/main" id="{48E2E3B0-0CCD-A037-2552-D37A920CD57D}"/>
                  </a:ext>
                </a:extLst>
              </p:cNvPr>
              <p:cNvSpPr/>
              <p:nvPr/>
            </p:nvSpPr>
            <p:spPr>
              <a:xfrm>
                <a:off x="5460500" y="-570775"/>
                <a:ext cx="1230225" cy="1211775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48471" extrusionOk="0">
                    <a:moveTo>
                      <a:pt x="24609" y="1"/>
                    </a:moveTo>
                    <a:cubicBezTo>
                      <a:pt x="23685" y="1"/>
                      <a:pt x="22759" y="370"/>
                      <a:pt x="22074" y="1108"/>
                    </a:cubicBezTo>
                    <a:cubicBezTo>
                      <a:pt x="21401" y="1828"/>
                      <a:pt x="20480" y="2214"/>
                      <a:pt x="19542" y="2214"/>
                    </a:cubicBezTo>
                    <a:cubicBezTo>
                      <a:pt x="19055" y="2214"/>
                      <a:pt x="18562" y="2110"/>
                      <a:pt x="18098" y="1894"/>
                    </a:cubicBezTo>
                    <a:cubicBezTo>
                      <a:pt x="17630" y="1681"/>
                      <a:pt x="17140" y="1581"/>
                      <a:pt x="16660" y="1581"/>
                    </a:cubicBezTo>
                    <a:cubicBezTo>
                      <a:pt x="15259" y="1581"/>
                      <a:pt x="13933" y="2433"/>
                      <a:pt x="13419" y="3834"/>
                    </a:cubicBezTo>
                    <a:cubicBezTo>
                      <a:pt x="12908" y="5204"/>
                      <a:pt x="11605" y="6098"/>
                      <a:pt x="10161" y="6098"/>
                    </a:cubicBezTo>
                    <a:cubicBezTo>
                      <a:pt x="10124" y="6098"/>
                      <a:pt x="10086" y="6098"/>
                      <a:pt x="10049" y="6097"/>
                    </a:cubicBezTo>
                    <a:lnTo>
                      <a:pt x="10037" y="6097"/>
                    </a:lnTo>
                    <a:cubicBezTo>
                      <a:pt x="9989" y="6095"/>
                      <a:pt x="9940" y="6094"/>
                      <a:pt x="9892" y="6094"/>
                    </a:cubicBezTo>
                    <a:cubicBezTo>
                      <a:pt x="7958" y="6094"/>
                      <a:pt x="6384" y="7717"/>
                      <a:pt x="6465" y="9668"/>
                    </a:cubicBezTo>
                    <a:lnTo>
                      <a:pt x="6465" y="9680"/>
                    </a:lnTo>
                    <a:cubicBezTo>
                      <a:pt x="6513" y="11169"/>
                      <a:pt x="5608" y="12526"/>
                      <a:pt x="4215" y="13050"/>
                    </a:cubicBezTo>
                    <a:cubicBezTo>
                      <a:pt x="2322" y="13740"/>
                      <a:pt x="1429" y="15895"/>
                      <a:pt x="2274" y="17729"/>
                    </a:cubicBezTo>
                    <a:cubicBezTo>
                      <a:pt x="2893" y="19086"/>
                      <a:pt x="2572" y="20682"/>
                      <a:pt x="1477" y="21694"/>
                    </a:cubicBezTo>
                    <a:lnTo>
                      <a:pt x="1477" y="21706"/>
                    </a:lnTo>
                    <a:cubicBezTo>
                      <a:pt x="0" y="23075"/>
                      <a:pt x="0" y="25397"/>
                      <a:pt x="1477" y="26766"/>
                    </a:cubicBezTo>
                    <a:lnTo>
                      <a:pt x="1477" y="26778"/>
                    </a:lnTo>
                    <a:cubicBezTo>
                      <a:pt x="2572" y="27790"/>
                      <a:pt x="2893" y="29385"/>
                      <a:pt x="2274" y="30742"/>
                    </a:cubicBezTo>
                    <a:cubicBezTo>
                      <a:pt x="1429" y="32576"/>
                      <a:pt x="2322" y="34731"/>
                      <a:pt x="4215" y="35433"/>
                    </a:cubicBezTo>
                    <a:cubicBezTo>
                      <a:pt x="5608" y="35945"/>
                      <a:pt x="6513" y="37303"/>
                      <a:pt x="6465" y="38791"/>
                    </a:cubicBezTo>
                    <a:lnTo>
                      <a:pt x="6465" y="38803"/>
                    </a:lnTo>
                    <a:cubicBezTo>
                      <a:pt x="6384" y="40773"/>
                      <a:pt x="7968" y="42389"/>
                      <a:pt x="9912" y="42389"/>
                    </a:cubicBezTo>
                    <a:cubicBezTo>
                      <a:pt x="9953" y="42389"/>
                      <a:pt x="9995" y="42388"/>
                      <a:pt x="10037" y="42387"/>
                    </a:cubicBezTo>
                    <a:lnTo>
                      <a:pt x="10049" y="42387"/>
                    </a:lnTo>
                    <a:cubicBezTo>
                      <a:pt x="10095" y="42385"/>
                      <a:pt x="10141" y="42384"/>
                      <a:pt x="10187" y="42384"/>
                    </a:cubicBezTo>
                    <a:cubicBezTo>
                      <a:pt x="11621" y="42384"/>
                      <a:pt x="12911" y="43276"/>
                      <a:pt x="13419" y="44637"/>
                    </a:cubicBezTo>
                    <a:cubicBezTo>
                      <a:pt x="13933" y="46038"/>
                      <a:pt x="15259" y="46891"/>
                      <a:pt x="16660" y="46891"/>
                    </a:cubicBezTo>
                    <a:cubicBezTo>
                      <a:pt x="17140" y="46891"/>
                      <a:pt x="17630" y="46791"/>
                      <a:pt x="18098" y="46578"/>
                    </a:cubicBezTo>
                    <a:cubicBezTo>
                      <a:pt x="18562" y="46362"/>
                      <a:pt x="19055" y="46257"/>
                      <a:pt x="19542" y="46257"/>
                    </a:cubicBezTo>
                    <a:cubicBezTo>
                      <a:pt x="20480" y="46257"/>
                      <a:pt x="21401" y="46643"/>
                      <a:pt x="22074" y="47364"/>
                    </a:cubicBezTo>
                    <a:cubicBezTo>
                      <a:pt x="22759" y="48102"/>
                      <a:pt x="23685" y="48471"/>
                      <a:pt x="24609" y="48471"/>
                    </a:cubicBezTo>
                    <a:cubicBezTo>
                      <a:pt x="25533" y="48471"/>
                      <a:pt x="26456" y="48102"/>
                      <a:pt x="27135" y="47364"/>
                    </a:cubicBezTo>
                    <a:lnTo>
                      <a:pt x="27146" y="47364"/>
                    </a:lnTo>
                    <a:cubicBezTo>
                      <a:pt x="27812" y="46643"/>
                      <a:pt x="28735" y="46257"/>
                      <a:pt x="29672" y="46257"/>
                    </a:cubicBezTo>
                    <a:cubicBezTo>
                      <a:pt x="30160" y="46257"/>
                      <a:pt x="30651" y="46362"/>
                      <a:pt x="31111" y="46578"/>
                    </a:cubicBezTo>
                    <a:lnTo>
                      <a:pt x="31123" y="46578"/>
                    </a:lnTo>
                    <a:cubicBezTo>
                      <a:pt x="31588" y="46791"/>
                      <a:pt x="32075" y="46891"/>
                      <a:pt x="32554" y="46891"/>
                    </a:cubicBezTo>
                    <a:cubicBezTo>
                      <a:pt x="33950" y="46891"/>
                      <a:pt x="35279" y="46038"/>
                      <a:pt x="35802" y="44637"/>
                    </a:cubicBezTo>
                    <a:cubicBezTo>
                      <a:pt x="36298" y="43276"/>
                      <a:pt x="37588" y="42384"/>
                      <a:pt x="39032" y="42384"/>
                    </a:cubicBezTo>
                    <a:cubicBezTo>
                      <a:pt x="39079" y="42384"/>
                      <a:pt x="39125" y="42385"/>
                      <a:pt x="39172" y="42387"/>
                    </a:cubicBezTo>
                    <a:cubicBezTo>
                      <a:pt x="39214" y="42388"/>
                      <a:pt x="39256" y="42389"/>
                      <a:pt x="39298" y="42389"/>
                    </a:cubicBezTo>
                    <a:cubicBezTo>
                      <a:pt x="41252" y="42389"/>
                      <a:pt x="42825" y="40773"/>
                      <a:pt x="42756" y="38803"/>
                    </a:cubicBezTo>
                    <a:lnTo>
                      <a:pt x="42756" y="38791"/>
                    </a:lnTo>
                    <a:cubicBezTo>
                      <a:pt x="42696" y="37303"/>
                      <a:pt x="43601" y="35945"/>
                      <a:pt x="45006" y="35433"/>
                    </a:cubicBezTo>
                    <a:cubicBezTo>
                      <a:pt x="46887" y="34731"/>
                      <a:pt x="47780" y="32576"/>
                      <a:pt x="46947" y="30742"/>
                    </a:cubicBezTo>
                    <a:cubicBezTo>
                      <a:pt x="46327" y="29385"/>
                      <a:pt x="46637" y="27790"/>
                      <a:pt x="47732" y="26778"/>
                    </a:cubicBezTo>
                    <a:lnTo>
                      <a:pt x="47744" y="26766"/>
                    </a:lnTo>
                    <a:cubicBezTo>
                      <a:pt x="49209" y="25397"/>
                      <a:pt x="49209" y="23075"/>
                      <a:pt x="47744" y="21706"/>
                    </a:cubicBezTo>
                    <a:lnTo>
                      <a:pt x="47732" y="21694"/>
                    </a:lnTo>
                    <a:cubicBezTo>
                      <a:pt x="46637" y="20682"/>
                      <a:pt x="46327" y="19086"/>
                      <a:pt x="46947" y="17729"/>
                    </a:cubicBezTo>
                    <a:cubicBezTo>
                      <a:pt x="47780" y="15895"/>
                      <a:pt x="46887" y="13740"/>
                      <a:pt x="45006" y="13050"/>
                    </a:cubicBezTo>
                    <a:cubicBezTo>
                      <a:pt x="43601" y="12526"/>
                      <a:pt x="42696" y="11169"/>
                      <a:pt x="42756" y="9680"/>
                    </a:cubicBezTo>
                    <a:lnTo>
                      <a:pt x="42756" y="9668"/>
                    </a:lnTo>
                    <a:cubicBezTo>
                      <a:pt x="42825" y="7717"/>
                      <a:pt x="41262" y="6094"/>
                      <a:pt x="39317" y="6094"/>
                    </a:cubicBezTo>
                    <a:cubicBezTo>
                      <a:pt x="39269" y="6094"/>
                      <a:pt x="39220" y="6095"/>
                      <a:pt x="39172" y="6097"/>
                    </a:cubicBezTo>
                    <a:cubicBezTo>
                      <a:pt x="39134" y="6098"/>
                      <a:pt x="39096" y="6098"/>
                      <a:pt x="39059" y="6098"/>
                    </a:cubicBezTo>
                    <a:cubicBezTo>
                      <a:pt x="37604" y="6098"/>
                      <a:pt x="36301" y="5204"/>
                      <a:pt x="35802" y="3834"/>
                    </a:cubicBezTo>
                    <a:cubicBezTo>
                      <a:pt x="35279" y="2433"/>
                      <a:pt x="33950" y="1581"/>
                      <a:pt x="32554" y="1581"/>
                    </a:cubicBezTo>
                    <a:cubicBezTo>
                      <a:pt x="32075" y="1581"/>
                      <a:pt x="31588" y="1681"/>
                      <a:pt x="31123" y="1894"/>
                    </a:cubicBezTo>
                    <a:lnTo>
                      <a:pt x="31111" y="1894"/>
                    </a:lnTo>
                    <a:cubicBezTo>
                      <a:pt x="30651" y="2110"/>
                      <a:pt x="30160" y="2214"/>
                      <a:pt x="29672" y="2214"/>
                    </a:cubicBezTo>
                    <a:cubicBezTo>
                      <a:pt x="28735" y="2214"/>
                      <a:pt x="27812" y="1828"/>
                      <a:pt x="27146" y="1108"/>
                    </a:cubicBezTo>
                    <a:lnTo>
                      <a:pt x="27135" y="1108"/>
                    </a:lnTo>
                    <a:cubicBezTo>
                      <a:pt x="26456" y="370"/>
                      <a:pt x="25533" y="1"/>
                      <a:pt x="2460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83;p29">
                <a:extLst>
                  <a:ext uri="{FF2B5EF4-FFF2-40B4-BE49-F238E27FC236}">
                    <a16:creationId xmlns:a16="http://schemas.microsoft.com/office/drawing/2014/main" id="{D3EFC503-D10E-8A27-D571-24CC679223A3}"/>
                  </a:ext>
                </a:extLst>
              </p:cNvPr>
              <p:cNvSpPr/>
              <p:nvPr/>
            </p:nvSpPr>
            <p:spPr>
              <a:xfrm>
                <a:off x="5891800" y="397600"/>
                <a:ext cx="338450" cy="393500"/>
              </a:xfrm>
              <a:custGeom>
                <a:avLst/>
                <a:gdLst/>
                <a:ahLst/>
                <a:cxnLst/>
                <a:rect l="l" t="t" r="r" b="b"/>
                <a:pathLst>
                  <a:path w="13538" h="15740" extrusionOk="0">
                    <a:moveTo>
                      <a:pt x="9123" y="1"/>
                    </a:moveTo>
                    <a:cubicBezTo>
                      <a:pt x="8840" y="1"/>
                      <a:pt x="8557" y="20"/>
                      <a:pt x="8275" y="56"/>
                    </a:cubicBezTo>
                    <a:cubicBezTo>
                      <a:pt x="7227" y="354"/>
                      <a:pt x="6156" y="723"/>
                      <a:pt x="5156" y="1092"/>
                    </a:cubicBezTo>
                    <a:cubicBezTo>
                      <a:pt x="2858" y="2283"/>
                      <a:pt x="941" y="4152"/>
                      <a:pt x="0" y="5164"/>
                    </a:cubicBezTo>
                    <a:cubicBezTo>
                      <a:pt x="703" y="7664"/>
                      <a:pt x="1084" y="10462"/>
                      <a:pt x="536" y="14046"/>
                    </a:cubicBezTo>
                    <a:cubicBezTo>
                      <a:pt x="2618" y="15173"/>
                      <a:pt x="4721" y="15739"/>
                      <a:pt x="6845" y="15739"/>
                    </a:cubicBezTo>
                    <a:cubicBezTo>
                      <a:pt x="8668" y="15739"/>
                      <a:pt x="10506" y="15322"/>
                      <a:pt x="12359" y="14486"/>
                    </a:cubicBezTo>
                    <a:cubicBezTo>
                      <a:pt x="12085" y="11212"/>
                      <a:pt x="12169" y="8771"/>
                      <a:pt x="12478" y="6616"/>
                    </a:cubicBezTo>
                    <a:cubicBezTo>
                      <a:pt x="12716" y="4973"/>
                      <a:pt x="13085" y="3497"/>
                      <a:pt x="13538" y="1949"/>
                    </a:cubicBezTo>
                    <a:cubicBezTo>
                      <a:pt x="12136" y="537"/>
                      <a:pt x="10624" y="1"/>
                      <a:pt x="9123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84;p29">
                <a:extLst>
                  <a:ext uri="{FF2B5EF4-FFF2-40B4-BE49-F238E27FC236}">
                    <a16:creationId xmlns:a16="http://schemas.microsoft.com/office/drawing/2014/main" id="{80EE9637-9152-0354-151A-0B9BE1B55C27}"/>
                  </a:ext>
                </a:extLst>
              </p:cNvPr>
              <p:cNvSpPr/>
              <p:nvPr/>
            </p:nvSpPr>
            <p:spPr>
              <a:xfrm>
                <a:off x="5891800" y="397600"/>
                <a:ext cx="338450" cy="351150"/>
              </a:xfrm>
              <a:custGeom>
                <a:avLst/>
                <a:gdLst/>
                <a:ahLst/>
                <a:cxnLst/>
                <a:rect l="l" t="t" r="r" b="b"/>
                <a:pathLst>
                  <a:path w="13538" h="14046" extrusionOk="0">
                    <a:moveTo>
                      <a:pt x="9123" y="1"/>
                    </a:moveTo>
                    <a:cubicBezTo>
                      <a:pt x="8840" y="1"/>
                      <a:pt x="8557" y="20"/>
                      <a:pt x="8275" y="56"/>
                    </a:cubicBezTo>
                    <a:cubicBezTo>
                      <a:pt x="7227" y="354"/>
                      <a:pt x="6156" y="723"/>
                      <a:pt x="5156" y="1092"/>
                    </a:cubicBezTo>
                    <a:cubicBezTo>
                      <a:pt x="2858" y="2283"/>
                      <a:pt x="929" y="4152"/>
                      <a:pt x="0" y="5164"/>
                    </a:cubicBezTo>
                    <a:cubicBezTo>
                      <a:pt x="703" y="7664"/>
                      <a:pt x="1084" y="10462"/>
                      <a:pt x="536" y="14046"/>
                    </a:cubicBezTo>
                    <a:cubicBezTo>
                      <a:pt x="6811" y="13379"/>
                      <a:pt x="10502" y="9593"/>
                      <a:pt x="12478" y="6616"/>
                    </a:cubicBezTo>
                    <a:cubicBezTo>
                      <a:pt x="12716" y="4973"/>
                      <a:pt x="13085" y="3497"/>
                      <a:pt x="13538" y="1949"/>
                    </a:cubicBezTo>
                    <a:cubicBezTo>
                      <a:pt x="12136" y="537"/>
                      <a:pt x="10624" y="1"/>
                      <a:pt x="9123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85;p29">
                <a:extLst>
                  <a:ext uri="{FF2B5EF4-FFF2-40B4-BE49-F238E27FC236}">
                    <a16:creationId xmlns:a16="http://schemas.microsoft.com/office/drawing/2014/main" id="{DA40629B-A80C-F830-EB76-A73D33932240}"/>
                  </a:ext>
                </a:extLst>
              </p:cNvPr>
              <p:cNvSpPr/>
              <p:nvPr/>
            </p:nvSpPr>
            <p:spPr>
              <a:xfrm>
                <a:off x="5570900" y="96225"/>
                <a:ext cx="182500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10857" extrusionOk="0">
                    <a:moveTo>
                      <a:pt x="3250" y="0"/>
                    </a:moveTo>
                    <a:cubicBezTo>
                      <a:pt x="2680" y="0"/>
                      <a:pt x="2102" y="228"/>
                      <a:pt x="1609" y="872"/>
                    </a:cubicBezTo>
                    <a:cubicBezTo>
                      <a:pt x="0" y="2997"/>
                      <a:pt x="1374" y="10857"/>
                      <a:pt x="5946" y="10857"/>
                    </a:cubicBezTo>
                    <a:cubicBezTo>
                      <a:pt x="6111" y="10857"/>
                      <a:pt x="6281" y="10846"/>
                      <a:pt x="6455" y="10825"/>
                    </a:cubicBezTo>
                    <a:cubicBezTo>
                      <a:pt x="6455" y="10825"/>
                      <a:pt x="7300" y="5991"/>
                      <a:pt x="5943" y="1312"/>
                    </a:cubicBezTo>
                    <a:cubicBezTo>
                      <a:pt x="5943" y="1312"/>
                      <a:pt x="4619" y="0"/>
                      <a:pt x="325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86;p29">
                <a:extLst>
                  <a:ext uri="{FF2B5EF4-FFF2-40B4-BE49-F238E27FC236}">
                    <a16:creationId xmlns:a16="http://schemas.microsoft.com/office/drawing/2014/main" id="{16922C9C-05E3-2B93-4267-70811FA5BD2C}"/>
                  </a:ext>
                </a:extLst>
              </p:cNvPr>
              <p:cNvSpPr/>
              <p:nvPr/>
            </p:nvSpPr>
            <p:spPr>
              <a:xfrm>
                <a:off x="6326075" y="7275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1" y="0"/>
                    </a:moveTo>
                    <a:cubicBezTo>
                      <a:pt x="12" y="24"/>
                      <a:pt x="12" y="36"/>
                      <a:pt x="12" y="3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87;p29">
                <a:extLst>
                  <a:ext uri="{FF2B5EF4-FFF2-40B4-BE49-F238E27FC236}">
                    <a16:creationId xmlns:a16="http://schemas.microsoft.com/office/drawing/2014/main" id="{3C730C07-8082-FA8D-6A64-5859014F3139}"/>
                  </a:ext>
                </a:extLst>
              </p:cNvPr>
              <p:cNvSpPr/>
              <p:nvPr/>
            </p:nvSpPr>
            <p:spPr>
              <a:xfrm>
                <a:off x="5634325" y="-226300"/>
                <a:ext cx="697725" cy="857900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34316" extrusionOk="0">
                    <a:moveTo>
                      <a:pt x="14255" y="1"/>
                    </a:moveTo>
                    <a:cubicBezTo>
                      <a:pt x="14020" y="1"/>
                      <a:pt x="13781" y="4"/>
                      <a:pt x="13538" y="9"/>
                    </a:cubicBezTo>
                    <a:cubicBezTo>
                      <a:pt x="6215" y="164"/>
                      <a:pt x="2834" y="4688"/>
                      <a:pt x="1453" y="7415"/>
                    </a:cubicBezTo>
                    <a:cubicBezTo>
                      <a:pt x="953" y="8415"/>
                      <a:pt x="643" y="9510"/>
                      <a:pt x="548" y="10629"/>
                    </a:cubicBezTo>
                    <a:cubicBezTo>
                      <a:pt x="536" y="10820"/>
                      <a:pt x="536" y="10951"/>
                      <a:pt x="548" y="10951"/>
                    </a:cubicBezTo>
                    <a:cubicBezTo>
                      <a:pt x="500" y="12332"/>
                      <a:pt x="0" y="30882"/>
                      <a:pt x="9656" y="33775"/>
                    </a:cubicBezTo>
                    <a:cubicBezTo>
                      <a:pt x="10879" y="34143"/>
                      <a:pt x="12051" y="34316"/>
                      <a:pt x="13168" y="34316"/>
                    </a:cubicBezTo>
                    <a:cubicBezTo>
                      <a:pt x="18781" y="34316"/>
                      <a:pt x="23009" y="29944"/>
                      <a:pt x="25432" y="23917"/>
                    </a:cubicBezTo>
                    <a:cubicBezTo>
                      <a:pt x="25575" y="23548"/>
                      <a:pt x="25706" y="23190"/>
                      <a:pt x="25837" y="22821"/>
                    </a:cubicBezTo>
                    <a:cubicBezTo>
                      <a:pt x="25873" y="22714"/>
                      <a:pt x="25908" y="22619"/>
                      <a:pt x="25944" y="22524"/>
                    </a:cubicBezTo>
                    <a:cubicBezTo>
                      <a:pt x="26075" y="22155"/>
                      <a:pt x="26194" y="21774"/>
                      <a:pt x="26301" y="21393"/>
                    </a:cubicBezTo>
                    <a:cubicBezTo>
                      <a:pt x="27421" y="17654"/>
                      <a:pt x="27909" y="13463"/>
                      <a:pt x="27682" y="9379"/>
                    </a:cubicBezTo>
                    <a:cubicBezTo>
                      <a:pt x="27682" y="9379"/>
                      <a:pt x="27587" y="7593"/>
                      <a:pt x="27587" y="7569"/>
                    </a:cubicBezTo>
                    <a:cubicBezTo>
                      <a:pt x="26878" y="4420"/>
                      <a:pt x="23822" y="1"/>
                      <a:pt x="14255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88;p29">
                <a:extLst>
                  <a:ext uri="{FF2B5EF4-FFF2-40B4-BE49-F238E27FC236}">
                    <a16:creationId xmlns:a16="http://schemas.microsoft.com/office/drawing/2014/main" id="{3E88CDE9-625C-E50C-647E-98774ABDF842}"/>
                  </a:ext>
                </a:extLst>
              </p:cNvPr>
              <p:cNvSpPr/>
              <p:nvPr/>
            </p:nvSpPr>
            <p:spPr>
              <a:xfrm>
                <a:off x="6213850" y="84050"/>
                <a:ext cx="2100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0458" extrusionOk="0">
                    <a:moveTo>
                      <a:pt x="5004" y="0"/>
                    </a:moveTo>
                    <a:cubicBezTo>
                      <a:pt x="3546" y="0"/>
                      <a:pt x="2025" y="835"/>
                      <a:pt x="2025" y="835"/>
                    </a:cubicBezTo>
                    <a:cubicBezTo>
                      <a:pt x="1" y="5276"/>
                      <a:pt x="930" y="10312"/>
                      <a:pt x="930" y="10312"/>
                    </a:cubicBezTo>
                    <a:cubicBezTo>
                      <a:pt x="1293" y="10411"/>
                      <a:pt x="1644" y="10458"/>
                      <a:pt x="1983" y="10458"/>
                    </a:cubicBezTo>
                    <a:cubicBezTo>
                      <a:pt x="6152" y="10458"/>
                      <a:pt x="8402" y="3414"/>
                      <a:pt x="7168" y="1168"/>
                    </a:cubicBezTo>
                    <a:cubicBezTo>
                      <a:pt x="6675" y="281"/>
                      <a:pt x="5850" y="0"/>
                      <a:pt x="5004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89;p29">
                <a:extLst>
                  <a:ext uri="{FF2B5EF4-FFF2-40B4-BE49-F238E27FC236}">
                    <a16:creationId xmlns:a16="http://schemas.microsoft.com/office/drawing/2014/main" id="{C3CB7226-14AE-E770-9EE3-9A15C83A7289}"/>
                  </a:ext>
                </a:extLst>
              </p:cNvPr>
              <p:cNvSpPr/>
              <p:nvPr/>
            </p:nvSpPr>
            <p:spPr>
              <a:xfrm>
                <a:off x="6213275" y="331725"/>
                <a:ext cx="669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5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3" y="1298"/>
                      <a:pt x="1572" y="1584"/>
                      <a:pt x="2274" y="1596"/>
                    </a:cubicBezTo>
                    <a:cubicBezTo>
                      <a:pt x="2417" y="1227"/>
                      <a:pt x="2548" y="869"/>
                      <a:pt x="2679" y="500"/>
                    </a:cubicBezTo>
                    <a:lnTo>
                      <a:pt x="2679" y="500"/>
                    </a:lnTo>
                    <a:cubicBezTo>
                      <a:pt x="2493" y="559"/>
                      <a:pt x="2293" y="583"/>
                      <a:pt x="2090" y="583"/>
                    </a:cubicBezTo>
                    <a:cubicBezTo>
                      <a:pt x="1092" y="58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0;p29">
                <a:extLst>
                  <a:ext uri="{FF2B5EF4-FFF2-40B4-BE49-F238E27FC236}">
                    <a16:creationId xmlns:a16="http://schemas.microsoft.com/office/drawing/2014/main" id="{DFF8CE0A-72E4-7B53-28CC-4ACE678C1797}"/>
                  </a:ext>
                </a:extLst>
              </p:cNvPr>
              <p:cNvSpPr/>
              <p:nvPr/>
            </p:nvSpPr>
            <p:spPr>
              <a:xfrm>
                <a:off x="5584700" y="-360275"/>
                <a:ext cx="847950" cy="620950"/>
              </a:xfrm>
              <a:custGeom>
                <a:avLst/>
                <a:gdLst/>
                <a:ahLst/>
                <a:cxnLst/>
                <a:rect l="l" t="t" r="r" b="b"/>
                <a:pathLst>
                  <a:path w="33918" h="24838" extrusionOk="0">
                    <a:moveTo>
                      <a:pt x="17763" y="1"/>
                    </a:moveTo>
                    <a:cubicBezTo>
                      <a:pt x="11444" y="1"/>
                      <a:pt x="4827" y="3642"/>
                      <a:pt x="2152" y="9452"/>
                    </a:cubicBezTo>
                    <a:cubicBezTo>
                      <a:pt x="1" y="14098"/>
                      <a:pt x="1981" y="24838"/>
                      <a:pt x="3061" y="24838"/>
                    </a:cubicBezTo>
                    <a:cubicBezTo>
                      <a:pt x="3141" y="24838"/>
                      <a:pt x="3215" y="24779"/>
                      <a:pt x="3283" y="24656"/>
                    </a:cubicBezTo>
                    <a:cubicBezTo>
                      <a:pt x="4283" y="22858"/>
                      <a:pt x="3021" y="19358"/>
                      <a:pt x="4355" y="16024"/>
                    </a:cubicBezTo>
                    <a:cubicBezTo>
                      <a:pt x="4474" y="15714"/>
                      <a:pt x="4581" y="15417"/>
                      <a:pt x="4664" y="15131"/>
                    </a:cubicBezTo>
                    <a:cubicBezTo>
                      <a:pt x="4966" y="14144"/>
                      <a:pt x="5849" y="13577"/>
                      <a:pt x="6755" y="13577"/>
                    </a:cubicBezTo>
                    <a:cubicBezTo>
                      <a:pt x="7281" y="13577"/>
                      <a:pt x="7815" y="13768"/>
                      <a:pt x="8248" y="14179"/>
                    </a:cubicBezTo>
                    <a:cubicBezTo>
                      <a:pt x="12308" y="18036"/>
                      <a:pt x="17523" y="21489"/>
                      <a:pt x="17523" y="21489"/>
                    </a:cubicBezTo>
                    <a:cubicBezTo>
                      <a:pt x="20750" y="23418"/>
                      <a:pt x="23405" y="24156"/>
                      <a:pt x="24964" y="24156"/>
                    </a:cubicBezTo>
                    <a:cubicBezTo>
                      <a:pt x="26119" y="24156"/>
                      <a:pt x="27858" y="22822"/>
                      <a:pt x="28501" y="20596"/>
                    </a:cubicBezTo>
                    <a:cubicBezTo>
                      <a:pt x="29132" y="18358"/>
                      <a:pt x="31001" y="17786"/>
                      <a:pt x="31001" y="17786"/>
                    </a:cubicBezTo>
                    <a:cubicBezTo>
                      <a:pt x="31001" y="17786"/>
                      <a:pt x="33918" y="8928"/>
                      <a:pt x="26488" y="2915"/>
                    </a:cubicBezTo>
                    <a:cubicBezTo>
                      <a:pt x="24008" y="911"/>
                      <a:pt x="20923" y="1"/>
                      <a:pt x="17763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91;p29">
                <a:extLst>
                  <a:ext uri="{FF2B5EF4-FFF2-40B4-BE49-F238E27FC236}">
                    <a16:creationId xmlns:a16="http://schemas.microsoft.com/office/drawing/2014/main" id="{780583CA-99DE-F7E1-835A-E71C5FDC2F27}"/>
                  </a:ext>
                </a:extLst>
              </p:cNvPr>
              <p:cNvSpPr/>
              <p:nvPr/>
            </p:nvSpPr>
            <p:spPr>
              <a:xfrm>
                <a:off x="5613475" y="-364200"/>
                <a:ext cx="784950" cy="473600"/>
              </a:xfrm>
              <a:custGeom>
                <a:avLst/>
                <a:gdLst/>
                <a:ahLst/>
                <a:cxnLst/>
                <a:rect l="l" t="t" r="r" b="b"/>
                <a:pathLst>
                  <a:path w="31398" h="18944" extrusionOk="0">
                    <a:moveTo>
                      <a:pt x="15562" y="0"/>
                    </a:moveTo>
                    <a:cubicBezTo>
                      <a:pt x="14384" y="24"/>
                      <a:pt x="13217" y="120"/>
                      <a:pt x="12062" y="274"/>
                    </a:cubicBezTo>
                    <a:cubicBezTo>
                      <a:pt x="11479" y="358"/>
                      <a:pt x="10895" y="477"/>
                      <a:pt x="10312" y="620"/>
                    </a:cubicBezTo>
                    <a:cubicBezTo>
                      <a:pt x="9740" y="774"/>
                      <a:pt x="9169" y="953"/>
                      <a:pt x="8609" y="1179"/>
                    </a:cubicBezTo>
                    <a:cubicBezTo>
                      <a:pt x="7502" y="1620"/>
                      <a:pt x="6442" y="2215"/>
                      <a:pt x="5514" y="2977"/>
                    </a:cubicBezTo>
                    <a:cubicBezTo>
                      <a:pt x="4573" y="3715"/>
                      <a:pt x="3751" y="4608"/>
                      <a:pt x="3073" y="5573"/>
                    </a:cubicBezTo>
                    <a:cubicBezTo>
                      <a:pt x="1715" y="7525"/>
                      <a:pt x="906" y="9775"/>
                      <a:pt x="453" y="12050"/>
                    </a:cubicBezTo>
                    <a:cubicBezTo>
                      <a:pt x="239" y="13193"/>
                      <a:pt x="108" y="14347"/>
                      <a:pt x="61" y="15490"/>
                    </a:cubicBezTo>
                    <a:cubicBezTo>
                      <a:pt x="1" y="16645"/>
                      <a:pt x="13" y="17800"/>
                      <a:pt x="144" y="18943"/>
                    </a:cubicBezTo>
                    <a:lnTo>
                      <a:pt x="322" y="18931"/>
                    </a:lnTo>
                    <a:cubicBezTo>
                      <a:pt x="287" y="16657"/>
                      <a:pt x="537" y="14371"/>
                      <a:pt x="1096" y="12192"/>
                    </a:cubicBezTo>
                    <a:cubicBezTo>
                      <a:pt x="1644" y="10014"/>
                      <a:pt x="2525" y="7906"/>
                      <a:pt x="3859" y="6144"/>
                    </a:cubicBezTo>
                    <a:cubicBezTo>
                      <a:pt x="4525" y="5275"/>
                      <a:pt x="5299" y="4489"/>
                      <a:pt x="6180" y="3834"/>
                    </a:cubicBezTo>
                    <a:cubicBezTo>
                      <a:pt x="7049" y="3191"/>
                      <a:pt x="8026" y="2679"/>
                      <a:pt x="9038" y="2286"/>
                    </a:cubicBezTo>
                    <a:cubicBezTo>
                      <a:pt x="9550" y="2108"/>
                      <a:pt x="10074" y="1953"/>
                      <a:pt x="10609" y="1822"/>
                    </a:cubicBezTo>
                    <a:cubicBezTo>
                      <a:pt x="11145" y="1703"/>
                      <a:pt x="11681" y="1608"/>
                      <a:pt x="12229" y="1548"/>
                    </a:cubicBezTo>
                    <a:cubicBezTo>
                      <a:pt x="13256" y="1416"/>
                      <a:pt x="14295" y="1345"/>
                      <a:pt x="15324" y="1345"/>
                    </a:cubicBezTo>
                    <a:cubicBezTo>
                      <a:pt x="15403" y="1345"/>
                      <a:pt x="15483" y="1345"/>
                      <a:pt x="15562" y="1346"/>
                    </a:cubicBezTo>
                    <a:cubicBezTo>
                      <a:pt x="17789" y="1346"/>
                      <a:pt x="20003" y="1691"/>
                      <a:pt x="22016" y="2513"/>
                    </a:cubicBezTo>
                    <a:cubicBezTo>
                      <a:pt x="24028" y="3322"/>
                      <a:pt x="25802" y="4656"/>
                      <a:pt x="27076" y="6394"/>
                    </a:cubicBezTo>
                    <a:cubicBezTo>
                      <a:pt x="27719" y="7263"/>
                      <a:pt x="28255" y="8216"/>
                      <a:pt x="28671" y="9216"/>
                    </a:cubicBezTo>
                    <a:cubicBezTo>
                      <a:pt x="29088" y="10228"/>
                      <a:pt x="29398" y="11276"/>
                      <a:pt x="29600" y="12359"/>
                    </a:cubicBezTo>
                    <a:cubicBezTo>
                      <a:pt x="29969" y="14217"/>
                      <a:pt x="30029" y="16133"/>
                      <a:pt x="29874" y="18038"/>
                    </a:cubicBezTo>
                    <a:cubicBezTo>
                      <a:pt x="30338" y="18181"/>
                      <a:pt x="30767" y="18455"/>
                      <a:pt x="31076" y="18931"/>
                    </a:cubicBezTo>
                    <a:cubicBezTo>
                      <a:pt x="31398" y="16681"/>
                      <a:pt x="31398" y="14371"/>
                      <a:pt x="30993" y="12097"/>
                    </a:cubicBezTo>
                    <a:cubicBezTo>
                      <a:pt x="30791" y="10930"/>
                      <a:pt x="30457" y="9775"/>
                      <a:pt x="30005" y="8668"/>
                    </a:cubicBezTo>
                    <a:cubicBezTo>
                      <a:pt x="29552" y="7561"/>
                      <a:pt x="28969" y="6489"/>
                      <a:pt x="28243" y="5525"/>
                    </a:cubicBezTo>
                    <a:cubicBezTo>
                      <a:pt x="27516" y="4561"/>
                      <a:pt x="26659" y="3691"/>
                      <a:pt x="25695" y="2953"/>
                    </a:cubicBezTo>
                    <a:cubicBezTo>
                      <a:pt x="24730" y="2227"/>
                      <a:pt x="23659" y="1644"/>
                      <a:pt x="22540" y="1191"/>
                    </a:cubicBezTo>
                    <a:cubicBezTo>
                      <a:pt x="21432" y="739"/>
                      <a:pt x="20265" y="441"/>
                      <a:pt x="19099" y="251"/>
                    </a:cubicBezTo>
                    <a:cubicBezTo>
                      <a:pt x="18503" y="155"/>
                      <a:pt x="17920" y="96"/>
                      <a:pt x="17325" y="48"/>
                    </a:cubicBezTo>
                    <a:cubicBezTo>
                      <a:pt x="16741" y="12"/>
                      <a:pt x="16146" y="0"/>
                      <a:pt x="15562" y="0"/>
                    </a:cubicBezTo>
                    <a:close/>
                  </a:path>
                </a:pathLst>
              </a:custGeom>
              <a:solidFill>
                <a:srgbClr val="F9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92;p29">
                <a:extLst>
                  <a:ext uri="{FF2B5EF4-FFF2-40B4-BE49-F238E27FC236}">
                    <a16:creationId xmlns:a16="http://schemas.microsoft.com/office/drawing/2014/main" id="{3EE20542-7668-E40A-D19B-D57CFAAF92E4}"/>
                  </a:ext>
                </a:extLst>
              </p:cNvPr>
              <p:cNvSpPr/>
              <p:nvPr/>
            </p:nvSpPr>
            <p:spPr>
              <a:xfrm>
                <a:off x="4948225" y="668675"/>
                <a:ext cx="597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21206" extrusionOk="0">
                    <a:moveTo>
                      <a:pt x="1" y="0"/>
                    </a:moveTo>
                    <a:cubicBezTo>
                      <a:pt x="1" y="1"/>
                      <a:pt x="4275" y="5168"/>
                      <a:pt x="5037" y="15562"/>
                    </a:cubicBezTo>
                    <a:cubicBezTo>
                      <a:pt x="10121" y="17800"/>
                      <a:pt x="17134" y="20562"/>
                      <a:pt x="23896" y="21205"/>
                    </a:cubicBezTo>
                    <a:lnTo>
                      <a:pt x="21598" y="6918"/>
                    </a:lnTo>
                    <a:cubicBezTo>
                      <a:pt x="21598" y="6918"/>
                      <a:pt x="20270" y="7746"/>
                      <a:pt x="17561" y="7746"/>
                    </a:cubicBezTo>
                    <a:cubicBezTo>
                      <a:pt x="14056" y="7746"/>
                      <a:pt x="8240" y="6360"/>
                      <a:pt x="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93;p29">
                <a:extLst>
                  <a:ext uri="{FF2B5EF4-FFF2-40B4-BE49-F238E27FC236}">
                    <a16:creationId xmlns:a16="http://schemas.microsoft.com/office/drawing/2014/main" id="{65879E61-A8E6-93DA-684A-F92A3161DF75}"/>
                  </a:ext>
                </a:extLst>
              </p:cNvPr>
              <p:cNvSpPr/>
              <p:nvPr/>
            </p:nvSpPr>
            <p:spPr>
              <a:xfrm>
                <a:off x="6188850" y="1652475"/>
                <a:ext cx="387875" cy="337050"/>
              </a:xfrm>
              <a:custGeom>
                <a:avLst/>
                <a:gdLst/>
                <a:ahLst/>
                <a:cxnLst/>
                <a:rect l="l" t="t" r="r" b="b"/>
                <a:pathLst>
                  <a:path w="15515" h="13482" extrusionOk="0">
                    <a:moveTo>
                      <a:pt x="6101" y="1"/>
                    </a:moveTo>
                    <a:cubicBezTo>
                      <a:pt x="5254" y="1"/>
                      <a:pt x="4499" y="138"/>
                      <a:pt x="3977" y="498"/>
                    </a:cubicBezTo>
                    <a:cubicBezTo>
                      <a:pt x="2334" y="1629"/>
                      <a:pt x="10609" y="3868"/>
                      <a:pt x="10609" y="3868"/>
                    </a:cubicBezTo>
                    <a:cubicBezTo>
                      <a:pt x="10609" y="3868"/>
                      <a:pt x="7585" y="3279"/>
                      <a:pt x="5008" y="3279"/>
                    </a:cubicBezTo>
                    <a:cubicBezTo>
                      <a:pt x="3884" y="3279"/>
                      <a:pt x="2845" y="3391"/>
                      <a:pt x="2180" y="3713"/>
                    </a:cubicBezTo>
                    <a:cubicBezTo>
                      <a:pt x="1" y="4761"/>
                      <a:pt x="9050" y="7106"/>
                      <a:pt x="9050" y="7106"/>
                    </a:cubicBezTo>
                    <a:cubicBezTo>
                      <a:pt x="9050" y="7106"/>
                      <a:pt x="7080" y="6867"/>
                      <a:pt x="5257" y="6867"/>
                    </a:cubicBezTo>
                    <a:cubicBezTo>
                      <a:pt x="3729" y="6867"/>
                      <a:pt x="2303" y="7035"/>
                      <a:pt x="2227" y="7654"/>
                    </a:cubicBezTo>
                    <a:cubicBezTo>
                      <a:pt x="2132" y="8463"/>
                      <a:pt x="8657" y="10559"/>
                      <a:pt x="8657" y="10559"/>
                    </a:cubicBezTo>
                    <a:cubicBezTo>
                      <a:pt x="8657" y="10559"/>
                      <a:pt x="4013" y="10642"/>
                      <a:pt x="4204" y="11178"/>
                    </a:cubicBezTo>
                    <a:cubicBezTo>
                      <a:pt x="4751" y="12762"/>
                      <a:pt x="7966" y="12893"/>
                      <a:pt x="7966" y="12893"/>
                    </a:cubicBezTo>
                    <a:cubicBezTo>
                      <a:pt x="7966" y="12893"/>
                      <a:pt x="8490" y="12976"/>
                      <a:pt x="10323" y="13381"/>
                    </a:cubicBezTo>
                    <a:cubicBezTo>
                      <a:pt x="10639" y="13451"/>
                      <a:pt x="10924" y="13482"/>
                      <a:pt x="11179" y="13482"/>
                    </a:cubicBezTo>
                    <a:cubicBezTo>
                      <a:pt x="12085" y="13482"/>
                      <a:pt x="12615" y="13096"/>
                      <a:pt x="12848" y="12762"/>
                    </a:cubicBezTo>
                    <a:cubicBezTo>
                      <a:pt x="13431" y="11928"/>
                      <a:pt x="14550" y="10357"/>
                      <a:pt x="14836" y="8321"/>
                    </a:cubicBezTo>
                    <a:cubicBezTo>
                      <a:pt x="15515" y="3344"/>
                      <a:pt x="12455" y="1403"/>
                      <a:pt x="12455" y="1403"/>
                    </a:cubicBezTo>
                    <a:cubicBezTo>
                      <a:pt x="12455" y="1403"/>
                      <a:pt x="8807" y="1"/>
                      <a:pt x="6101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94;p29">
                <a:extLst>
                  <a:ext uri="{FF2B5EF4-FFF2-40B4-BE49-F238E27FC236}">
                    <a16:creationId xmlns:a16="http://schemas.microsoft.com/office/drawing/2014/main" id="{8DCAE56E-1C2B-3EB3-DB00-8B4C63A5E5A5}"/>
                  </a:ext>
                </a:extLst>
              </p:cNvPr>
              <p:cNvSpPr/>
              <p:nvPr/>
            </p:nvSpPr>
            <p:spPr>
              <a:xfrm>
                <a:off x="6473725" y="1587025"/>
                <a:ext cx="7115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427" extrusionOk="0">
                    <a:moveTo>
                      <a:pt x="1626" y="1"/>
                    </a:moveTo>
                    <a:cubicBezTo>
                      <a:pt x="1597" y="1"/>
                      <a:pt x="1571" y="11"/>
                      <a:pt x="1548" y="33"/>
                    </a:cubicBezTo>
                    <a:cubicBezTo>
                      <a:pt x="595" y="1771"/>
                      <a:pt x="381" y="2842"/>
                      <a:pt x="0" y="5212"/>
                    </a:cubicBezTo>
                    <a:lnTo>
                      <a:pt x="1250" y="5426"/>
                    </a:lnTo>
                    <a:cubicBezTo>
                      <a:pt x="1250" y="5426"/>
                      <a:pt x="2846" y="2830"/>
                      <a:pt x="2346" y="949"/>
                    </a:cubicBezTo>
                    <a:cubicBezTo>
                      <a:pt x="2271" y="684"/>
                      <a:pt x="1865" y="1"/>
                      <a:pt x="1626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95;p29">
                <a:extLst>
                  <a:ext uri="{FF2B5EF4-FFF2-40B4-BE49-F238E27FC236}">
                    <a16:creationId xmlns:a16="http://schemas.microsoft.com/office/drawing/2014/main" id="{3BB1C597-6E15-BF87-AB5D-74D5D2F3DDE8}"/>
                  </a:ext>
                </a:extLst>
              </p:cNvPr>
              <p:cNvSpPr/>
              <p:nvPr/>
            </p:nvSpPr>
            <p:spPr>
              <a:xfrm>
                <a:off x="6565700" y="855900"/>
                <a:ext cx="790300" cy="909950"/>
              </a:xfrm>
              <a:custGeom>
                <a:avLst/>
                <a:gdLst/>
                <a:ahLst/>
                <a:cxnLst/>
                <a:rect l="l" t="t" r="r" b="b"/>
                <a:pathLst>
                  <a:path w="31612" h="36398" extrusionOk="0">
                    <a:moveTo>
                      <a:pt x="26265" y="0"/>
                    </a:moveTo>
                    <a:cubicBezTo>
                      <a:pt x="26265" y="0"/>
                      <a:pt x="24444" y="4405"/>
                      <a:pt x="22205" y="9918"/>
                    </a:cubicBezTo>
                    <a:cubicBezTo>
                      <a:pt x="19967" y="15431"/>
                      <a:pt x="16466" y="22300"/>
                      <a:pt x="16466" y="22300"/>
                    </a:cubicBezTo>
                    <a:cubicBezTo>
                      <a:pt x="11168" y="15442"/>
                      <a:pt x="4024" y="1286"/>
                      <a:pt x="4024" y="1286"/>
                    </a:cubicBezTo>
                    <a:cubicBezTo>
                      <a:pt x="1869" y="9930"/>
                      <a:pt x="988" y="10489"/>
                      <a:pt x="0" y="16550"/>
                    </a:cubicBezTo>
                    <a:cubicBezTo>
                      <a:pt x="5239" y="31373"/>
                      <a:pt x="17764" y="36397"/>
                      <a:pt x="17764" y="36397"/>
                    </a:cubicBezTo>
                    <a:cubicBezTo>
                      <a:pt x="28801" y="26396"/>
                      <a:pt x="31611" y="1857"/>
                      <a:pt x="31611" y="1857"/>
                    </a:cubicBezTo>
                    <a:lnTo>
                      <a:pt x="26265" y="0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96;p29">
                <a:extLst>
                  <a:ext uri="{FF2B5EF4-FFF2-40B4-BE49-F238E27FC236}">
                    <a16:creationId xmlns:a16="http://schemas.microsoft.com/office/drawing/2014/main" id="{D5F2E4BE-C1E9-771B-4155-A33A986E2420}"/>
                  </a:ext>
                </a:extLst>
              </p:cNvPr>
              <p:cNvSpPr/>
              <p:nvPr/>
            </p:nvSpPr>
            <p:spPr>
              <a:xfrm>
                <a:off x="7053850" y="331425"/>
                <a:ext cx="391450" cy="587300"/>
              </a:xfrm>
              <a:custGeom>
                <a:avLst/>
                <a:gdLst/>
                <a:ahLst/>
                <a:cxnLst/>
                <a:rect l="l" t="t" r="r" b="b"/>
                <a:pathLst>
                  <a:path w="15658" h="23492" extrusionOk="0">
                    <a:moveTo>
                      <a:pt x="5168" y="1"/>
                    </a:moveTo>
                    <a:cubicBezTo>
                      <a:pt x="5043" y="1"/>
                      <a:pt x="4916" y="83"/>
                      <a:pt x="4787" y="262"/>
                    </a:cubicBezTo>
                    <a:cubicBezTo>
                      <a:pt x="3275" y="2358"/>
                      <a:pt x="4703" y="10013"/>
                      <a:pt x="4703" y="10013"/>
                    </a:cubicBezTo>
                    <a:cubicBezTo>
                      <a:pt x="2393" y="10299"/>
                      <a:pt x="0" y="12097"/>
                      <a:pt x="1501" y="14847"/>
                    </a:cubicBezTo>
                    <a:cubicBezTo>
                      <a:pt x="3013" y="17598"/>
                      <a:pt x="6215" y="21586"/>
                      <a:pt x="6215" y="21586"/>
                    </a:cubicBezTo>
                    <a:cubicBezTo>
                      <a:pt x="7668" y="23467"/>
                      <a:pt x="11704" y="23491"/>
                      <a:pt x="11704" y="23491"/>
                    </a:cubicBezTo>
                    <a:cubicBezTo>
                      <a:pt x="13335" y="21896"/>
                      <a:pt x="13657" y="18026"/>
                      <a:pt x="13728" y="16490"/>
                    </a:cubicBezTo>
                    <a:cubicBezTo>
                      <a:pt x="13740" y="16181"/>
                      <a:pt x="13740" y="15967"/>
                      <a:pt x="13740" y="15883"/>
                    </a:cubicBezTo>
                    <a:lnTo>
                      <a:pt x="13740" y="15848"/>
                    </a:lnTo>
                    <a:cubicBezTo>
                      <a:pt x="13740" y="15848"/>
                      <a:pt x="15657" y="15026"/>
                      <a:pt x="15086" y="11930"/>
                    </a:cubicBezTo>
                    <a:cubicBezTo>
                      <a:pt x="14693" y="9852"/>
                      <a:pt x="12296" y="9591"/>
                      <a:pt x="11118" y="9591"/>
                    </a:cubicBezTo>
                    <a:cubicBezTo>
                      <a:pt x="10724" y="9591"/>
                      <a:pt x="10466" y="9621"/>
                      <a:pt x="10466" y="9621"/>
                    </a:cubicBezTo>
                    <a:cubicBezTo>
                      <a:pt x="10466" y="9621"/>
                      <a:pt x="11782" y="221"/>
                      <a:pt x="10130" y="221"/>
                    </a:cubicBezTo>
                    <a:cubicBezTo>
                      <a:pt x="10067" y="221"/>
                      <a:pt x="10001" y="235"/>
                      <a:pt x="9930" y="262"/>
                    </a:cubicBezTo>
                    <a:cubicBezTo>
                      <a:pt x="7978" y="1024"/>
                      <a:pt x="7489" y="9347"/>
                      <a:pt x="7489" y="9347"/>
                    </a:cubicBezTo>
                    <a:cubicBezTo>
                      <a:pt x="7489" y="9347"/>
                      <a:pt x="6494" y="1"/>
                      <a:pt x="5168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97;p29">
                <a:extLst>
                  <a:ext uri="{FF2B5EF4-FFF2-40B4-BE49-F238E27FC236}">
                    <a16:creationId xmlns:a16="http://schemas.microsoft.com/office/drawing/2014/main" id="{7B822868-8FDF-9944-8722-C06D8B82E05E}"/>
                  </a:ext>
                </a:extLst>
              </p:cNvPr>
              <p:cNvSpPr/>
              <p:nvPr/>
            </p:nvSpPr>
            <p:spPr>
              <a:xfrm>
                <a:off x="7341375" y="617550"/>
                <a:ext cx="560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5046" extrusionOk="0">
                    <a:moveTo>
                      <a:pt x="817" y="1"/>
                    </a:moveTo>
                    <a:cubicBezTo>
                      <a:pt x="679" y="1"/>
                      <a:pt x="555" y="82"/>
                      <a:pt x="525" y="223"/>
                    </a:cubicBezTo>
                    <a:cubicBezTo>
                      <a:pt x="501" y="295"/>
                      <a:pt x="1" y="2164"/>
                      <a:pt x="263" y="3760"/>
                    </a:cubicBezTo>
                    <a:lnTo>
                      <a:pt x="275" y="3855"/>
                    </a:lnTo>
                    <a:cubicBezTo>
                      <a:pt x="334" y="4081"/>
                      <a:pt x="417" y="4272"/>
                      <a:pt x="548" y="4438"/>
                    </a:cubicBezTo>
                    <a:cubicBezTo>
                      <a:pt x="644" y="4569"/>
                      <a:pt x="763" y="4664"/>
                      <a:pt x="906" y="4760"/>
                    </a:cubicBezTo>
                    <a:cubicBezTo>
                      <a:pt x="1251" y="4986"/>
                      <a:pt x="1680" y="5045"/>
                      <a:pt x="2072" y="5045"/>
                    </a:cubicBezTo>
                    <a:lnTo>
                      <a:pt x="2227" y="5045"/>
                    </a:lnTo>
                    <a:cubicBezTo>
                      <a:pt x="2239" y="4736"/>
                      <a:pt x="2239" y="4522"/>
                      <a:pt x="2239" y="4438"/>
                    </a:cubicBezTo>
                    <a:lnTo>
                      <a:pt x="2239" y="4438"/>
                    </a:lnTo>
                    <a:cubicBezTo>
                      <a:pt x="2176" y="4442"/>
                      <a:pt x="2111" y="4445"/>
                      <a:pt x="2046" y="4445"/>
                    </a:cubicBezTo>
                    <a:cubicBezTo>
                      <a:pt x="1746" y="4445"/>
                      <a:pt x="1440" y="4395"/>
                      <a:pt x="1215" y="4248"/>
                    </a:cubicBezTo>
                    <a:cubicBezTo>
                      <a:pt x="1025" y="4117"/>
                      <a:pt x="906" y="3926"/>
                      <a:pt x="858" y="3664"/>
                    </a:cubicBezTo>
                    <a:cubicBezTo>
                      <a:pt x="620" y="2200"/>
                      <a:pt x="1096" y="402"/>
                      <a:pt x="1108" y="378"/>
                    </a:cubicBezTo>
                    <a:cubicBezTo>
                      <a:pt x="1144" y="212"/>
                      <a:pt x="1049" y="57"/>
                      <a:pt x="894" y="9"/>
                    </a:cubicBezTo>
                    <a:cubicBezTo>
                      <a:pt x="868" y="4"/>
                      <a:pt x="843" y="1"/>
                      <a:pt x="8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98;p29">
                <a:extLst>
                  <a:ext uri="{FF2B5EF4-FFF2-40B4-BE49-F238E27FC236}">
                    <a16:creationId xmlns:a16="http://schemas.microsoft.com/office/drawing/2014/main" id="{A7CB1D0C-82A4-81A2-A8AC-B0B8DEEFDB5A}"/>
                  </a:ext>
                </a:extLst>
              </p:cNvPr>
              <p:cNvSpPr/>
              <p:nvPr/>
            </p:nvSpPr>
            <p:spPr>
              <a:xfrm>
                <a:off x="7271725" y="614000"/>
                <a:ext cx="9052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295" extrusionOk="0">
                    <a:moveTo>
                      <a:pt x="1017" y="1"/>
                    </a:moveTo>
                    <a:cubicBezTo>
                      <a:pt x="897" y="1"/>
                      <a:pt x="785" y="78"/>
                      <a:pt x="739" y="199"/>
                    </a:cubicBezTo>
                    <a:cubicBezTo>
                      <a:pt x="703" y="270"/>
                      <a:pt x="1" y="2211"/>
                      <a:pt x="477" y="3794"/>
                    </a:cubicBezTo>
                    <a:cubicBezTo>
                      <a:pt x="751" y="4664"/>
                      <a:pt x="1156" y="5164"/>
                      <a:pt x="1703" y="5271"/>
                    </a:cubicBezTo>
                    <a:cubicBezTo>
                      <a:pt x="1787" y="5283"/>
                      <a:pt x="1858" y="5295"/>
                      <a:pt x="1941" y="5295"/>
                    </a:cubicBezTo>
                    <a:cubicBezTo>
                      <a:pt x="2739" y="5295"/>
                      <a:pt x="3430" y="4497"/>
                      <a:pt x="3513" y="4390"/>
                    </a:cubicBezTo>
                    <a:cubicBezTo>
                      <a:pt x="3620" y="4271"/>
                      <a:pt x="3596" y="4080"/>
                      <a:pt x="3465" y="3973"/>
                    </a:cubicBezTo>
                    <a:cubicBezTo>
                      <a:pt x="3412" y="3925"/>
                      <a:pt x="3344" y="3901"/>
                      <a:pt x="3275" y="3901"/>
                    </a:cubicBezTo>
                    <a:cubicBezTo>
                      <a:pt x="3192" y="3901"/>
                      <a:pt x="3108" y="3937"/>
                      <a:pt x="3049" y="4009"/>
                    </a:cubicBezTo>
                    <a:cubicBezTo>
                      <a:pt x="2872" y="4219"/>
                      <a:pt x="2366" y="4696"/>
                      <a:pt x="1923" y="4696"/>
                    </a:cubicBezTo>
                    <a:cubicBezTo>
                      <a:pt x="1889" y="4696"/>
                      <a:pt x="1855" y="4693"/>
                      <a:pt x="1822" y="4687"/>
                    </a:cubicBezTo>
                    <a:cubicBezTo>
                      <a:pt x="1429" y="4604"/>
                      <a:pt x="1191" y="4056"/>
                      <a:pt x="1060" y="3616"/>
                    </a:cubicBezTo>
                    <a:cubicBezTo>
                      <a:pt x="632" y="2235"/>
                      <a:pt x="1298" y="425"/>
                      <a:pt x="1298" y="401"/>
                    </a:cubicBezTo>
                    <a:cubicBezTo>
                      <a:pt x="1358" y="246"/>
                      <a:pt x="1287" y="80"/>
                      <a:pt x="1120" y="20"/>
                    </a:cubicBezTo>
                    <a:cubicBezTo>
                      <a:pt x="1086" y="7"/>
                      <a:pt x="1051" y="1"/>
                      <a:pt x="10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99;p29">
                <a:extLst>
                  <a:ext uri="{FF2B5EF4-FFF2-40B4-BE49-F238E27FC236}">
                    <a16:creationId xmlns:a16="http://schemas.microsoft.com/office/drawing/2014/main" id="{915187BB-2970-D535-5F76-B30BD47BA76A}"/>
                  </a:ext>
                </a:extLst>
              </p:cNvPr>
              <p:cNvSpPr/>
              <p:nvPr/>
            </p:nvSpPr>
            <p:spPr>
              <a:xfrm>
                <a:off x="7119925" y="622250"/>
                <a:ext cx="12920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3239" extrusionOk="0">
                    <a:moveTo>
                      <a:pt x="4444" y="1"/>
                    </a:moveTo>
                    <a:cubicBezTo>
                      <a:pt x="4403" y="1"/>
                      <a:pt x="4362" y="8"/>
                      <a:pt x="4322" y="24"/>
                    </a:cubicBezTo>
                    <a:cubicBezTo>
                      <a:pt x="4168" y="95"/>
                      <a:pt x="4108" y="274"/>
                      <a:pt x="4180" y="428"/>
                    </a:cubicBezTo>
                    <a:cubicBezTo>
                      <a:pt x="4239" y="547"/>
                      <a:pt x="4703" y="1667"/>
                      <a:pt x="3513" y="2262"/>
                    </a:cubicBezTo>
                    <a:cubicBezTo>
                      <a:pt x="2915" y="2555"/>
                      <a:pt x="2258" y="2640"/>
                      <a:pt x="1702" y="2640"/>
                    </a:cubicBezTo>
                    <a:cubicBezTo>
                      <a:pt x="973" y="2640"/>
                      <a:pt x="419" y="2495"/>
                      <a:pt x="405" y="2488"/>
                    </a:cubicBezTo>
                    <a:cubicBezTo>
                      <a:pt x="383" y="2483"/>
                      <a:pt x="361" y="2481"/>
                      <a:pt x="339" y="2481"/>
                    </a:cubicBezTo>
                    <a:cubicBezTo>
                      <a:pt x="206" y="2481"/>
                      <a:pt x="77" y="2570"/>
                      <a:pt x="36" y="2702"/>
                    </a:cubicBezTo>
                    <a:cubicBezTo>
                      <a:pt x="1" y="2869"/>
                      <a:pt x="96" y="3024"/>
                      <a:pt x="251" y="3072"/>
                    </a:cubicBezTo>
                    <a:cubicBezTo>
                      <a:pt x="298" y="3083"/>
                      <a:pt x="893" y="3238"/>
                      <a:pt x="1691" y="3238"/>
                    </a:cubicBezTo>
                    <a:cubicBezTo>
                      <a:pt x="2322" y="3238"/>
                      <a:pt x="3072" y="3143"/>
                      <a:pt x="3775" y="2798"/>
                    </a:cubicBezTo>
                    <a:cubicBezTo>
                      <a:pt x="5168" y="2107"/>
                      <a:pt x="5001" y="786"/>
                      <a:pt x="4727" y="178"/>
                    </a:cubicBezTo>
                    <a:cubicBezTo>
                      <a:pt x="4674" y="63"/>
                      <a:pt x="4562" y="1"/>
                      <a:pt x="4444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00;p29">
                <a:extLst>
                  <a:ext uri="{FF2B5EF4-FFF2-40B4-BE49-F238E27FC236}">
                    <a16:creationId xmlns:a16="http://schemas.microsoft.com/office/drawing/2014/main" id="{FDBB9C41-0FAD-4AD5-9917-548124F7BC88}"/>
                  </a:ext>
                </a:extLst>
              </p:cNvPr>
              <p:cNvSpPr/>
              <p:nvPr/>
            </p:nvSpPr>
            <p:spPr>
              <a:xfrm>
                <a:off x="7185100" y="688175"/>
                <a:ext cx="82200" cy="1070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4281" extrusionOk="0">
                    <a:moveTo>
                      <a:pt x="343" y="0"/>
                    </a:moveTo>
                    <a:cubicBezTo>
                      <a:pt x="247" y="0"/>
                      <a:pt x="156" y="48"/>
                      <a:pt x="96" y="137"/>
                    </a:cubicBezTo>
                    <a:cubicBezTo>
                      <a:pt x="1" y="280"/>
                      <a:pt x="37" y="458"/>
                      <a:pt x="180" y="554"/>
                    </a:cubicBezTo>
                    <a:cubicBezTo>
                      <a:pt x="203" y="565"/>
                      <a:pt x="2132" y="1863"/>
                      <a:pt x="2656" y="4054"/>
                    </a:cubicBezTo>
                    <a:cubicBezTo>
                      <a:pt x="2692" y="4185"/>
                      <a:pt x="2811" y="4280"/>
                      <a:pt x="2954" y="4280"/>
                    </a:cubicBezTo>
                    <a:cubicBezTo>
                      <a:pt x="2978" y="4280"/>
                      <a:pt x="3001" y="4280"/>
                      <a:pt x="3025" y="4268"/>
                    </a:cubicBezTo>
                    <a:cubicBezTo>
                      <a:pt x="3180" y="4233"/>
                      <a:pt x="3287" y="4078"/>
                      <a:pt x="3239" y="3911"/>
                    </a:cubicBezTo>
                    <a:cubicBezTo>
                      <a:pt x="2656" y="1494"/>
                      <a:pt x="596" y="113"/>
                      <a:pt x="513" y="54"/>
                    </a:cubicBezTo>
                    <a:cubicBezTo>
                      <a:pt x="459" y="18"/>
                      <a:pt x="400" y="0"/>
                      <a:pt x="343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主要用户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8A4AD62D-BD7E-415D-B725-6AC37487928F}"/>
              </a:ext>
            </a:extLst>
          </p:cNvPr>
          <p:cNvSpPr/>
          <p:nvPr/>
        </p:nvSpPr>
        <p:spPr>
          <a:xfrm>
            <a:off x="1590156" y="162356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6C475-63FF-4B88-9037-7D4296DCF408}"/>
              </a:ext>
            </a:extLst>
          </p:cNvPr>
          <p:cNvSpPr/>
          <p:nvPr/>
        </p:nvSpPr>
        <p:spPr>
          <a:xfrm>
            <a:off x="4287817" y="1594502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7057250" y="1589351"/>
            <a:ext cx="2085652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朋友圈推广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通过学生之间的朋友圈以达成传播的目的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175555"/>
            <a:chOff x="3143051" y="4416136"/>
            <a:chExt cx="3048141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线下推销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通过摆摊、拜访等手段达成推广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网络投放广告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在社交媒体上投放广告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……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28" name="Picture 4" descr="微信朋友圈 - 知乎">
            <a:extLst>
              <a:ext uri="{FF2B5EF4-FFF2-40B4-BE49-F238E27FC236}">
                <a16:creationId xmlns:a16="http://schemas.microsoft.com/office/drawing/2014/main" id="{A84B85AD-3288-918D-264E-902F9AC1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29" y="1936122"/>
            <a:ext cx="1894288" cy="142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4B6B72-FE28-B5A4-D468-271A2D60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53" y="1768643"/>
            <a:ext cx="1793673" cy="1748200"/>
          </a:xfrm>
          <a:prstGeom prst="ellipse">
            <a:avLst/>
          </a:prstGeom>
        </p:spPr>
      </p:pic>
      <p:pic>
        <p:nvPicPr>
          <p:cNvPr id="4" name="Picture 2" descr="投放广告 的图像结果">
            <a:extLst>
              <a:ext uri="{FF2B5EF4-FFF2-40B4-BE49-F238E27FC236}">
                <a16:creationId xmlns:a16="http://schemas.microsoft.com/office/drawing/2014/main" id="{9C36E5A4-9654-4877-095A-8A033811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31" y="1788527"/>
            <a:ext cx="1780431" cy="1748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APP</a:t>
              </a:r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介绍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销售主张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主要用户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得意黑" pitchFamily="50" charset="-122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营销渠道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市场分析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验证渠道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818492" y="390283"/>
            <a:ext cx="6391840" cy="3161860"/>
            <a:chOff x="764723" y="3420415"/>
            <a:chExt cx="3197225" cy="14721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得意黑" pitchFamily="50" charset="-122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27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经营管理分析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18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0" i="0" dirty="0">
                  <a:solidFill>
                    <a:srgbClr val="1F2328"/>
                  </a:solidFill>
                  <a:effectLst/>
                  <a:latin typeface="-apple-system"/>
                </a:rPr>
                <a:t>我们的目标是一款完全免费的</a:t>
              </a:r>
              <a:r>
                <a:rPr lang="en-US" altLang="zh-CN" sz="2000" b="0" i="0" dirty="0">
                  <a:solidFill>
                    <a:srgbClr val="1F2328"/>
                  </a:solidFill>
                  <a:effectLst/>
                  <a:latin typeface="-apple-system"/>
                </a:rPr>
                <a:t>APP</a:t>
              </a:r>
              <a:r>
                <a:rPr lang="zh-CN" altLang="en-US" sz="2000" b="0" i="0" dirty="0">
                  <a:solidFill>
                    <a:srgbClr val="1F2328"/>
                  </a:solidFill>
                  <a:effectLst/>
                  <a:latin typeface="-apple-system"/>
                </a:rPr>
                <a:t>，我们希望给到用户最完美的体验。我们将来的盈利模式将是通过积累到庞大的用户群体，以吸引到各大广告商的付费投放广告，以此来支付前期的所有开销。我们的初期目标是在校园内达到</a:t>
              </a:r>
              <a:r>
                <a:rPr lang="en-US" altLang="zh-CN" sz="2000" b="0" i="0" dirty="0">
                  <a:solidFill>
                    <a:srgbClr val="1F2328"/>
                  </a:solidFill>
                  <a:effectLst/>
                  <a:latin typeface="-apple-system"/>
                </a:rPr>
                <a:t>500</a:t>
              </a:r>
              <a:r>
                <a:rPr lang="zh-CN" altLang="en-US" sz="2000" b="0" i="0" dirty="0">
                  <a:solidFill>
                    <a:srgbClr val="1F2328"/>
                  </a:solidFill>
                  <a:effectLst/>
                  <a:latin typeface="-apple-system"/>
                </a:rPr>
                <a:t>用户，通过第一版的试错、改正再试着扩大推广量，以增加用户数量。当产品逐渐趋于成熟时，我们希望能达到</a:t>
              </a:r>
              <a:r>
                <a:rPr lang="en-US" altLang="zh-CN" sz="2000" b="0" i="0" dirty="0">
                  <a:solidFill>
                    <a:srgbClr val="1F2328"/>
                  </a:solidFill>
                  <a:effectLst/>
                  <a:latin typeface="-apple-system"/>
                </a:rPr>
                <a:t>3w</a:t>
              </a:r>
              <a:r>
                <a:rPr lang="zh-CN" altLang="en-US" sz="2000" b="0" i="0" dirty="0">
                  <a:solidFill>
                    <a:srgbClr val="1F2328"/>
                  </a:solidFill>
                  <a:effectLst/>
                  <a:latin typeface="-apple-system"/>
                </a:rPr>
                <a:t>及以上的用户量，并且拥有</a:t>
              </a:r>
              <a:r>
                <a:rPr lang="en-US" altLang="zh-CN" sz="2000" b="0" i="0" dirty="0">
                  <a:solidFill>
                    <a:srgbClr val="1F2328"/>
                  </a:solidFill>
                  <a:effectLst/>
                  <a:latin typeface="-apple-system"/>
                </a:rPr>
                <a:t>5000</a:t>
              </a:r>
              <a:r>
                <a:rPr lang="zh-CN" altLang="en-US" sz="2000" b="0" i="0" dirty="0">
                  <a:solidFill>
                    <a:srgbClr val="1F2328"/>
                  </a:solidFill>
                  <a:effectLst/>
                  <a:latin typeface="-apple-system"/>
                </a:rPr>
                <a:t>到</a:t>
              </a:r>
              <a:r>
                <a:rPr lang="en-US" altLang="zh-CN" sz="2000" b="0" i="0" dirty="0">
                  <a:solidFill>
                    <a:srgbClr val="1F2328"/>
                  </a:solidFill>
                  <a:effectLst/>
                  <a:latin typeface="-apple-system"/>
                </a:rPr>
                <a:t>10000</a:t>
              </a:r>
              <a:r>
                <a:rPr lang="zh-CN" altLang="en-US" sz="2000" b="0" i="0" dirty="0">
                  <a:solidFill>
                    <a:srgbClr val="1F2328"/>
                  </a:solidFill>
                  <a:effectLst/>
                  <a:latin typeface="-apple-system"/>
                </a:rPr>
                <a:t>的日活量。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69">
            <a:extLst>
              <a:ext uri="{FF2B5EF4-FFF2-40B4-BE49-F238E27FC236}">
                <a16:creationId xmlns:a16="http://schemas.microsoft.com/office/drawing/2014/main" id="{F46F76A9-3B8E-6A4C-9D9A-5DB6805D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30" y="1037973"/>
            <a:ext cx="709157" cy="709157"/>
          </a:xfrm>
          <a:prstGeom prst="rect">
            <a:avLst/>
          </a:prstGeom>
        </p:spPr>
      </p:pic>
      <p:grpSp>
        <p:nvGrpSpPr>
          <p:cNvPr id="3" name="Group 1">
            <a:extLst>
              <a:ext uri="{FF2B5EF4-FFF2-40B4-BE49-F238E27FC236}">
                <a16:creationId xmlns:a16="http://schemas.microsoft.com/office/drawing/2014/main" id="{08FAD73B-1CCA-63AB-810B-9EF0E75E7D7A}"/>
              </a:ext>
            </a:extLst>
          </p:cNvPr>
          <p:cNvGrpSpPr/>
          <p:nvPr/>
        </p:nvGrpSpPr>
        <p:grpSpPr>
          <a:xfrm>
            <a:off x="3537509" y="4085198"/>
            <a:ext cx="5726807" cy="2204118"/>
            <a:chOff x="764723" y="2142394"/>
            <a:chExt cx="3197225" cy="108783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8C2DC403-260C-1A7F-3F96-33A19CF24350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CE1E4621-6A17-050D-E1C0-98BF1540C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F3991A53-847B-532A-FC27-2D21C09A8127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28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市场调查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5C67AEE-1C62-84FB-EA6E-EEBED74BCC9F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805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根据我们的调查情况显示，当今大学生如果想要发布招募基本是通过校园表白墙，而表白墙账号和内容又多又杂，并不是每个人都能看到你所发布的招募信息。我们的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APP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针对这一情况完成了改进，通过板块分区让用户的招募信息清晰明了。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得意黑"/>
        <a:ea typeface="得意黑"/>
        <a:cs typeface=""/>
      </a:majorFont>
      <a:minorFont>
        <a:latin typeface="得意黑"/>
        <a:ea typeface="得意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771</Words>
  <Application>Microsoft Office PowerPoint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Tw Cen MT</vt:lpstr>
      <vt:lpstr>得意黑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王 浩然</cp:lastModifiedBy>
  <cp:revision>30</cp:revision>
  <dcterms:created xsi:type="dcterms:W3CDTF">2017-01-05T13:17:27Z</dcterms:created>
  <dcterms:modified xsi:type="dcterms:W3CDTF">2023-04-06T01:02:11Z</dcterms:modified>
</cp:coreProperties>
</file>