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1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8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E6612-B751-3616-5E2B-0C32114B4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F69FFB-CC4E-3A9B-B3D7-E7437E4CE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98E751-08A3-B6AF-1C15-82FCCE45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795C-4450-4E15-94EF-0E90AADBFBD1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4E3FB-F03A-DF1E-F593-CA886B4D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DABE96-1E3F-9FBE-5AC6-CAF8788A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7F078-7522-42F1-A1EE-79014458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77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F9DBD-E402-3051-5F8A-98DE9CD6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B66BFE-1EDE-8E86-D2FF-FB14AE151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507E6-E9D0-37A6-E04C-C7CE9EC6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795C-4450-4E15-94EF-0E90AADBFBD1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0AF30-20E3-B367-1651-8FBF73629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0015D2-80CC-A804-D033-B91C6933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7F078-7522-42F1-A1EE-79014458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12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6BEE03-3895-3762-C85F-E56E6E26E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8E5DA1-5789-7C01-4187-DA8BF0FE6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6D1F2-1880-1363-1379-8591825C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795C-4450-4E15-94EF-0E90AADBFBD1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EE9131-6050-8C73-9CA7-3F05EA25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1C96D0-ED76-B4FB-E4CD-52577C233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7F078-7522-42F1-A1EE-79014458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63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C6B6A-93E8-9CD9-A8E2-AF051E57B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F88D81-D617-7C44-8F33-D3D3D1476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AA19A3-B48C-F3AD-0FED-A52A1FE1D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795C-4450-4E15-94EF-0E90AADBFBD1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8B8243-152F-4468-C7AD-4377328E7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A4D1D0-D75A-7BB6-AF0D-FA20F2421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7F078-7522-42F1-A1EE-79014458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36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5B629-B62D-7931-B4A8-00961148B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9ED0F-6574-1384-9180-2A3CE40B2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E1C75A-E343-1DBB-175B-5FB51896C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795C-4450-4E15-94EF-0E90AADBFBD1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8F11B6-BB30-11A9-F015-F771169FF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EC5C77-73D8-2E4D-8EDA-0C4CD080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7F078-7522-42F1-A1EE-79014458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84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EF42A-DE56-0D6A-FAD5-911E6126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987DD0-6AC8-4FEA-D629-5DC1A2052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00E371-3475-2360-D2DF-A6CF03AFC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7BE857-F00F-7E50-F174-8C6F3062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795C-4450-4E15-94EF-0E90AADBFBD1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A601CC-9285-FD37-E8EE-E80E0E76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0BEA58-A900-63BB-9FE4-08BC5A44B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7F078-7522-42F1-A1EE-79014458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61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2D15D-AF7F-B5B1-AF80-F4DEEF84F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79C2A1-82E5-6864-628F-D8860D498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94E7C5-F81A-4CC6-F104-3C025B038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E73B2B-E51A-55B6-CB9C-282671C9E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2BF591-6E11-1B67-ADC8-DDF7C0DF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8D5F1E-786A-88C4-216F-45A5E1A3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795C-4450-4E15-94EF-0E90AADBFBD1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DFA14C-66F4-90CE-32C7-B0022900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22FA32-002D-E569-F036-4C5087DB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7F078-7522-42F1-A1EE-79014458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98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3F956-B2CA-AEF2-A736-CF8ABBBC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F1BF40-03A2-7442-7C59-61199596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795C-4450-4E15-94EF-0E90AADBFBD1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30F764-8C2A-E1B5-91DB-43E80AFD3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813C1D-1B5C-9481-960F-F93C23A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7F078-7522-42F1-A1EE-79014458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68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A87748-1AAE-C775-5D55-9FCADD5D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795C-4450-4E15-94EF-0E90AADBFBD1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75F456-EDCB-BAFD-5942-C331D197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289313-566D-3B06-E61F-3D688ECC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7F078-7522-42F1-A1EE-79014458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17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1E454-FC4B-BC20-68DE-827BE75A6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5B3026-8587-59CD-D3FB-34109092E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10F508-FD09-574D-09A0-ED7DB5CB4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95C99A-6AEF-3AF2-A493-398AFA02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795C-4450-4E15-94EF-0E90AADBFBD1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4DC2FD-6004-8B56-1A1B-6D9CCE8C8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D3DEFE-6874-65D7-9DF5-B94687306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7F078-7522-42F1-A1EE-79014458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90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DEEE6-756C-06DB-DD66-B52722275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E84C12-0D93-E7CC-568E-6974A5C11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4C99F8-2510-EDCF-3074-FD31FA4AD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025700-83BB-8096-CBE4-BEFDC5E37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795C-4450-4E15-94EF-0E90AADBFBD1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BD685F-9E2B-9BD1-403F-79880518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105F1D-AFFD-5330-E59D-B9472820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7F078-7522-42F1-A1EE-79014458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80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57338F-5E08-D7E8-EBEA-F22C597EF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E4EFF1-3F18-0927-971B-39C1253CF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0E472D-F230-E781-9C4D-0EA74EE45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A795C-4450-4E15-94EF-0E90AADBFBD1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D9E60C-C090-34AC-AABD-B576D7B1D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620100-0141-ACFB-0EB4-8CE650E75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7F078-7522-42F1-A1EE-79014458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60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30A3F4B-2A4E-38F5-C9C0-77B938FAF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67" y="2096058"/>
            <a:ext cx="1320259" cy="28032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580AD99-1EBE-B99D-AB2F-FEA4EBBB8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097" y="148532"/>
            <a:ext cx="1350829" cy="28032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24F60FF-2086-0896-035D-25FF4F7081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853" y="148531"/>
            <a:ext cx="1332429" cy="28032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3F3645E-3227-CA26-45EB-3F243BC33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890" y="1585896"/>
            <a:ext cx="1370252" cy="28032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551EE2E-3DF6-E488-DBFC-EF9DBDC1FB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471" y="1585896"/>
            <a:ext cx="1333714" cy="28032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2254B61-C03B-E65B-2102-CF1907071C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276" y="3825563"/>
            <a:ext cx="1350828" cy="284955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80B14E8-6558-A0E6-B606-3FD99CDC2E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96" y="3786271"/>
            <a:ext cx="1350828" cy="288884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C83BEF3-7AB8-BBEC-ADAB-54B873953C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822" y="3861247"/>
            <a:ext cx="1310503" cy="2813873"/>
          </a:xfrm>
          <a:prstGeom prst="rect">
            <a:avLst/>
          </a:prstGeom>
        </p:spPr>
      </p:pic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67992B70-60B5-EEB6-0F91-F696433C6A62}"/>
              </a:ext>
            </a:extLst>
          </p:cNvPr>
          <p:cNvCxnSpPr/>
          <p:nvPr/>
        </p:nvCxnSpPr>
        <p:spPr>
          <a:xfrm flipV="1">
            <a:off x="4281424" y="2029968"/>
            <a:ext cx="987009" cy="8073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A07FF04-4C35-48C2-2C7D-D592E1D94F36}"/>
              </a:ext>
            </a:extLst>
          </p:cNvPr>
          <p:cNvCxnSpPr/>
          <p:nvPr/>
        </p:nvCxnSpPr>
        <p:spPr>
          <a:xfrm flipH="1">
            <a:off x="4363926" y="323088"/>
            <a:ext cx="1191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10C02506-C2DC-127D-E7EA-8E1119999F88}"/>
              </a:ext>
            </a:extLst>
          </p:cNvPr>
          <p:cNvCxnSpPr>
            <a:endCxn id="7" idx="1"/>
          </p:cNvCxnSpPr>
          <p:nvPr/>
        </p:nvCxnSpPr>
        <p:spPr>
          <a:xfrm rot="5400000" flipH="1" flipV="1">
            <a:off x="817311" y="2193335"/>
            <a:ext cx="2838975" cy="15525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241EADEF-E735-FD60-D8DC-4A196F90553D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1366678" y="4654001"/>
            <a:ext cx="1318637" cy="1809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F38F469-6162-D629-F45F-B7BCE9589ED4}"/>
              </a:ext>
            </a:extLst>
          </p:cNvPr>
          <p:cNvCxnSpPr>
            <a:stCxn id="17" idx="3"/>
          </p:cNvCxnSpPr>
          <p:nvPr/>
        </p:nvCxnSpPr>
        <p:spPr>
          <a:xfrm>
            <a:off x="4281424" y="5230696"/>
            <a:ext cx="1027266" cy="1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E7C69F3-E0E4-FFB8-E7A8-9713D38F105E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984104" y="5250342"/>
            <a:ext cx="1168536" cy="17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30F4D7C4-AF55-4033-DAAC-60558A20C0AE}"/>
              </a:ext>
            </a:extLst>
          </p:cNvPr>
          <p:cNvCxnSpPr>
            <a:endCxn id="11" idx="1"/>
          </p:cNvCxnSpPr>
          <p:nvPr/>
        </p:nvCxnSpPr>
        <p:spPr>
          <a:xfrm flipV="1">
            <a:off x="1584960" y="2987509"/>
            <a:ext cx="6355930" cy="18080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2C9003B-35EB-E8CE-7EDA-840FAA8FF625}"/>
              </a:ext>
            </a:extLst>
          </p:cNvPr>
          <p:cNvCxnSpPr>
            <a:stCxn id="11" idx="3"/>
          </p:cNvCxnSpPr>
          <p:nvPr/>
        </p:nvCxnSpPr>
        <p:spPr>
          <a:xfrm flipV="1">
            <a:off x="9311142" y="2987508"/>
            <a:ext cx="1041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187A9027-D4E8-3EF2-5596-DABD25C04FB9}"/>
              </a:ext>
            </a:extLst>
          </p:cNvPr>
          <p:cNvSpPr/>
          <p:nvPr/>
        </p:nvSpPr>
        <p:spPr>
          <a:xfrm>
            <a:off x="338368" y="227933"/>
            <a:ext cx="2096738" cy="109897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Screen flow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336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69A5B05-4887-CA48-152A-EB42DF6CB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0" y="343539"/>
            <a:ext cx="2804160" cy="5953901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94BFFE6-68E3-56D8-63DC-DD9270233133}"/>
              </a:ext>
            </a:extLst>
          </p:cNvPr>
          <p:cNvCxnSpPr/>
          <p:nvPr/>
        </p:nvCxnSpPr>
        <p:spPr>
          <a:xfrm>
            <a:off x="5979159" y="1810878"/>
            <a:ext cx="1303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65F01D0A-29F8-2918-3CBB-2EB5E1D05A77}"/>
              </a:ext>
            </a:extLst>
          </p:cNvPr>
          <p:cNvSpPr/>
          <p:nvPr/>
        </p:nvSpPr>
        <p:spPr>
          <a:xfrm>
            <a:off x="7282179" y="1384158"/>
            <a:ext cx="1805940" cy="861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Select doctors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1333752-6A1C-8542-DC33-A58F4A47BF75}"/>
              </a:ext>
            </a:extLst>
          </p:cNvPr>
          <p:cNvCxnSpPr/>
          <p:nvPr/>
        </p:nvCxnSpPr>
        <p:spPr>
          <a:xfrm>
            <a:off x="6096000" y="6060933"/>
            <a:ext cx="1285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2EA5414-CB86-513E-EE61-3418ABA51705}"/>
              </a:ext>
            </a:extLst>
          </p:cNvPr>
          <p:cNvSpPr/>
          <p:nvPr/>
        </p:nvSpPr>
        <p:spPr>
          <a:xfrm>
            <a:off x="7422585" y="5639122"/>
            <a:ext cx="1611630" cy="8610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Navigate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4A67993-ED47-41BC-35F8-8EF8DEEF419C}"/>
              </a:ext>
            </a:extLst>
          </p:cNvPr>
          <p:cNvCxnSpPr/>
          <p:nvPr/>
        </p:nvCxnSpPr>
        <p:spPr>
          <a:xfrm>
            <a:off x="5438139" y="5171298"/>
            <a:ext cx="2019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ABD38EA-4F74-EF46-DAFE-C4E291AFCCE1}"/>
              </a:ext>
            </a:extLst>
          </p:cNvPr>
          <p:cNvSpPr/>
          <p:nvPr/>
        </p:nvSpPr>
        <p:spPr>
          <a:xfrm>
            <a:off x="7457439" y="4851258"/>
            <a:ext cx="2705100" cy="6553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Enter the doctor page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EA37AEB-8B7E-BF25-968E-3EA98ACC7958}"/>
              </a:ext>
            </a:extLst>
          </p:cNvPr>
          <p:cNvSpPr/>
          <p:nvPr/>
        </p:nvSpPr>
        <p:spPr>
          <a:xfrm>
            <a:off x="370390" y="439838"/>
            <a:ext cx="2257063" cy="103014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 Page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789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0609337-4027-6AEA-DE79-F2E1DE6FF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909" y="688694"/>
            <a:ext cx="2818837" cy="58496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2F6893B-B305-3C2D-BDC4-A5552C051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097" y="688693"/>
            <a:ext cx="2780440" cy="5849619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54F5040-F93D-7BD3-446B-6F9AE836DDB2}"/>
              </a:ext>
            </a:extLst>
          </p:cNvPr>
          <p:cNvCxnSpPr>
            <a:cxnSpLocks/>
          </p:cNvCxnSpPr>
          <p:nvPr/>
        </p:nvCxnSpPr>
        <p:spPr>
          <a:xfrm flipV="1">
            <a:off x="5685769" y="3738623"/>
            <a:ext cx="2078327" cy="237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CB7D0C4-6F96-A2CC-C69F-323026A17628}"/>
              </a:ext>
            </a:extLst>
          </p:cNvPr>
          <p:cNvCxnSpPr/>
          <p:nvPr/>
        </p:nvCxnSpPr>
        <p:spPr>
          <a:xfrm flipH="1">
            <a:off x="1832659" y="902826"/>
            <a:ext cx="983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000AB80-5383-165C-1553-23227C9BB0C4}"/>
              </a:ext>
            </a:extLst>
          </p:cNvPr>
          <p:cNvSpPr/>
          <p:nvPr/>
        </p:nvSpPr>
        <p:spPr>
          <a:xfrm>
            <a:off x="271334" y="484661"/>
            <a:ext cx="1561325" cy="8363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Back to Main page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E7DFD07-5584-1BBB-C67D-CA9303F85123}"/>
              </a:ext>
            </a:extLst>
          </p:cNvPr>
          <p:cNvSpPr/>
          <p:nvPr/>
        </p:nvSpPr>
        <p:spPr>
          <a:xfrm rot="18716057">
            <a:off x="5831335" y="5562920"/>
            <a:ext cx="1303229" cy="4755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Enter</a:t>
            </a:r>
            <a:r>
              <a:rPr lang="zh-CN" altLang="en-US" dirty="0"/>
              <a:t> </a:t>
            </a:r>
            <a:r>
              <a:rPr lang="en-US" altLang="zh-CN" dirty="0"/>
              <a:t>chat</a:t>
            </a:r>
            <a:r>
              <a:rPr lang="zh-CN" altLang="en-US" dirty="0"/>
              <a:t> </a:t>
            </a:r>
            <a:r>
              <a:rPr lang="en-US" altLang="zh-CN" dirty="0"/>
              <a:t>room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1EB5420-0684-EC2D-2DE5-7A1BC22793CA}"/>
              </a:ext>
            </a:extLst>
          </p:cNvPr>
          <p:cNvSpPr/>
          <p:nvPr/>
        </p:nvSpPr>
        <p:spPr>
          <a:xfrm>
            <a:off x="162046" y="2650603"/>
            <a:ext cx="2233992" cy="12500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Doctor Page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38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AEA15B7-C8FC-AB18-D9C5-616C0BC7C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552" y="769070"/>
            <a:ext cx="2713572" cy="5551353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C236EA9F-1904-A7A4-40EA-F562E449A1EB}"/>
              </a:ext>
            </a:extLst>
          </p:cNvPr>
          <p:cNvSpPr/>
          <p:nvPr/>
        </p:nvSpPr>
        <p:spPr>
          <a:xfrm>
            <a:off x="787078" y="2857500"/>
            <a:ext cx="1909823" cy="1142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导航界面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A69FF95-2492-12A9-32C9-153B54F0E86E}"/>
              </a:ext>
            </a:extLst>
          </p:cNvPr>
          <p:cNvCxnSpPr/>
          <p:nvPr/>
        </p:nvCxnSpPr>
        <p:spPr>
          <a:xfrm>
            <a:off x="6759615" y="2106592"/>
            <a:ext cx="2384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A52A34A-DAED-9185-AE49-1A88DB15B51B}"/>
              </a:ext>
            </a:extLst>
          </p:cNvPr>
          <p:cNvSpPr/>
          <p:nvPr/>
        </p:nvSpPr>
        <p:spPr>
          <a:xfrm>
            <a:off x="9144000" y="1660966"/>
            <a:ext cx="1747777" cy="9086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进入不同功能</a:t>
            </a:r>
          </a:p>
        </p:txBody>
      </p:sp>
    </p:spTree>
    <p:extLst>
      <p:ext uri="{BB962C8B-B14F-4D97-AF65-F5344CB8AC3E}">
        <p14:creationId xmlns:p14="http://schemas.microsoft.com/office/powerpoint/2010/main" val="124440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FE40AF7-18DB-FB80-E3E2-EC07C7E7F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49" y="769309"/>
            <a:ext cx="2487347" cy="5319382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AC9AE12-F142-445A-D11D-87E55608459F}"/>
              </a:ext>
            </a:extLst>
          </p:cNvPr>
          <p:cNvCxnSpPr/>
          <p:nvPr/>
        </p:nvCxnSpPr>
        <p:spPr>
          <a:xfrm flipH="1">
            <a:off x="3738623" y="1446835"/>
            <a:ext cx="1122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B727EBA-D386-634A-DA00-D780156D423C}"/>
              </a:ext>
            </a:extLst>
          </p:cNvPr>
          <p:cNvSpPr/>
          <p:nvPr/>
        </p:nvSpPr>
        <p:spPr>
          <a:xfrm>
            <a:off x="1597306" y="1030148"/>
            <a:ext cx="2141317" cy="8160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Login and Register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46BE072-EAD1-B5D8-8CDE-3E4C13C833E4}"/>
              </a:ext>
            </a:extLst>
          </p:cNvPr>
          <p:cNvCxnSpPr/>
          <p:nvPr/>
        </p:nvCxnSpPr>
        <p:spPr>
          <a:xfrm>
            <a:off x="6817489" y="2245489"/>
            <a:ext cx="1169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301B4D3-D377-DE60-E249-A8E5ACAEAE19}"/>
              </a:ext>
            </a:extLst>
          </p:cNvPr>
          <p:cNvSpPr/>
          <p:nvPr/>
        </p:nvSpPr>
        <p:spPr>
          <a:xfrm>
            <a:off x="7986531" y="1785395"/>
            <a:ext cx="1851949" cy="9809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Enter pet page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69A3949-58FB-D22F-6028-C05322B6FD85}"/>
              </a:ext>
            </a:extLst>
          </p:cNvPr>
          <p:cNvSpPr/>
          <p:nvPr/>
        </p:nvSpPr>
        <p:spPr>
          <a:xfrm>
            <a:off x="451412" y="2766349"/>
            <a:ext cx="2141317" cy="121823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Profile Page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84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33</Words>
  <Application>Microsoft Office PowerPoint</Application>
  <PresentationFormat>宽屏</PresentationFormat>
  <Paragraphs>13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卓航 杜</dc:creator>
  <cp:lastModifiedBy>卓航 杜</cp:lastModifiedBy>
  <cp:revision>2</cp:revision>
  <dcterms:created xsi:type="dcterms:W3CDTF">2023-04-27T02:07:36Z</dcterms:created>
  <dcterms:modified xsi:type="dcterms:W3CDTF">2023-06-21T14:00:44Z</dcterms:modified>
</cp:coreProperties>
</file>