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Override1.xml" ContentType="application/vnd.openxmlformats-officedocument.themeOverr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95" r:id="rId2"/>
    <p:sldId id="305" r:id="rId3"/>
    <p:sldId id="296" r:id="rId4"/>
    <p:sldId id="297" r:id="rId5"/>
    <p:sldId id="303" r:id="rId6"/>
    <p:sldId id="304" r:id="rId7"/>
    <p:sldId id="307" r:id="rId8"/>
    <p:sldId id="308" r:id="rId9"/>
    <p:sldId id="293" r:id="rId10"/>
    <p:sldId id="264" r:id="rId11"/>
    <p:sldId id="294" r:id="rId12"/>
    <p:sldId id="309" r:id="rId13"/>
    <p:sldId id="310" r:id="rId14"/>
    <p:sldId id="311" r:id="rId15"/>
    <p:sldId id="262" r:id="rId16"/>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3551"/>
    <a:srgbClr val="CA203C"/>
    <a:srgbClr val="DF3955"/>
    <a:srgbClr val="B01C35"/>
    <a:srgbClr val="EE9116"/>
    <a:srgbClr val="D7671B"/>
    <a:srgbClr val="E37803"/>
    <a:srgbClr val="EB7D03"/>
    <a:srgbClr val="F0F0F0"/>
    <a:srgbClr val="CF5B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85" autoAdjust="0"/>
    <p:restoredTop sz="94660"/>
  </p:normalViewPr>
  <p:slideViewPr>
    <p:cSldViewPr snapToGrid="0" showGuides="1">
      <p:cViewPr varScale="1">
        <p:scale>
          <a:sx n="82" d="100"/>
          <a:sy n="82" d="100"/>
        </p:scale>
        <p:origin x="787"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2A3D24-6083-4546-8C6D-DEE86BAAAE49}" type="datetimeFigureOut">
              <a:rPr lang="zh-CN" altLang="en-US" smtClean="0"/>
              <a:t>2023/6/16</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D8765-8EF3-408C-9341-152904E414ED}" type="slidenum">
              <a:rPr lang="zh-CN" altLang="en-US" smtClean="0"/>
              <a:t>‹#›</a:t>
            </a:fld>
            <a:endParaRPr lang="zh-CN" altLang="en-US"/>
          </a:p>
        </p:txBody>
      </p:sp>
    </p:spTree>
    <p:extLst>
      <p:ext uri="{BB962C8B-B14F-4D97-AF65-F5344CB8AC3E}">
        <p14:creationId xmlns:p14="http://schemas.microsoft.com/office/powerpoint/2010/main" val="1898542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accent1"/>
        </a:solidFill>
        <a:effectLst/>
      </p:bgPr>
    </p:bg>
    <p:spTree>
      <p:nvGrpSpPr>
        <p:cNvPr id="1" name=""/>
        <p:cNvGrpSpPr/>
        <p:nvPr/>
      </p:nvGrpSpPr>
      <p:grpSpPr>
        <a:xfrm>
          <a:off x="0" y="0"/>
          <a:ext cx="0" cy="0"/>
          <a:chOff x="0" y="0"/>
          <a:chExt cx="0" cy="0"/>
        </a:xfrm>
      </p:grpSpPr>
      <p:pic>
        <p:nvPicPr>
          <p:cNvPr id="11" name="图片 10" descr="黑白色的花&#10;&#10;描述已自动生成">
            <a:extLst>
              <a:ext uri="{FF2B5EF4-FFF2-40B4-BE49-F238E27FC236}">
                <a16:creationId xmlns:a16="http://schemas.microsoft.com/office/drawing/2014/main" id="{292019DD-C9D1-2066-30AC-0E1F887F3E9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81836" b="69468"/>
          <a:stretch/>
        </p:blipFill>
        <p:spPr>
          <a:xfrm>
            <a:off x="0" y="-1"/>
            <a:ext cx="1872867" cy="2098661"/>
          </a:xfrm>
          <a:prstGeom prst="rect">
            <a:avLst/>
          </a:prstGeom>
        </p:spPr>
      </p:pic>
      <p:pic>
        <p:nvPicPr>
          <p:cNvPr id="7" name="图片 6">
            <a:extLst>
              <a:ext uri="{FF2B5EF4-FFF2-40B4-BE49-F238E27FC236}">
                <a16:creationId xmlns:a16="http://schemas.microsoft.com/office/drawing/2014/main" id="{FA3BE37A-7DB5-7368-8D17-075B2A9457B7}"/>
              </a:ext>
            </a:extLst>
          </p:cNvPr>
          <p:cNvPicPr>
            <a:picLocks noChangeAspect="1"/>
          </p:cNvPicPr>
          <p:nvPr userDrawn="1"/>
        </p:nvPicPr>
        <p:blipFill rotWithShape="1">
          <a:blip r:embed="rId3">
            <a:extLst>
              <a:ext uri="{BEBA8EAE-BF5A-486C-A8C5-ECC9F3942E4B}">
                <a14:imgProps xmlns:a14="http://schemas.microsoft.com/office/drawing/2010/main">
                  <a14:imgLayer r:embed="rId4">
                    <a14:imgEffect>
                      <a14:brightnessContrast bright="-5000"/>
                    </a14:imgEffect>
                  </a14:imgLayer>
                </a14:imgProps>
              </a:ext>
              <a:ext uri="{28A0092B-C50C-407E-A947-70E740481C1C}">
                <a14:useLocalDpi xmlns:a14="http://schemas.microsoft.com/office/drawing/2010/main" val="0"/>
              </a:ext>
            </a:extLst>
          </a:blip>
          <a:srcRect l="6003" t="6647" r="4240" b="4847"/>
          <a:stretch/>
        </p:blipFill>
        <p:spPr>
          <a:xfrm>
            <a:off x="875450" y="349983"/>
            <a:ext cx="10707799" cy="6508017"/>
          </a:xfrm>
          <a:prstGeom prst="rect">
            <a:avLst/>
          </a:prstGeom>
        </p:spPr>
      </p:pic>
      <p:pic>
        <p:nvPicPr>
          <p:cNvPr id="13" name="图片 12" descr="黑白色的花&#10;&#10;描述已自动生成">
            <a:extLst>
              <a:ext uri="{FF2B5EF4-FFF2-40B4-BE49-F238E27FC236}">
                <a16:creationId xmlns:a16="http://schemas.microsoft.com/office/drawing/2014/main" id="{B511ADD3-D2CD-D223-6A77-2A085951764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81836" b="69468"/>
          <a:stretch/>
        </p:blipFill>
        <p:spPr>
          <a:xfrm flipH="1" flipV="1">
            <a:off x="9496540" y="3837574"/>
            <a:ext cx="2695460" cy="3020426"/>
          </a:xfrm>
          <a:prstGeom prst="rect">
            <a:avLst/>
          </a:prstGeom>
        </p:spPr>
      </p:pic>
      <p:sp>
        <p:nvSpPr>
          <p:cNvPr id="2" name="标题 1">
            <a:extLst>
              <a:ext uri="{FF2B5EF4-FFF2-40B4-BE49-F238E27FC236}">
                <a16:creationId xmlns:a16="http://schemas.microsoft.com/office/drawing/2014/main" id="{E545B57F-7D9D-4AD8-9FE4-E5267D65BB87}"/>
              </a:ext>
            </a:extLst>
          </p:cNvPr>
          <p:cNvSpPr>
            <a:spLocks noGrp="1"/>
          </p:cNvSpPr>
          <p:nvPr userDrawn="1">
            <p:ph type="ctrTitle" hasCustomPrompt="1"/>
          </p:nvPr>
        </p:nvSpPr>
        <p:spPr>
          <a:xfrm>
            <a:off x="3242325" y="2696631"/>
            <a:ext cx="5707349" cy="1200329"/>
          </a:xfrm>
        </p:spPr>
        <p:txBody>
          <a:bodyPr vert="horz" lIns="91440" tIns="45720" rIns="91440" bIns="45720" rtlCol="0" anchor="b">
            <a:spAutoFit/>
          </a:bodyPr>
          <a:lstStyle>
            <a:lvl1pPr algn="ctr">
              <a:defRPr lang="zh-CN" altLang="en-US" sz="4000" b="1" dirty="0">
                <a:solidFill>
                  <a:schemeClr val="bg1"/>
                </a:solidFill>
              </a:defRPr>
            </a:lvl1pPr>
          </a:lstStyle>
          <a:p>
            <a:pPr lvl="0" defTabSz="914354"/>
            <a:r>
              <a:rPr lang="en-US" altLang="zh-CN" dirty="0"/>
              <a:t>Click to edit </a:t>
            </a:r>
            <a:br>
              <a:rPr lang="en-US" altLang="zh-CN" dirty="0"/>
            </a:br>
            <a:r>
              <a:rPr lang="en-US" altLang="zh-CN" dirty="0"/>
              <a:t>Master title style</a:t>
            </a:r>
            <a:endParaRPr lang="zh-CN" altLang="en-US" dirty="0"/>
          </a:p>
        </p:txBody>
      </p:sp>
      <p:sp>
        <p:nvSpPr>
          <p:cNvPr id="3" name="副标题 2">
            <a:extLst>
              <a:ext uri="{FF2B5EF4-FFF2-40B4-BE49-F238E27FC236}">
                <a16:creationId xmlns:a16="http://schemas.microsoft.com/office/drawing/2014/main" id="{42DDB65F-C302-4F35-9CCB-12FB82E2590D}"/>
              </a:ext>
            </a:extLst>
          </p:cNvPr>
          <p:cNvSpPr>
            <a:spLocks noGrp="1"/>
          </p:cNvSpPr>
          <p:nvPr userDrawn="1">
            <p:ph type="subTitle" idx="1" hasCustomPrompt="1"/>
          </p:nvPr>
        </p:nvSpPr>
        <p:spPr>
          <a:xfrm>
            <a:off x="4466345" y="4360962"/>
            <a:ext cx="3246610" cy="535853"/>
          </a:xfrm>
        </p:spPr>
        <p:txBody>
          <a:bodyPr vert="horz" lIns="91440" tIns="45720" rIns="91440" bIns="45720" rtlCol="0" anchor="ctr" anchorCtr="1">
            <a:normAutofit/>
          </a:bodyPr>
          <a:lstStyle>
            <a:lvl1pPr marL="0" indent="0" algn="ctr">
              <a:spcBef>
                <a:spcPts val="0"/>
              </a:spcBef>
              <a:buNone/>
              <a:defRPr lang="zh-CN" altLang="en-US" sz="1600">
                <a:solidFill>
                  <a:schemeClr val="bg1"/>
                </a:solidFill>
              </a:defRPr>
            </a:lvl1pPr>
          </a:lstStyle>
          <a:p>
            <a:pPr marL="228600" lvl="0" indent="-228600" defTabSz="914354"/>
            <a:r>
              <a:rPr lang="en-US" altLang="zh-CN" dirty="0"/>
              <a:t>Click to edit Master subtitle style</a:t>
            </a:r>
            <a:endParaRPr lang="zh-CN" altLang="en-US" dirty="0"/>
          </a:p>
        </p:txBody>
      </p:sp>
      <p:sp>
        <p:nvSpPr>
          <p:cNvPr id="8" name="文本占位符 7">
            <a:extLst>
              <a:ext uri="{FF2B5EF4-FFF2-40B4-BE49-F238E27FC236}">
                <a16:creationId xmlns:a16="http://schemas.microsoft.com/office/drawing/2014/main" id="{44C4A721-803B-47CB-B99E-1D01E8E0169F}"/>
              </a:ext>
            </a:extLst>
          </p:cNvPr>
          <p:cNvSpPr>
            <a:spLocks noGrp="1"/>
          </p:cNvSpPr>
          <p:nvPr userDrawn="1">
            <p:ph type="body" sz="quarter" idx="13" hasCustomPrompt="1"/>
          </p:nvPr>
        </p:nvSpPr>
        <p:spPr>
          <a:xfrm>
            <a:off x="660400" y="5750881"/>
            <a:ext cx="5568950" cy="296271"/>
          </a:xfrm>
        </p:spPr>
        <p:txBody>
          <a:bodyPr vert="horz" lIns="91440" tIns="45720" rIns="91440" bIns="45720" rtlCol="0" anchor="ctr">
            <a:normAutofit/>
          </a:bodyPr>
          <a:lstStyle>
            <a:lvl1pPr marL="0" indent="0">
              <a:buNone/>
              <a:defRPr lang="en-US" altLang="zh-CN" sz="11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Speaker name and title</a:t>
            </a:r>
          </a:p>
        </p:txBody>
      </p:sp>
      <p:sp>
        <p:nvSpPr>
          <p:cNvPr id="9" name="文本占位符 8">
            <a:extLst>
              <a:ext uri="{FF2B5EF4-FFF2-40B4-BE49-F238E27FC236}">
                <a16:creationId xmlns:a16="http://schemas.microsoft.com/office/drawing/2014/main" id="{CA939A61-406D-45DC-B757-059EFAA05866}"/>
              </a:ext>
            </a:extLst>
          </p:cNvPr>
          <p:cNvSpPr>
            <a:spLocks noGrp="1"/>
          </p:cNvSpPr>
          <p:nvPr userDrawn="1">
            <p:ph type="body" sz="quarter" idx="14" hasCustomPrompt="1"/>
          </p:nvPr>
        </p:nvSpPr>
        <p:spPr>
          <a:xfrm>
            <a:off x="660400" y="6047152"/>
            <a:ext cx="5568950" cy="296271"/>
          </a:xfrm>
        </p:spPr>
        <p:txBody>
          <a:bodyPr vert="horz" lIns="91440" tIns="45720" rIns="91440" bIns="45720" rtlCol="0" anchor="ctr">
            <a:normAutofit/>
          </a:bodyPr>
          <a:lstStyle>
            <a:lvl1pPr marL="0" indent="0">
              <a:buNone/>
              <a:defRPr lang="en-US" altLang="zh-CN" sz="11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OfficePLUS.cn</a:t>
            </a:r>
            <a:endParaRPr lang="en-US" altLang="en-US" dirty="0"/>
          </a:p>
        </p:txBody>
      </p:sp>
      <p:sp>
        <p:nvSpPr>
          <p:cNvPr id="14" name="ïṡlíḑé">
            <a:extLst>
              <a:ext uri="{FF2B5EF4-FFF2-40B4-BE49-F238E27FC236}">
                <a16:creationId xmlns:a16="http://schemas.microsoft.com/office/drawing/2014/main" id="{0F9D82A2-E533-AD5A-DA99-76E65C58C89D}"/>
              </a:ext>
            </a:extLst>
          </p:cNvPr>
          <p:cNvSpPr/>
          <p:nvPr userDrawn="1"/>
        </p:nvSpPr>
        <p:spPr>
          <a:xfrm>
            <a:off x="10950575" y="549275"/>
            <a:ext cx="581025" cy="581025"/>
          </a:xfrm>
          <a:prstGeom prst="ellipse">
            <a:avLst/>
          </a:prstGeom>
          <a:solidFill>
            <a:schemeClr val="tx1">
              <a:alpha val="20000"/>
            </a:schemeClr>
          </a:solidFill>
          <a:ln w="12700" cap="rnd">
            <a:noFill/>
            <a:round/>
            <a:headEnd w="lg" len="med"/>
            <a:tailEnd type="arrow" w="lg" len="sm"/>
          </a:ln>
        </p:spPr>
        <p:style>
          <a:lnRef idx="1">
            <a:schemeClr val="accent1"/>
          </a:lnRef>
          <a:fillRef idx="0">
            <a:schemeClr val="accent1"/>
          </a:fillRef>
          <a:effectRef idx="0">
            <a:schemeClr val="accent1"/>
          </a:effectRef>
          <a:fontRef idx="minor">
            <a:schemeClr val="tx1"/>
          </a:fontRef>
        </p:style>
        <p:txBody>
          <a:bodyPr lIns="0" tIns="0" rIns="0" bIns="0" rtlCol="0" anchor="ctr"/>
          <a:lstStyle/>
          <a:p>
            <a:pPr algn="ctr"/>
            <a:r>
              <a:rPr lang="en-US" altLang="zh-CN" sz="1100" dirty="0">
                <a:solidFill>
                  <a:schemeClr val="tx1"/>
                </a:solidFill>
              </a:rPr>
              <a:t>01</a:t>
            </a:r>
            <a:endParaRPr lang="zh-CN" altLang="en-US" sz="1100" dirty="0">
              <a:solidFill>
                <a:schemeClr val="tx1"/>
              </a:solidFill>
            </a:endParaRPr>
          </a:p>
        </p:txBody>
      </p:sp>
      <p:sp>
        <p:nvSpPr>
          <p:cNvPr id="12" name="文本占位符 11">
            <a:extLst>
              <a:ext uri="{FF2B5EF4-FFF2-40B4-BE49-F238E27FC236}">
                <a16:creationId xmlns:a16="http://schemas.microsoft.com/office/drawing/2014/main" id="{4EF3F9F2-2DBE-4016-9D2B-F5CF4BE8EBCE}"/>
              </a:ext>
            </a:extLst>
          </p:cNvPr>
          <p:cNvSpPr>
            <a:spLocks noGrp="1"/>
          </p:cNvSpPr>
          <p:nvPr userDrawn="1">
            <p:ph type="body" sz="quarter" idx="15" hasCustomPrompt="1"/>
          </p:nvPr>
        </p:nvSpPr>
        <p:spPr>
          <a:xfrm>
            <a:off x="660400" y="723900"/>
            <a:ext cx="1039091" cy="296271"/>
          </a:xfrm>
        </p:spPr>
        <p:txBody>
          <a:bodyPr vert="horz" wrap="none" lIns="91440" tIns="45720" rIns="91440" bIns="45720" rtlCol="0" anchor="ctr">
            <a:normAutofit/>
          </a:bodyPr>
          <a:lstStyle>
            <a:lvl1pPr marL="0" indent="0">
              <a:buNone/>
              <a:defRPr lang="en-US" altLang="zh-CN" sz="12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LGOO HERE</a:t>
            </a:r>
          </a:p>
        </p:txBody>
      </p:sp>
    </p:spTree>
    <p:extLst>
      <p:ext uri="{BB962C8B-B14F-4D97-AF65-F5344CB8AC3E}">
        <p14:creationId xmlns:p14="http://schemas.microsoft.com/office/powerpoint/2010/main" val="3218541457"/>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DC6DA8-D137-41D2-A934-63CB8FFB8B81}"/>
              </a:ext>
            </a:extLst>
          </p:cNvPr>
          <p:cNvSpPr>
            <a:spLocks noGrp="1"/>
          </p:cNvSpPr>
          <p:nvPr>
            <p:ph type="title"/>
          </p:nvPr>
        </p:nvSpPr>
        <p:spPr/>
        <p:txBody>
          <a:bodyPr/>
          <a:lstStyle/>
          <a:p>
            <a:r>
              <a:rPr lang="en-US" altLang="zh-CN" dirty="0"/>
              <a:t>Click to edit Master title style</a:t>
            </a:r>
            <a:endParaRPr lang="zh-CN" altLang="en-US" dirty="0"/>
          </a:p>
        </p:txBody>
      </p:sp>
      <p:sp>
        <p:nvSpPr>
          <p:cNvPr id="3" name="内容占位符 2">
            <a:extLst>
              <a:ext uri="{FF2B5EF4-FFF2-40B4-BE49-F238E27FC236}">
                <a16:creationId xmlns:a16="http://schemas.microsoft.com/office/drawing/2014/main" id="{0CED916A-3E34-4B9E-8F9F-7A8921A30F99}"/>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4" name="日期占位符 3">
            <a:extLst>
              <a:ext uri="{FF2B5EF4-FFF2-40B4-BE49-F238E27FC236}">
                <a16:creationId xmlns:a16="http://schemas.microsoft.com/office/drawing/2014/main" id="{57FE6FF3-E480-4C96-9DE0-054940E7CBC6}"/>
              </a:ext>
            </a:extLst>
          </p:cNvPr>
          <p:cNvSpPr>
            <a:spLocks noGrp="1"/>
          </p:cNvSpPr>
          <p:nvPr>
            <p:ph type="dt" sz="half" idx="10"/>
          </p:nvPr>
        </p:nvSpPr>
        <p:spPr/>
        <p:txBody>
          <a:bodyPr/>
          <a:lstStyle/>
          <a:p>
            <a:fld id="{5642C3B0-5A82-4586-A606-6FDED236FFF3}" type="datetime1">
              <a:rPr lang="zh-CN" altLang="en-US" smtClean="0"/>
              <a:t>2023/6/16</a:t>
            </a:fld>
            <a:endParaRPr lang="zh-CN" altLang="en-US"/>
          </a:p>
        </p:txBody>
      </p:sp>
      <p:sp>
        <p:nvSpPr>
          <p:cNvPr id="5" name="页脚占位符 4">
            <a:extLst>
              <a:ext uri="{FF2B5EF4-FFF2-40B4-BE49-F238E27FC236}">
                <a16:creationId xmlns:a16="http://schemas.microsoft.com/office/drawing/2014/main" id="{055DFAA1-D4C3-4306-A3AE-0641E35819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3E0EBE-EC20-4150-A2C6-9837F3449581}"/>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82374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9" name="文本占位符 8">
            <a:extLst>
              <a:ext uri="{FF2B5EF4-FFF2-40B4-BE49-F238E27FC236}">
                <a16:creationId xmlns:a16="http://schemas.microsoft.com/office/drawing/2014/main" id="{FDF03A82-401C-4A0E-BE21-BE588E874141}"/>
              </a:ext>
            </a:extLst>
          </p:cNvPr>
          <p:cNvSpPr>
            <a:spLocks noGrp="1"/>
          </p:cNvSpPr>
          <p:nvPr>
            <p:ph type="body" sz="quarter" idx="14" hasCustomPrompt="1"/>
          </p:nvPr>
        </p:nvSpPr>
        <p:spPr>
          <a:xfrm>
            <a:off x="660400" y="1500188"/>
            <a:ext cx="2836562" cy="594626"/>
          </a:xfrm>
        </p:spPr>
        <p:txBody>
          <a:bodyPr>
            <a:normAutofit/>
          </a:bodyPr>
          <a:lstStyle>
            <a:lvl1pPr marL="0" indent="0" algn="r">
              <a:buFont typeface="+mj-lt"/>
              <a:buNone/>
              <a:defRPr sz="2400" b="1"/>
            </a:lvl1pPr>
            <a:lvl2pPr marL="457200" indent="0">
              <a:buFont typeface="+mj-ea"/>
              <a:buNone/>
              <a:defRPr/>
            </a:lvl2pPr>
            <a:lvl3pPr marL="1257300" indent="-342900">
              <a:buFont typeface="+mj-lt"/>
              <a:buAutoNum type="alphaLcParenR"/>
              <a:defRPr/>
            </a:lvl3pPr>
          </a:lstStyle>
          <a:p>
            <a:pPr lvl="0"/>
            <a:r>
              <a:rPr lang="en-US" altLang="zh-CN" dirty="0"/>
              <a:t>CONTENTS</a:t>
            </a:r>
            <a:endParaRPr lang="zh-CN" altLang="en-US" dirty="0"/>
          </a:p>
        </p:txBody>
      </p:sp>
      <p:sp>
        <p:nvSpPr>
          <p:cNvPr id="7" name="文本占位符 6">
            <a:extLst>
              <a:ext uri="{FF2B5EF4-FFF2-40B4-BE49-F238E27FC236}">
                <a16:creationId xmlns:a16="http://schemas.microsoft.com/office/drawing/2014/main" id="{0BEF0FD1-3ACE-43A8-AF57-CC0D436DC7D0}"/>
              </a:ext>
            </a:extLst>
          </p:cNvPr>
          <p:cNvSpPr>
            <a:spLocks noGrp="1"/>
          </p:cNvSpPr>
          <p:nvPr>
            <p:ph type="body" sz="quarter" idx="13"/>
          </p:nvPr>
        </p:nvSpPr>
        <p:spPr>
          <a:xfrm>
            <a:off x="3647836" y="1500187"/>
            <a:ext cx="7871045" cy="4633913"/>
          </a:xfrm>
        </p:spPr>
        <p:txBody>
          <a:bodyPr/>
          <a:lstStyle>
            <a:lvl1pPr marL="342900" indent="-342900">
              <a:buFont typeface="+mj-lt"/>
              <a:buAutoNum type="arabicPeriod"/>
              <a:defRPr/>
            </a:lvl1pPr>
            <a:lvl2pPr marL="800100" indent="-342900">
              <a:buFont typeface="+mj-ea"/>
              <a:buAutoNum type="circleNumDbPlain"/>
              <a:defRPr/>
            </a:lvl2pPr>
            <a:lvl3pPr marL="1257300" indent="-342900">
              <a:buFont typeface="+mj-lt"/>
              <a:buAutoNum type="alphaLcParenR"/>
              <a:defRPr/>
            </a:lvl3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3" name="页脚占位符 2">
            <a:extLst>
              <a:ext uri="{FF2B5EF4-FFF2-40B4-BE49-F238E27FC236}">
                <a16:creationId xmlns:a16="http://schemas.microsoft.com/office/drawing/2014/main" id="{CAEA95BB-0FD6-4D94-81DB-8D38069818E5}"/>
              </a:ext>
            </a:extLst>
          </p:cNvPr>
          <p:cNvSpPr>
            <a:spLocks noGrp="1"/>
          </p:cNvSpPr>
          <p:nvPr>
            <p:ph type="ftr" sz="quarter" idx="10"/>
          </p:nvPr>
        </p:nvSpPr>
        <p:spPr/>
        <p:txBody>
          <a:bodyPr/>
          <a:lstStyle/>
          <a:p>
            <a:endParaRPr lang="zh-CN" altLang="en-US" dirty="0"/>
          </a:p>
        </p:txBody>
      </p:sp>
      <p:sp>
        <p:nvSpPr>
          <p:cNvPr id="4" name="日期占位符 3">
            <a:extLst>
              <a:ext uri="{FF2B5EF4-FFF2-40B4-BE49-F238E27FC236}">
                <a16:creationId xmlns:a16="http://schemas.microsoft.com/office/drawing/2014/main" id="{16C2568E-3CA5-4FDE-A375-CB503A7EDE34}"/>
              </a:ext>
            </a:extLst>
          </p:cNvPr>
          <p:cNvSpPr>
            <a:spLocks noGrp="1"/>
          </p:cNvSpPr>
          <p:nvPr>
            <p:ph type="dt" sz="half" idx="11"/>
          </p:nvPr>
        </p:nvSpPr>
        <p:spPr/>
        <p:txBody>
          <a:bodyPr/>
          <a:lstStyle/>
          <a:p>
            <a:fld id="{82E07AC6-17F9-4920-A59A-209C5397B645}" type="datetime1">
              <a:rPr lang="zh-CN" altLang="en-US" smtClean="0"/>
              <a:t>2023/6/16</a:t>
            </a:fld>
            <a:endParaRPr lang="en-US" altLang="zh-CN"/>
          </a:p>
        </p:txBody>
      </p:sp>
      <p:sp>
        <p:nvSpPr>
          <p:cNvPr id="5" name="灯片编号占位符 4">
            <a:extLst>
              <a:ext uri="{FF2B5EF4-FFF2-40B4-BE49-F238E27FC236}">
                <a16:creationId xmlns:a16="http://schemas.microsoft.com/office/drawing/2014/main" id="{E3EAC383-637D-4997-B597-28ADC11AAC10}"/>
              </a:ext>
            </a:extLst>
          </p:cNvPr>
          <p:cNvSpPr>
            <a:spLocks noGrp="1"/>
          </p:cNvSpPr>
          <p:nvPr>
            <p:ph type="sldNum" sz="quarter" idx="12"/>
          </p:nvPr>
        </p:nvSpPr>
        <p:spPr/>
        <p:txBody>
          <a:bodyPr/>
          <a:lstStyle/>
          <a:p>
            <a:fld id="{7F65B630-C7FF-41C0-9923-C5E5E29EED81}" type="slidenum">
              <a:rPr lang="en-US" altLang="zh-CN" smtClean="0"/>
              <a:pPr/>
              <a:t>‹#›</a:t>
            </a:fld>
            <a:endParaRPr lang="en-US" altLang="zh-CN"/>
          </a:p>
        </p:txBody>
      </p:sp>
      <p:cxnSp>
        <p:nvCxnSpPr>
          <p:cNvPr id="10" name="î$ļíďé">
            <a:extLst>
              <a:ext uri="{FF2B5EF4-FFF2-40B4-BE49-F238E27FC236}">
                <a16:creationId xmlns:a16="http://schemas.microsoft.com/office/drawing/2014/main" id="{5866F782-5852-4C4E-B3FE-2AD687E8AC1B}"/>
              </a:ext>
            </a:extLst>
          </p:cNvPr>
          <p:cNvCxnSpPr>
            <a:cxnSpLocks/>
          </p:cNvCxnSpPr>
          <p:nvPr userDrawn="1"/>
        </p:nvCxnSpPr>
        <p:spPr>
          <a:xfrm>
            <a:off x="3621019" y="1500188"/>
            <a:ext cx="0" cy="4633913"/>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11" name="ïsľïḋé">
            <a:extLst>
              <a:ext uri="{FF2B5EF4-FFF2-40B4-BE49-F238E27FC236}">
                <a16:creationId xmlns:a16="http://schemas.microsoft.com/office/drawing/2014/main" id="{3CCCD118-A808-47B5-869B-310AF975DC9C}"/>
              </a:ext>
            </a:extLst>
          </p:cNvPr>
          <p:cNvSpPr>
            <a:spLocks noChangeAspect="1"/>
          </p:cNvSpPr>
          <p:nvPr userDrawn="1"/>
        </p:nvSpPr>
        <p:spPr bwMode="auto">
          <a:xfrm>
            <a:off x="2626456" y="5219207"/>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1929775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accent1"/>
        </a:solidFill>
        <a:effectLst/>
      </p:bgPr>
    </p:bg>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BF4289AE-CF01-851F-5E3A-BCD39EBB65EC}"/>
              </a:ext>
            </a:extLst>
          </p:cNvPr>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5000"/>
                    </a14:imgEffect>
                  </a14:imgLayer>
                </a14:imgProps>
              </a:ext>
              <a:ext uri="{28A0092B-C50C-407E-A947-70E740481C1C}">
                <a14:useLocalDpi xmlns:a14="http://schemas.microsoft.com/office/drawing/2010/main" val="0"/>
              </a:ext>
            </a:extLst>
          </a:blip>
          <a:srcRect l="6003" t="6647" r="4240" b="4847"/>
          <a:stretch/>
        </p:blipFill>
        <p:spPr>
          <a:xfrm>
            <a:off x="875450" y="349983"/>
            <a:ext cx="10707799" cy="6508017"/>
          </a:xfrm>
          <a:prstGeom prst="rect">
            <a:avLst/>
          </a:prstGeom>
        </p:spPr>
      </p:pic>
      <p:grpSp>
        <p:nvGrpSpPr>
          <p:cNvPr id="9" name="组合 8">
            <a:extLst>
              <a:ext uri="{FF2B5EF4-FFF2-40B4-BE49-F238E27FC236}">
                <a16:creationId xmlns:a16="http://schemas.microsoft.com/office/drawing/2014/main" id="{3DDD7F90-D8A9-9CB5-A33A-83CD745FBA8E}"/>
              </a:ext>
            </a:extLst>
          </p:cNvPr>
          <p:cNvGrpSpPr/>
          <p:nvPr userDrawn="1"/>
        </p:nvGrpSpPr>
        <p:grpSpPr>
          <a:xfrm>
            <a:off x="0" y="-1"/>
            <a:ext cx="12192000" cy="6858001"/>
            <a:chOff x="0" y="-1"/>
            <a:chExt cx="12192000" cy="6858001"/>
          </a:xfrm>
        </p:grpSpPr>
        <p:pic>
          <p:nvPicPr>
            <p:cNvPr id="10" name="图片 9" descr="黑白色的花&#10;&#10;描述已自动生成">
              <a:extLst>
                <a:ext uri="{FF2B5EF4-FFF2-40B4-BE49-F238E27FC236}">
                  <a16:creationId xmlns:a16="http://schemas.microsoft.com/office/drawing/2014/main" id="{26F78E99-EFB4-0770-DA63-B5A51AE3C515}"/>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r="81836" b="69468"/>
            <a:stretch/>
          </p:blipFill>
          <p:spPr>
            <a:xfrm>
              <a:off x="0" y="-1"/>
              <a:ext cx="1872867" cy="2098661"/>
            </a:xfrm>
            <a:prstGeom prst="rect">
              <a:avLst/>
            </a:prstGeom>
          </p:spPr>
        </p:pic>
        <p:pic>
          <p:nvPicPr>
            <p:cNvPr id="12" name="图片 11" descr="黑白色的花&#10;&#10;描述已自动生成">
              <a:extLst>
                <a:ext uri="{FF2B5EF4-FFF2-40B4-BE49-F238E27FC236}">
                  <a16:creationId xmlns:a16="http://schemas.microsoft.com/office/drawing/2014/main" id="{F3191F85-7F6C-BBD2-056A-F200CDF56630}"/>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r="81836" b="69468"/>
            <a:stretch/>
          </p:blipFill>
          <p:spPr>
            <a:xfrm flipH="1" flipV="1">
              <a:off x="9496540" y="3837574"/>
              <a:ext cx="2695460" cy="3020426"/>
            </a:xfrm>
            <a:prstGeom prst="rect">
              <a:avLst/>
            </a:prstGeom>
          </p:spPr>
        </p:pic>
      </p:grpSp>
      <p:sp>
        <p:nvSpPr>
          <p:cNvPr id="2" name="标题 1">
            <a:extLst>
              <a:ext uri="{FF2B5EF4-FFF2-40B4-BE49-F238E27FC236}">
                <a16:creationId xmlns:a16="http://schemas.microsoft.com/office/drawing/2014/main" id="{000C7662-4F6D-4B06-BB36-235FC06BF816}"/>
              </a:ext>
            </a:extLst>
          </p:cNvPr>
          <p:cNvSpPr>
            <a:spLocks noGrp="1"/>
          </p:cNvSpPr>
          <p:nvPr>
            <p:ph type="title" hasCustomPrompt="1"/>
          </p:nvPr>
        </p:nvSpPr>
        <p:spPr>
          <a:xfrm>
            <a:off x="3224068" y="3290568"/>
            <a:ext cx="5731164" cy="424732"/>
          </a:xfrm>
        </p:spPr>
        <p:txBody>
          <a:bodyPr vert="horz" lIns="91440" tIns="45720" rIns="91440" bIns="45720" rtlCol="0" anchor="b">
            <a:spAutoFit/>
          </a:bodyPr>
          <a:lstStyle>
            <a:lvl1pPr algn="ctr">
              <a:defRPr lang="zh-CN" altLang="en-US" sz="2400">
                <a:solidFill>
                  <a:schemeClr val="bg1"/>
                </a:solidFill>
              </a:defRPr>
            </a:lvl1pPr>
          </a:lstStyle>
          <a:p>
            <a:pPr lvl="0" defTabSz="914354"/>
            <a:r>
              <a:rPr lang="en-US" altLang="zh-CN" dirty="0"/>
              <a:t>Click to edit Master title style</a:t>
            </a:r>
            <a:endParaRPr lang="zh-CN" altLang="en-US" dirty="0"/>
          </a:p>
        </p:txBody>
      </p:sp>
      <p:sp>
        <p:nvSpPr>
          <p:cNvPr id="3" name="文本占位符 2">
            <a:extLst>
              <a:ext uri="{FF2B5EF4-FFF2-40B4-BE49-F238E27FC236}">
                <a16:creationId xmlns:a16="http://schemas.microsoft.com/office/drawing/2014/main" id="{9FF9930E-40DF-417D-8161-BD38EB172DC1}"/>
              </a:ext>
            </a:extLst>
          </p:cNvPr>
          <p:cNvSpPr>
            <a:spLocks noGrp="1"/>
          </p:cNvSpPr>
          <p:nvPr>
            <p:ph type="body" idx="1" hasCustomPrompt="1"/>
          </p:nvPr>
        </p:nvSpPr>
        <p:spPr>
          <a:xfrm>
            <a:off x="3224068" y="3715300"/>
            <a:ext cx="5731164" cy="258532"/>
          </a:xfrm>
        </p:spPr>
        <p:txBody>
          <a:bodyPr>
            <a:spAutoFit/>
          </a:bodyPr>
          <a:lstStyle>
            <a:lvl1pPr marL="0" indent="0" algn="ctr">
              <a:buNone/>
              <a:defRPr lang="en-US" altLang="zh-CN" sz="1200" kern="120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Click to edit Master text styles</a:t>
            </a:r>
          </a:p>
        </p:txBody>
      </p:sp>
      <p:sp>
        <p:nvSpPr>
          <p:cNvPr id="4" name="日期占位符 3">
            <a:extLst>
              <a:ext uri="{FF2B5EF4-FFF2-40B4-BE49-F238E27FC236}">
                <a16:creationId xmlns:a16="http://schemas.microsoft.com/office/drawing/2014/main" id="{E5279D9A-DC49-4C12-80D3-3D89C2783F3A}"/>
              </a:ext>
            </a:extLst>
          </p:cNvPr>
          <p:cNvSpPr>
            <a:spLocks noGrp="1"/>
          </p:cNvSpPr>
          <p:nvPr>
            <p:ph type="dt" sz="half" idx="10"/>
          </p:nvPr>
        </p:nvSpPr>
        <p:spPr/>
        <p:txBody>
          <a:bodyPr/>
          <a:lstStyle/>
          <a:p>
            <a:fld id="{D17DD2FA-07C3-48F9-B77C-21D54357956F}" type="datetime1">
              <a:rPr lang="zh-CN" altLang="en-US" smtClean="0"/>
              <a:t>2023/6/16</a:t>
            </a:fld>
            <a:endParaRPr lang="zh-CN" altLang="en-US"/>
          </a:p>
        </p:txBody>
      </p:sp>
      <p:sp>
        <p:nvSpPr>
          <p:cNvPr id="5" name="页脚占位符 4">
            <a:extLst>
              <a:ext uri="{FF2B5EF4-FFF2-40B4-BE49-F238E27FC236}">
                <a16:creationId xmlns:a16="http://schemas.microsoft.com/office/drawing/2014/main" id="{51EF8C95-8814-4768-850F-851B6434A9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94C1D7-7C5A-49B3-9D05-119C615E16B1}"/>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641220775"/>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EDE83-63CC-4B33-B715-3953EADE2100}"/>
              </a:ext>
            </a:extLst>
          </p:cNvPr>
          <p:cNvSpPr>
            <a:spLocks noGrp="1"/>
          </p:cNvSpPr>
          <p:nvPr>
            <p:ph type="title"/>
          </p:nvPr>
        </p:nvSpPr>
        <p:spPr/>
        <p:txBody>
          <a:bodyPr/>
          <a:lstStyle/>
          <a:p>
            <a:r>
              <a:rPr lang="en-US" altLang="zh-CN"/>
              <a:t>Click to edit Master title style</a:t>
            </a:r>
            <a:endParaRPr lang="zh-CN" altLang="en-US"/>
          </a:p>
        </p:txBody>
      </p:sp>
      <p:sp>
        <p:nvSpPr>
          <p:cNvPr id="3" name="日期占位符 2">
            <a:extLst>
              <a:ext uri="{FF2B5EF4-FFF2-40B4-BE49-F238E27FC236}">
                <a16:creationId xmlns:a16="http://schemas.microsoft.com/office/drawing/2014/main" id="{1514619F-25D0-4307-81CD-C24C74EF140E}"/>
              </a:ext>
            </a:extLst>
          </p:cNvPr>
          <p:cNvSpPr>
            <a:spLocks noGrp="1"/>
          </p:cNvSpPr>
          <p:nvPr>
            <p:ph type="dt" sz="half" idx="10"/>
          </p:nvPr>
        </p:nvSpPr>
        <p:spPr/>
        <p:txBody>
          <a:bodyPr/>
          <a:lstStyle/>
          <a:p>
            <a:fld id="{E7304A81-5CE0-4758-904E-20988EF00C4C}" type="datetime1">
              <a:rPr lang="zh-CN" altLang="en-US" smtClean="0"/>
              <a:t>2023/6/16</a:t>
            </a:fld>
            <a:endParaRPr lang="zh-CN" altLang="en-US"/>
          </a:p>
        </p:txBody>
      </p:sp>
      <p:sp>
        <p:nvSpPr>
          <p:cNvPr id="4" name="页脚占位符 3">
            <a:extLst>
              <a:ext uri="{FF2B5EF4-FFF2-40B4-BE49-F238E27FC236}">
                <a16:creationId xmlns:a16="http://schemas.microsoft.com/office/drawing/2014/main" id="{C802B25F-898B-4C1A-94A9-699B8B55DF0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A842F0A-76EB-4E77-8AF6-5F91F22881FE}"/>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3257642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C9D6027-F7C7-4EF3-85DD-09E27ACEEACA}"/>
              </a:ext>
            </a:extLst>
          </p:cNvPr>
          <p:cNvSpPr>
            <a:spLocks noGrp="1"/>
          </p:cNvSpPr>
          <p:nvPr>
            <p:ph type="dt" sz="half" idx="10"/>
          </p:nvPr>
        </p:nvSpPr>
        <p:spPr/>
        <p:txBody>
          <a:bodyPr/>
          <a:lstStyle/>
          <a:p>
            <a:fld id="{82466628-47AF-40A4-9B54-2B5F392A6083}" type="datetime1">
              <a:rPr lang="zh-CN" altLang="en-US" smtClean="0"/>
              <a:t>2023/6/16</a:t>
            </a:fld>
            <a:endParaRPr lang="zh-CN" altLang="en-US"/>
          </a:p>
        </p:txBody>
      </p:sp>
      <p:sp>
        <p:nvSpPr>
          <p:cNvPr id="3" name="页脚占位符 2">
            <a:extLst>
              <a:ext uri="{FF2B5EF4-FFF2-40B4-BE49-F238E27FC236}">
                <a16:creationId xmlns:a16="http://schemas.microsoft.com/office/drawing/2014/main" id="{66262BA1-A5A7-45F4-B365-E880E1C324C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80CF1E8-0939-4B4D-A4D3-E47E208FC47E}"/>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1771624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accent1"/>
        </a:solidFill>
        <a:effectLst/>
      </p:bgPr>
    </p:bg>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B2B81604-3E99-9B1B-29B2-229638852C68}"/>
              </a:ext>
            </a:extLst>
          </p:cNvPr>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5000"/>
                    </a14:imgEffect>
                  </a14:imgLayer>
                </a14:imgProps>
              </a:ext>
              <a:ext uri="{28A0092B-C50C-407E-A947-70E740481C1C}">
                <a14:useLocalDpi xmlns:a14="http://schemas.microsoft.com/office/drawing/2010/main" val="0"/>
              </a:ext>
            </a:extLst>
          </a:blip>
          <a:srcRect l="6003" t="6647" r="4240" b="4847"/>
          <a:stretch/>
        </p:blipFill>
        <p:spPr>
          <a:xfrm>
            <a:off x="875450" y="349983"/>
            <a:ext cx="10707799" cy="6508017"/>
          </a:xfrm>
          <a:prstGeom prst="rect">
            <a:avLst/>
          </a:prstGeom>
        </p:spPr>
      </p:pic>
      <p:grpSp>
        <p:nvGrpSpPr>
          <p:cNvPr id="2" name="组合 1">
            <a:extLst>
              <a:ext uri="{FF2B5EF4-FFF2-40B4-BE49-F238E27FC236}">
                <a16:creationId xmlns:a16="http://schemas.microsoft.com/office/drawing/2014/main" id="{DC92D2DD-AB38-A033-2F16-1FE59C34FED9}"/>
              </a:ext>
            </a:extLst>
          </p:cNvPr>
          <p:cNvGrpSpPr/>
          <p:nvPr userDrawn="1"/>
        </p:nvGrpSpPr>
        <p:grpSpPr>
          <a:xfrm>
            <a:off x="0" y="-1"/>
            <a:ext cx="12192000" cy="6858001"/>
            <a:chOff x="0" y="-1"/>
            <a:chExt cx="12192000" cy="6858001"/>
          </a:xfrm>
        </p:grpSpPr>
        <p:pic>
          <p:nvPicPr>
            <p:cNvPr id="3" name="图片 2" descr="黑白色的花&#10;&#10;描述已自动生成">
              <a:extLst>
                <a:ext uri="{FF2B5EF4-FFF2-40B4-BE49-F238E27FC236}">
                  <a16:creationId xmlns:a16="http://schemas.microsoft.com/office/drawing/2014/main" id="{05C41878-89DC-088E-CF63-5A993A0FC737}"/>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r="81836" b="69468"/>
            <a:stretch/>
          </p:blipFill>
          <p:spPr>
            <a:xfrm>
              <a:off x="0" y="-1"/>
              <a:ext cx="1872867" cy="2098661"/>
            </a:xfrm>
            <a:prstGeom prst="rect">
              <a:avLst/>
            </a:prstGeom>
          </p:spPr>
        </p:pic>
        <p:pic>
          <p:nvPicPr>
            <p:cNvPr id="5" name="图片 4" descr="黑白色的花&#10;&#10;描述已自动生成">
              <a:extLst>
                <a:ext uri="{FF2B5EF4-FFF2-40B4-BE49-F238E27FC236}">
                  <a16:creationId xmlns:a16="http://schemas.microsoft.com/office/drawing/2014/main" id="{54EC0031-642E-C21B-072A-F6E139B41595}"/>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r="81836" b="69468"/>
            <a:stretch/>
          </p:blipFill>
          <p:spPr>
            <a:xfrm flipH="1" flipV="1">
              <a:off x="9496540" y="3837574"/>
              <a:ext cx="2695460" cy="3020426"/>
            </a:xfrm>
            <a:prstGeom prst="rect">
              <a:avLst/>
            </a:prstGeom>
          </p:spPr>
        </p:pic>
      </p:grpSp>
      <p:sp>
        <p:nvSpPr>
          <p:cNvPr id="7" name="文本占位符 6">
            <a:extLst>
              <a:ext uri="{FF2B5EF4-FFF2-40B4-BE49-F238E27FC236}">
                <a16:creationId xmlns:a16="http://schemas.microsoft.com/office/drawing/2014/main" id="{C2320649-ACD7-42E9-A261-E6ED46ACB452}"/>
              </a:ext>
            </a:extLst>
          </p:cNvPr>
          <p:cNvSpPr>
            <a:spLocks noGrp="1"/>
          </p:cNvSpPr>
          <p:nvPr>
            <p:ph type="body" sz="quarter" idx="13" hasCustomPrompt="1"/>
          </p:nvPr>
        </p:nvSpPr>
        <p:spPr>
          <a:xfrm>
            <a:off x="3329618" y="3142835"/>
            <a:ext cx="5520063" cy="978729"/>
          </a:xfrm>
        </p:spPr>
        <p:txBody>
          <a:bodyPr vert="horz" lIns="91440" tIns="45720" rIns="91440" bIns="45720" rtlCol="0" anchor="b">
            <a:spAutoFit/>
          </a:bodyPr>
          <a:lstStyle>
            <a:lvl1pPr marL="0" indent="0" algn="ctr">
              <a:buNone/>
              <a:defRPr lang="en-US" altLang="zh-CN" sz="3200" b="1" smtClean="0">
                <a:solidFill>
                  <a:schemeClr val="bg1"/>
                </a:solidFill>
                <a:latin typeface="+mj-lt"/>
                <a:ea typeface="+mj-ea"/>
                <a:cs typeface="+mj-cs"/>
              </a:defRPr>
            </a:lvl1pPr>
            <a:lvl2pPr marL="457200" indent="0">
              <a:buNone/>
              <a:defRPr lang="en-US" altLang="zh-CN" smtClean="0"/>
            </a:lvl2pPr>
            <a:lvl3pPr>
              <a:defRPr lang="en-US" altLang="zh-CN" smtClean="0"/>
            </a:lvl3pPr>
            <a:lvl4pPr>
              <a:defRPr lang="en-US" altLang="zh-CN" smtClean="0"/>
            </a:lvl4pPr>
            <a:lvl5pPr>
              <a:defRPr lang="zh-CN" altLang="en-US"/>
            </a:lvl5pPr>
          </a:lstStyle>
          <a:p>
            <a:pPr marL="228600" lvl="0" indent="-228600" defTabSz="914354">
              <a:spcBef>
                <a:spcPct val="0"/>
              </a:spcBef>
            </a:pPr>
            <a:r>
              <a:rPr lang="en-US" altLang="zh-CN" dirty="0"/>
              <a:t>Click to edit Master text styles</a:t>
            </a:r>
          </a:p>
        </p:txBody>
      </p:sp>
      <p:sp>
        <p:nvSpPr>
          <p:cNvPr id="8" name="文本占位符 7">
            <a:extLst>
              <a:ext uri="{FF2B5EF4-FFF2-40B4-BE49-F238E27FC236}">
                <a16:creationId xmlns:a16="http://schemas.microsoft.com/office/drawing/2014/main" id="{DC428848-58C6-4501-8214-B803889F273E}"/>
              </a:ext>
            </a:extLst>
          </p:cNvPr>
          <p:cNvSpPr>
            <a:spLocks noGrp="1"/>
          </p:cNvSpPr>
          <p:nvPr>
            <p:ph type="body" sz="quarter" idx="14" hasCustomPrompt="1"/>
          </p:nvPr>
        </p:nvSpPr>
        <p:spPr>
          <a:xfrm>
            <a:off x="660400" y="5739864"/>
            <a:ext cx="10858500" cy="296271"/>
          </a:xfrm>
        </p:spPr>
        <p:txBody>
          <a:bodyPr vert="horz" lIns="91440" tIns="45720" rIns="91440" bIns="45720" rtlCol="0" anchor="ctr">
            <a:normAutofit/>
          </a:bodyPr>
          <a:lstStyle>
            <a:lvl1pPr marL="0" indent="0">
              <a:buNone/>
              <a:defRPr lang="en-US" altLang="zh-CN" sz="11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Speaker name and title</a:t>
            </a:r>
          </a:p>
        </p:txBody>
      </p:sp>
      <p:sp>
        <p:nvSpPr>
          <p:cNvPr id="9" name="文本占位符 8">
            <a:extLst>
              <a:ext uri="{FF2B5EF4-FFF2-40B4-BE49-F238E27FC236}">
                <a16:creationId xmlns:a16="http://schemas.microsoft.com/office/drawing/2014/main" id="{A01EED25-4D2A-435D-A5F9-01DCC2F07486}"/>
              </a:ext>
            </a:extLst>
          </p:cNvPr>
          <p:cNvSpPr>
            <a:spLocks noGrp="1"/>
          </p:cNvSpPr>
          <p:nvPr>
            <p:ph type="body" sz="quarter" idx="15" hasCustomPrompt="1"/>
          </p:nvPr>
        </p:nvSpPr>
        <p:spPr>
          <a:xfrm>
            <a:off x="660400" y="6036135"/>
            <a:ext cx="10858500" cy="296271"/>
          </a:xfrm>
        </p:spPr>
        <p:txBody>
          <a:bodyPr vert="horz" lIns="91440" tIns="45720" rIns="91440" bIns="45720" rtlCol="0" anchor="ctr">
            <a:normAutofit/>
          </a:bodyPr>
          <a:lstStyle>
            <a:lvl1pPr marL="0" indent="0">
              <a:buNone/>
              <a:defRPr lang="en-US" altLang="zh-CN" sz="11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OfficePLUS.cn</a:t>
            </a:r>
            <a:endParaRPr lang="en-US" altLang="en-US" dirty="0"/>
          </a:p>
        </p:txBody>
      </p:sp>
      <p:sp>
        <p:nvSpPr>
          <p:cNvPr id="4" name="文本占位符 3">
            <a:extLst>
              <a:ext uri="{FF2B5EF4-FFF2-40B4-BE49-F238E27FC236}">
                <a16:creationId xmlns:a16="http://schemas.microsoft.com/office/drawing/2014/main" id="{AE3242D2-B6A5-DB0F-E949-04411F2FF826}"/>
              </a:ext>
            </a:extLst>
          </p:cNvPr>
          <p:cNvSpPr>
            <a:spLocks noGrp="1"/>
          </p:cNvSpPr>
          <p:nvPr>
            <p:ph type="body" sz="quarter" idx="16" hasCustomPrompt="1"/>
          </p:nvPr>
        </p:nvSpPr>
        <p:spPr>
          <a:xfrm>
            <a:off x="660400" y="723900"/>
            <a:ext cx="1039091" cy="296271"/>
          </a:xfrm>
        </p:spPr>
        <p:txBody>
          <a:bodyPr vert="horz" wrap="none" lIns="91440" tIns="45720" rIns="91440" bIns="45720" rtlCol="0" anchor="ctr">
            <a:normAutofit/>
          </a:bodyPr>
          <a:lstStyle>
            <a:lvl1pPr marL="0" indent="0">
              <a:buNone/>
              <a:defRPr lang="en-US" altLang="zh-CN" sz="12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LGOO HERE</a:t>
            </a:r>
          </a:p>
        </p:txBody>
      </p:sp>
    </p:spTree>
    <p:extLst>
      <p:ext uri="{BB962C8B-B14F-4D97-AF65-F5344CB8AC3E}">
        <p14:creationId xmlns:p14="http://schemas.microsoft.com/office/powerpoint/2010/main" val="3444805960"/>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 name="íşḷîde">
            <a:extLst>
              <a:ext uri="{FF2B5EF4-FFF2-40B4-BE49-F238E27FC236}">
                <a16:creationId xmlns:a16="http://schemas.microsoft.com/office/drawing/2014/main" id="{54F69F55-BE01-057B-B491-B43E0A3D9785}"/>
              </a:ext>
            </a:extLst>
          </p:cNvPr>
          <p:cNvSpPr/>
          <p:nvPr userDrawn="1"/>
        </p:nvSpPr>
        <p:spPr>
          <a:xfrm>
            <a:off x="394520" y="253599"/>
            <a:ext cx="11402961" cy="63508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黑白色的花&#10;&#10;描述已自动生成">
            <a:extLst>
              <a:ext uri="{FF2B5EF4-FFF2-40B4-BE49-F238E27FC236}">
                <a16:creationId xmlns:a16="http://schemas.microsoft.com/office/drawing/2014/main" id="{919ABD35-4607-823E-BAD2-7F8227797C56}"/>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r="81836" b="69468"/>
          <a:stretch/>
        </p:blipFill>
        <p:spPr>
          <a:xfrm>
            <a:off x="0" y="-1"/>
            <a:ext cx="1405915" cy="1575413"/>
          </a:xfrm>
          <a:prstGeom prst="rect">
            <a:avLst/>
          </a:prstGeom>
        </p:spPr>
      </p:pic>
      <p:pic>
        <p:nvPicPr>
          <p:cNvPr id="10" name="图片 9" descr="黑白色的花&#10;&#10;描述已自动生成">
            <a:extLst>
              <a:ext uri="{FF2B5EF4-FFF2-40B4-BE49-F238E27FC236}">
                <a16:creationId xmlns:a16="http://schemas.microsoft.com/office/drawing/2014/main" id="{E87A70C8-CB39-5786-433A-5492F97CE3D6}"/>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r="81836" b="69468"/>
          <a:stretch/>
        </p:blipFill>
        <p:spPr>
          <a:xfrm flipH="1" flipV="1">
            <a:off x="9782978" y="4158544"/>
            <a:ext cx="2409022" cy="2699455"/>
          </a:xfrm>
          <a:prstGeom prst="rect">
            <a:avLst/>
          </a:prstGeom>
        </p:spPr>
      </p:pic>
      <p:sp>
        <p:nvSpPr>
          <p:cNvPr id="2" name="标题占位符 1">
            <a:extLst>
              <a:ext uri="{FF2B5EF4-FFF2-40B4-BE49-F238E27FC236}">
                <a16:creationId xmlns:a16="http://schemas.microsoft.com/office/drawing/2014/main" id="{89307103-D92B-4D3C-B386-9FD58793CACA}"/>
              </a:ext>
            </a:extLst>
          </p:cNvPr>
          <p:cNvSpPr>
            <a:spLocks noGrp="1"/>
          </p:cNvSpPr>
          <p:nvPr userDrawn="1">
            <p:ph type="title"/>
          </p:nvPr>
        </p:nvSpPr>
        <p:spPr>
          <a:xfrm>
            <a:off x="660400" y="0"/>
            <a:ext cx="10858500" cy="1028700"/>
          </a:xfrm>
          <a:prstGeom prst="rect">
            <a:avLst/>
          </a:prstGeom>
        </p:spPr>
        <p:txBody>
          <a:bodyPr vert="horz" lIns="91440" tIns="45720" rIns="91440" bIns="45720" rtlCol="0" anchor="b">
            <a:normAutofit/>
          </a:bodyPr>
          <a:lstStyle/>
          <a:p>
            <a:pPr lvl="0" defTabSz="914354"/>
            <a:r>
              <a:rPr lang="en-US" altLang="zh-CN"/>
              <a:t>Click to edit Master title style</a:t>
            </a:r>
            <a:endParaRPr lang="zh-CN" altLang="en-US" dirty="0"/>
          </a:p>
        </p:txBody>
      </p:sp>
      <p:sp>
        <p:nvSpPr>
          <p:cNvPr id="3" name="文本占位符 2">
            <a:extLst>
              <a:ext uri="{FF2B5EF4-FFF2-40B4-BE49-F238E27FC236}">
                <a16:creationId xmlns:a16="http://schemas.microsoft.com/office/drawing/2014/main" id="{0F8920D0-E0E5-40BB-AEDA-3D7A0909240E}"/>
              </a:ext>
            </a:extLst>
          </p:cNvPr>
          <p:cNvSpPr>
            <a:spLocks noGrp="1"/>
          </p:cNvSpPr>
          <p:nvPr userDrawn="1">
            <p:ph type="body" idx="1"/>
          </p:nvPr>
        </p:nvSpPr>
        <p:spPr>
          <a:xfrm>
            <a:off x="660400" y="1130300"/>
            <a:ext cx="10858500" cy="5003800"/>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5" name="页脚占位符 4">
            <a:extLst>
              <a:ext uri="{FF2B5EF4-FFF2-40B4-BE49-F238E27FC236}">
                <a16:creationId xmlns:a16="http://schemas.microsoft.com/office/drawing/2014/main" id="{10B16C00-AE39-4635-9F10-B7233D2AC2F8}"/>
              </a:ext>
            </a:extLst>
          </p:cNvPr>
          <p:cNvSpPr>
            <a:spLocks noGrp="1"/>
          </p:cNvSpPr>
          <p:nvPr userDrawn="1">
            <p:ph type="ftr" sz="quarter" idx="3"/>
          </p:nvPr>
        </p:nvSpPr>
        <p:spPr>
          <a:xfrm>
            <a:off x="660401" y="6438900"/>
            <a:ext cx="3992171" cy="215900"/>
          </a:xfrm>
          <a:prstGeom prst="rect">
            <a:avLst/>
          </a:prstGeom>
        </p:spPr>
        <p:txBody>
          <a:bodyPr vert="horz" lIns="91440" tIns="45720" rIns="91440" bIns="45720" rtlCol="0" anchor="ctr"/>
          <a:lstStyle>
            <a:lvl1pPr>
              <a:defRPr lang="zh-CN" altLang="en-US" sz="1000">
                <a:solidFill>
                  <a:schemeClr val="tx1">
                    <a:lumMod val="50000"/>
                    <a:lumOff val="50000"/>
                  </a:schemeClr>
                </a:solidFill>
              </a:defRPr>
            </a:lvl1pPr>
          </a:lstStyle>
          <a:p>
            <a:endParaRPr lang="zh-CN" altLang="en-US" dirty="0"/>
          </a:p>
        </p:txBody>
      </p:sp>
      <p:sp>
        <p:nvSpPr>
          <p:cNvPr id="4" name="日期占位符 3">
            <a:extLst>
              <a:ext uri="{FF2B5EF4-FFF2-40B4-BE49-F238E27FC236}">
                <a16:creationId xmlns:a16="http://schemas.microsoft.com/office/drawing/2014/main" id="{0C12D871-753D-4991-B44B-EFAE9F8682B5}"/>
              </a:ext>
            </a:extLst>
          </p:cNvPr>
          <p:cNvSpPr>
            <a:spLocks noGrp="1"/>
          </p:cNvSpPr>
          <p:nvPr userDrawn="1">
            <p:ph type="dt" sz="half" idx="2"/>
          </p:nvPr>
        </p:nvSpPr>
        <p:spPr>
          <a:xfrm>
            <a:off x="5504656" y="6438900"/>
            <a:ext cx="1802924" cy="215900"/>
          </a:xfrm>
          <a:prstGeom prst="rect">
            <a:avLst/>
          </a:prstGeom>
        </p:spPr>
        <p:txBody>
          <a:bodyPr vert="horz" lIns="91440" tIns="45720" rIns="91440" bIns="45720" rtlCol="0" anchor="ctr"/>
          <a:lstStyle>
            <a:lvl1pPr algn="ctr">
              <a:defRPr lang="zh-CN" altLang="en-US" sz="1000" smtClean="0">
                <a:solidFill>
                  <a:schemeClr val="tx1">
                    <a:lumMod val="50000"/>
                    <a:lumOff val="50000"/>
                  </a:schemeClr>
                </a:solidFill>
              </a:defRPr>
            </a:lvl1pPr>
          </a:lstStyle>
          <a:p>
            <a:fld id="{80E8B7AD-DA49-452B-A785-2A8F4B07AF65}" type="datetime1">
              <a:rPr lang="zh-CN" altLang="en-US" smtClean="0"/>
              <a:t>2023/6/16</a:t>
            </a:fld>
            <a:endParaRPr lang="en-US" altLang="zh-CN"/>
          </a:p>
        </p:txBody>
      </p:sp>
      <p:sp>
        <p:nvSpPr>
          <p:cNvPr id="6" name="灯片编号占位符 5">
            <a:extLst>
              <a:ext uri="{FF2B5EF4-FFF2-40B4-BE49-F238E27FC236}">
                <a16:creationId xmlns:a16="http://schemas.microsoft.com/office/drawing/2014/main" id="{6D23E9ED-4E00-42D1-BFBF-5EBD27D29806}"/>
              </a:ext>
            </a:extLst>
          </p:cNvPr>
          <p:cNvSpPr>
            <a:spLocks noGrp="1"/>
          </p:cNvSpPr>
          <p:nvPr userDrawn="1">
            <p:ph type="sldNum" sz="quarter" idx="4"/>
          </p:nvPr>
        </p:nvSpPr>
        <p:spPr>
          <a:xfrm>
            <a:off x="8857452" y="6438900"/>
            <a:ext cx="2661448" cy="215900"/>
          </a:xfrm>
          <a:prstGeom prst="rect">
            <a:avLst/>
          </a:prstGeom>
        </p:spPr>
        <p:txBody>
          <a:bodyPr vert="horz" lIns="91440" tIns="45720" rIns="91440" bIns="45720" rtlCol="0" anchor="ctr"/>
          <a:lstStyle>
            <a:lvl1pPr algn="r">
              <a:defRPr lang="zh-CN" altLang="en-US" sz="1000" smtClean="0">
                <a:solidFill>
                  <a:schemeClr val="tx1">
                    <a:lumMod val="50000"/>
                    <a:lumOff val="50000"/>
                  </a:schemeClr>
                </a:solidFill>
              </a:defRPr>
            </a:lvl1pPr>
          </a:lstStyle>
          <a:p>
            <a:fld id="{7F65B630-C7FF-41C0-9923-C5E5E29EED81}" type="slidenum">
              <a:rPr lang="en-US" altLang="zh-CN" smtClean="0"/>
              <a:pPr/>
              <a:t>‹#›</a:t>
            </a:fld>
            <a:endParaRPr lang="en-US" altLang="zh-CN"/>
          </a:p>
        </p:txBody>
      </p:sp>
    </p:spTree>
    <p:extLst>
      <p:ext uri="{BB962C8B-B14F-4D97-AF65-F5344CB8AC3E}">
        <p14:creationId xmlns:p14="http://schemas.microsoft.com/office/powerpoint/2010/main" val="1467915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 id="2147483651" r:id="rId4"/>
    <p:sldLayoutId id="2147483654" r:id="rId5"/>
    <p:sldLayoutId id="2147483655" r:id="rId6"/>
    <p:sldLayoutId id="2147483656" r:id="rId7"/>
  </p:sldLayoutIdLst>
  <p:hf hdr="0" ftr="0" dt="0"/>
  <p:txStyles>
    <p:title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1.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8">
            <a:extLst>
              <a:ext uri="{FF2B5EF4-FFF2-40B4-BE49-F238E27FC236}">
                <a16:creationId xmlns:a16="http://schemas.microsoft.com/office/drawing/2014/main" id="{3B936257-F379-2180-8DBB-9CB2935DA87C}"/>
              </a:ext>
            </a:extLst>
          </p:cNvPr>
          <p:cNvSpPr txBox="1">
            <a:spLocks/>
          </p:cNvSpPr>
          <p:nvPr/>
        </p:nvSpPr>
        <p:spPr>
          <a:xfrm>
            <a:off x="3242325" y="2736502"/>
            <a:ext cx="5707349" cy="1107996"/>
          </a:xfrm>
          <a:prstGeom prst="rect">
            <a:avLst/>
          </a:prstGeom>
        </p:spPr>
        <p:txBody>
          <a:bodyPr vert="horz" lIns="91440" tIns="45720" rIns="91440" bIns="45720" rtlCol="0" anchor="b">
            <a:spAutoFit/>
          </a:bodyPr>
          <a:lstStyle>
            <a:lvl1pPr algn="ctr" defTabSz="914400" rtl="0" eaLnBrk="1" latinLnBrk="0" hangingPunct="1">
              <a:lnSpc>
                <a:spcPct val="90000"/>
              </a:lnSpc>
              <a:spcBef>
                <a:spcPct val="0"/>
              </a:spcBef>
              <a:buNone/>
              <a:defRPr lang="zh-CN" altLang="en-US" sz="2400" b="1" kern="1200">
                <a:solidFill>
                  <a:schemeClr val="bg1"/>
                </a:solidFill>
                <a:latin typeface="+mj-lt"/>
                <a:ea typeface="+mj-ea"/>
                <a:cs typeface="+mj-cs"/>
              </a:defRPr>
            </a:lvl1pPr>
          </a:lstStyle>
          <a:p>
            <a:pPr>
              <a:lnSpc>
                <a:spcPct val="100000"/>
              </a:lnSpc>
            </a:pPr>
            <a:r>
              <a:rPr lang="zh-CN" altLang="en-US" sz="6600" dirty="0">
                <a:gradFill>
                  <a:gsLst>
                    <a:gs pos="4000">
                      <a:schemeClr val="accent4">
                        <a:lumMod val="40000"/>
                        <a:lumOff val="60000"/>
                      </a:schemeClr>
                    </a:gs>
                    <a:gs pos="32000">
                      <a:schemeClr val="accent2">
                        <a:lumMod val="75000"/>
                      </a:schemeClr>
                    </a:gs>
                  </a:gsLst>
                  <a:lin ang="5400000" scaled="1"/>
                </a:gradFill>
                <a:sym typeface="Arial" panose="020B0604020202020204" pitchFamily="34" charset="0"/>
              </a:rPr>
              <a:t>美食华章</a:t>
            </a:r>
            <a:endParaRPr lang="zh-CN" altLang="en-US" sz="6600" dirty="0">
              <a:gradFill>
                <a:gsLst>
                  <a:gs pos="4000">
                    <a:schemeClr val="accent4">
                      <a:lumMod val="40000"/>
                      <a:lumOff val="60000"/>
                    </a:schemeClr>
                  </a:gs>
                  <a:gs pos="32000">
                    <a:schemeClr val="accent2">
                      <a:lumMod val="75000"/>
                    </a:schemeClr>
                  </a:gs>
                </a:gsLst>
                <a:lin ang="5400000" scaled="1"/>
              </a:gradFill>
            </a:endParaRPr>
          </a:p>
        </p:txBody>
      </p:sp>
      <p:sp>
        <p:nvSpPr>
          <p:cNvPr id="8" name="副标题 9">
            <a:extLst>
              <a:ext uri="{FF2B5EF4-FFF2-40B4-BE49-F238E27FC236}">
                <a16:creationId xmlns:a16="http://schemas.microsoft.com/office/drawing/2014/main" id="{9DE9EFD6-99BD-FF3A-CB9C-5638DAB62AFF}"/>
              </a:ext>
            </a:extLst>
          </p:cNvPr>
          <p:cNvSpPr txBox="1">
            <a:spLocks/>
          </p:cNvSpPr>
          <p:nvPr/>
        </p:nvSpPr>
        <p:spPr>
          <a:xfrm>
            <a:off x="4466345" y="4360962"/>
            <a:ext cx="3246610" cy="341632"/>
          </a:xfrm>
          <a:prstGeom prst="rect">
            <a:avLst/>
          </a:prstGeom>
        </p:spPr>
        <p:txBody>
          <a:bodyPr vert="horz" lIns="91440" tIns="45720" rIns="91440" bIns="45720" rtlCol="0">
            <a:spAutoFit/>
          </a:bodyPr>
          <a:lstStyle>
            <a:lvl1pPr marL="0" indent="0" algn="ctr" defTabSz="914400" rtl="0" eaLnBrk="1" latinLnBrk="0" hangingPunct="1">
              <a:lnSpc>
                <a:spcPct val="90000"/>
              </a:lnSpc>
              <a:spcBef>
                <a:spcPts val="1000"/>
              </a:spcBef>
              <a:buFont typeface="Arial" panose="020B0604020202020204" pitchFamily="34" charset="0"/>
              <a:buNone/>
              <a:defRPr lang="en-US" altLang="zh-CN" sz="12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ltLang="zh-CN" sz="1800" b="1" dirty="0">
                <a:solidFill>
                  <a:schemeClr val="accent4">
                    <a:lumMod val="75000"/>
                  </a:schemeClr>
                </a:solidFill>
                <a:latin typeface="+mj-ea"/>
                <a:ea typeface="+mj-ea"/>
              </a:rPr>
              <a:t>GROUP 6</a:t>
            </a:r>
            <a:endParaRPr lang="zh-CN" altLang="en-US" sz="1800" b="1" dirty="0">
              <a:solidFill>
                <a:schemeClr val="accent4">
                  <a:lumMod val="75000"/>
                </a:schemeClr>
              </a:solidFill>
              <a:latin typeface="+mj-ea"/>
              <a:ea typeface="+mj-ea"/>
            </a:endParaRPr>
          </a:p>
        </p:txBody>
      </p:sp>
    </p:spTree>
    <p:custDataLst>
      <p:tags r:id="rId1"/>
    </p:custDataLst>
    <p:extLst>
      <p:ext uri="{BB962C8B-B14F-4D97-AF65-F5344CB8AC3E}">
        <p14:creationId xmlns:p14="http://schemas.microsoft.com/office/powerpoint/2010/main" val="1753388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1098C732-86A7-DC84-C8FB-451F2D250F1B}"/>
              </a:ext>
            </a:extLst>
          </p:cNvPr>
          <p:cNvGrpSpPr/>
          <p:nvPr/>
        </p:nvGrpSpPr>
        <p:grpSpPr>
          <a:xfrm>
            <a:off x="0" y="-1"/>
            <a:ext cx="12192000" cy="6858000"/>
            <a:chOff x="0" y="-1"/>
            <a:chExt cx="12192000" cy="6858000"/>
          </a:xfrm>
        </p:grpSpPr>
        <p:sp>
          <p:nvSpPr>
            <p:cNvPr id="3" name="矩形 2">
              <a:extLst>
                <a:ext uri="{FF2B5EF4-FFF2-40B4-BE49-F238E27FC236}">
                  <a16:creationId xmlns:a16="http://schemas.microsoft.com/office/drawing/2014/main" id="{D3F17FFC-3C4D-A69E-2BE1-7DD8E33C167F}"/>
                </a:ext>
              </a:extLst>
            </p:cNvPr>
            <p:cNvSpPr/>
            <p:nvPr/>
          </p:nvSpPr>
          <p:spPr>
            <a:xfrm>
              <a:off x="394520" y="253599"/>
              <a:ext cx="11402961" cy="63508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黑白色的花&#10;&#10;描述已自动生成">
              <a:extLst>
                <a:ext uri="{FF2B5EF4-FFF2-40B4-BE49-F238E27FC236}">
                  <a16:creationId xmlns:a16="http://schemas.microsoft.com/office/drawing/2014/main" id="{36F38AD8-B802-511B-936C-CA89ED2BACDA}"/>
                </a:ext>
              </a:extLst>
            </p:cNvPr>
            <p:cNvPicPr>
              <a:picLocks noChangeAspect="1"/>
            </p:cNvPicPr>
            <p:nvPr/>
          </p:nvPicPr>
          <p:blipFill rotWithShape="1">
            <a:blip r:embed="rId4">
              <a:extLst>
                <a:ext uri="{28A0092B-C50C-407E-A947-70E740481C1C}">
                  <a14:useLocalDpi xmlns:a14="http://schemas.microsoft.com/office/drawing/2010/main" val="0"/>
                </a:ext>
              </a:extLst>
            </a:blip>
            <a:srcRect r="81836" b="69468"/>
            <a:stretch/>
          </p:blipFill>
          <p:spPr>
            <a:xfrm>
              <a:off x="0" y="-1"/>
              <a:ext cx="1405915" cy="1575413"/>
            </a:xfrm>
            <a:prstGeom prst="rect">
              <a:avLst/>
            </a:prstGeom>
          </p:spPr>
        </p:pic>
        <p:pic>
          <p:nvPicPr>
            <p:cNvPr id="7" name="图片 6" descr="黑白色的花&#10;&#10;描述已自动生成">
              <a:extLst>
                <a:ext uri="{FF2B5EF4-FFF2-40B4-BE49-F238E27FC236}">
                  <a16:creationId xmlns:a16="http://schemas.microsoft.com/office/drawing/2014/main" id="{FB9F1899-E598-0EFA-F813-DBA577A36A67}"/>
                </a:ext>
              </a:extLst>
            </p:cNvPr>
            <p:cNvPicPr>
              <a:picLocks noChangeAspect="1"/>
            </p:cNvPicPr>
            <p:nvPr/>
          </p:nvPicPr>
          <p:blipFill rotWithShape="1">
            <a:blip r:embed="rId4">
              <a:extLst>
                <a:ext uri="{28A0092B-C50C-407E-A947-70E740481C1C}">
                  <a14:useLocalDpi xmlns:a14="http://schemas.microsoft.com/office/drawing/2010/main" val="0"/>
                </a:ext>
              </a:extLst>
            </a:blip>
            <a:srcRect r="81836" b="69468"/>
            <a:stretch/>
          </p:blipFill>
          <p:spPr>
            <a:xfrm flipH="1" flipV="1">
              <a:off x="9782978" y="4158544"/>
              <a:ext cx="2409022" cy="2699455"/>
            </a:xfrm>
            <a:prstGeom prst="rect">
              <a:avLst/>
            </a:prstGeom>
          </p:spPr>
        </p:pic>
      </p:grpSp>
      <p:graphicFrame>
        <p:nvGraphicFramePr>
          <p:cNvPr id="4" name="表格 4">
            <a:extLst>
              <a:ext uri="{FF2B5EF4-FFF2-40B4-BE49-F238E27FC236}">
                <a16:creationId xmlns:a16="http://schemas.microsoft.com/office/drawing/2014/main" id="{CC4084BF-2712-4E9C-CD93-E096FA7F81E0}"/>
              </a:ext>
            </a:extLst>
          </p:cNvPr>
          <p:cNvGraphicFramePr>
            <a:graphicFrameLocks noGrp="1"/>
          </p:cNvGraphicFramePr>
          <p:nvPr>
            <p:extLst>
              <p:ext uri="{D42A27DB-BD31-4B8C-83A1-F6EECF244321}">
                <p14:modId xmlns:p14="http://schemas.microsoft.com/office/powerpoint/2010/main" val="2506649158"/>
              </p:ext>
            </p:extLst>
          </p:nvPr>
        </p:nvGraphicFramePr>
        <p:xfrm>
          <a:off x="1004616" y="441960"/>
          <a:ext cx="10182768" cy="5974080"/>
        </p:xfrm>
        <a:graphic>
          <a:graphicData uri="http://schemas.openxmlformats.org/drawingml/2006/table">
            <a:tbl>
              <a:tblPr firstRow="1" bandRow="1">
                <a:tableStyleId>{5C22544A-7EE6-4342-B048-85BDC9FD1C3A}</a:tableStyleId>
              </a:tblPr>
              <a:tblGrid>
                <a:gridCol w="475345">
                  <a:extLst>
                    <a:ext uri="{9D8B030D-6E8A-4147-A177-3AD203B41FA5}">
                      <a16:colId xmlns:a16="http://schemas.microsoft.com/office/drawing/2014/main" val="1031378773"/>
                    </a:ext>
                  </a:extLst>
                </a:gridCol>
                <a:gridCol w="1492898">
                  <a:extLst>
                    <a:ext uri="{9D8B030D-6E8A-4147-A177-3AD203B41FA5}">
                      <a16:colId xmlns:a16="http://schemas.microsoft.com/office/drawing/2014/main" val="185943290"/>
                    </a:ext>
                  </a:extLst>
                </a:gridCol>
                <a:gridCol w="4198776">
                  <a:extLst>
                    <a:ext uri="{9D8B030D-6E8A-4147-A177-3AD203B41FA5}">
                      <a16:colId xmlns:a16="http://schemas.microsoft.com/office/drawing/2014/main" val="1001624865"/>
                    </a:ext>
                  </a:extLst>
                </a:gridCol>
                <a:gridCol w="4015749">
                  <a:extLst>
                    <a:ext uri="{9D8B030D-6E8A-4147-A177-3AD203B41FA5}">
                      <a16:colId xmlns:a16="http://schemas.microsoft.com/office/drawing/2014/main" val="1593656499"/>
                    </a:ext>
                  </a:extLst>
                </a:gridCol>
              </a:tblGrid>
              <a:tr h="370840">
                <a:tc>
                  <a:txBody>
                    <a:bodyPr/>
                    <a:lstStyle/>
                    <a:p>
                      <a:pPr algn="ctr"/>
                      <a:r>
                        <a:rPr lang="en-US" altLang="zh-CN" dirty="0"/>
                        <a:t>NO.</a:t>
                      </a:r>
                      <a:endParaRPr lang="zh-CN" altLang="en-US" dirty="0"/>
                    </a:p>
                  </a:txBody>
                  <a:tcPr anchor="ctr"/>
                </a:tc>
                <a:tc>
                  <a:txBody>
                    <a:bodyPr/>
                    <a:lstStyle/>
                    <a:p>
                      <a:pPr algn="ctr"/>
                      <a:r>
                        <a:rPr lang="en-US" altLang="zh-CN" dirty="0"/>
                        <a:t>Characters</a:t>
                      </a:r>
                      <a:endParaRPr lang="zh-CN" altLang="en-US" dirty="0"/>
                    </a:p>
                  </a:txBody>
                  <a:tcPr anchor="ctr"/>
                </a:tc>
                <a:tc>
                  <a:txBody>
                    <a:bodyPr/>
                    <a:lstStyle/>
                    <a:p>
                      <a:pPr algn="ctr"/>
                      <a:r>
                        <a:rPr lang="en-US" altLang="zh-CN" dirty="0"/>
                        <a:t>Application Evaluation</a:t>
                      </a:r>
                      <a:endParaRPr lang="zh-CN" altLang="en-US" dirty="0"/>
                    </a:p>
                  </a:txBody>
                  <a:tcPr anchor="ctr"/>
                </a:tc>
                <a:tc>
                  <a:txBody>
                    <a:bodyPr/>
                    <a:lstStyle/>
                    <a:p>
                      <a:pPr algn="ctr"/>
                      <a:r>
                        <a:rPr lang="en-US" altLang="zh-CN" dirty="0"/>
                        <a:t>Suggestions For Improvement</a:t>
                      </a:r>
                      <a:endParaRPr lang="zh-CN" altLang="en-US" dirty="0"/>
                    </a:p>
                  </a:txBody>
                  <a:tcPr anchor="ctr"/>
                </a:tc>
                <a:extLst>
                  <a:ext uri="{0D108BD9-81ED-4DB2-BD59-A6C34878D82A}">
                    <a16:rowId xmlns:a16="http://schemas.microsoft.com/office/drawing/2014/main" val="2596592814"/>
                  </a:ext>
                </a:extLst>
              </a:tr>
              <a:tr h="370840">
                <a:tc>
                  <a:txBody>
                    <a:bodyPr/>
                    <a:lstStyle/>
                    <a:p>
                      <a:pPr algn="ctr"/>
                      <a:r>
                        <a:rPr lang="en-US" altLang="zh-CN" sz="1600" dirty="0">
                          <a:latin typeface="Times New Roman" panose="02020603050405020304" pitchFamily="18" charset="0"/>
                          <a:cs typeface="Times New Roman" panose="02020603050405020304" pitchFamily="18" charset="0"/>
                        </a:rPr>
                        <a:t>6</a:t>
                      </a:r>
                      <a:endParaRPr lang="zh-CN" alt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600" dirty="0">
                          <a:latin typeface="Times New Roman" panose="02020603050405020304" pitchFamily="18" charset="0"/>
                          <a:cs typeface="Times New Roman" panose="02020603050405020304" pitchFamily="18" charset="0"/>
                        </a:rPr>
                        <a:t>2021 SE</a:t>
                      </a:r>
                      <a:endParaRPr lang="zh-CN" altLang="en-US" sz="16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600" dirty="0">
                          <a:latin typeface="Times New Roman" panose="02020603050405020304" pitchFamily="18" charset="0"/>
                          <a:cs typeface="Times New Roman" panose="02020603050405020304" pitchFamily="18" charset="0"/>
                        </a:rPr>
                        <a:t>The app provides a regional and cultural background introduction of some traditional food, so that users can </a:t>
                      </a:r>
                      <a:r>
                        <a:rPr lang="en-US" altLang="zh-CN" sz="1600" dirty="0">
                          <a:solidFill>
                            <a:srgbClr val="C00000"/>
                          </a:solidFill>
                          <a:latin typeface="Times New Roman" panose="02020603050405020304" pitchFamily="18" charset="0"/>
                          <a:cs typeface="Times New Roman" panose="02020603050405020304" pitchFamily="18" charset="0"/>
                        </a:rPr>
                        <a:t>better understand the differences and characteristics of food culture in different regions.</a:t>
                      </a:r>
                      <a:endParaRPr lang="zh-CN" altLang="en-US" sz="1600" dirty="0">
                        <a:solidFill>
                          <a:srgbClr val="C00000"/>
                        </a:solidFill>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The </a:t>
                      </a:r>
                      <a:r>
                        <a:rPr lang="en-US" altLang="zh-CN" sz="1600" dirty="0">
                          <a:solidFill>
                            <a:schemeClr val="accent1"/>
                          </a:solidFill>
                          <a:latin typeface="Times New Roman" panose="02020603050405020304" pitchFamily="18" charset="0"/>
                          <a:cs typeface="Times New Roman" panose="02020603050405020304" pitchFamily="18" charset="0"/>
                        </a:rPr>
                        <a:t>social function </a:t>
                      </a:r>
                      <a:r>
                        <a:rPr lang="en-US" altLang="zh-CN" sz="1600" dirty="0">
                          <a:latin typeface="Times New Roman" panose="02020603050405020304" pitchFamily="18" charset="0"/>
                          <a:cs typeface="Times New Roman" panose="02020603050405020304" pitchFamily="18" charset="0"/>
                        </a:rPr>
                        <a:t>of this application </a:t>
                      </a:r>
                      <a:r>
                        <a:rPr lang="en-US" altLang="zh-CN" sz="1600" dirty="0">
                          <a:solidFill>
                            <a:schemeClr val="accent1"/>
                          </a:solidFill>
                          <a:latin typeface="Times New Roman" panose="02020603050405020304" pitchFamily="18" charset="0"/>
                          <a:cs typeface="Times New Roman" panose="02020603050405020304" pitchFamily="18" charset="0"/>
                        </a:rPr>
                        <a:t>is not perfect </a:t>
                      </a:r>
                      <a:r>
                        <a:rPr lang="en-US" altLang="zh-CN" sz="1600" dirty="0">
                          <a:latin typeface="Times New Roman" panose="02020603050405020304" pitchFamily="18" charset="0"/>
                          <a:cs typeface="Times New Roman" panose="02020603050405020304" pitchFamily="18" charset="0"/>
                        </a:rPr>
                        <a:t>enough, and more interaction and communication functions need to be added to enable users to share and communicate better.</a:t>
                      </a:r>
                      <a:endParaRPr lang="zh-CN" altLang="en-US" sz="1600" dirty="0">
                        <a:latin typeface="Times New Roman" panose="02020603050405020304" pitchFamily="18" charset="0"/>
                        <a:cs typeface="Times New Roman" panose="02020603050405020304" pitchFamily="18" charset="0"/>
                      </a:endParaRPr>
                    </a:p>
                    <a:p>
                      <a:pPr algn="ctr"/>
                      <a:endParaRPr lang="zh-CN" alt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922416226"/>
                  </a:ext>
                </a:extLst>
              </a:tr>
              <a:tr h="370840">
                <a:tc>
                  <a:txBody>
                    <a:bodyPr/>
                    <a:lstStyle/>
                    <a:p>
                      <a:pPr algn="ctr"/>
                      <a:r>
                        <a:rPr lang="en-US" altLang="zh-CN" sz="1600" dirty="0">
                          <a:latin typeface="Times New Roman" panose="02020603050405020304" pitchFamily="18" charset="0"/>
                          <a:cs typeface="Times New Roman" panose="02020603050405020304" pitchFamily="18" charset="0"/>
                        </a:rPr>
                        <a:t>7</a:t>
                      </a:r>
                      <a:endParaRPr lang="zh-CN" alt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600" dirty="0">
                          <a:latin typeface="Times New Roman" panose="02020603050405020304" pitchFamily="18" charset="0"/>
                          <a:cs typeface="Times New Roman" panose="02020603050405020304" pitchFamily="18" charset="0"/>
                        </a:rPr>
                        <a:t>2021 IMIS</a:t>
                      </a:r>
                      <a:endParaRPr lang="zh-CN" altLang="en-US" sz="16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600" dirty="0">
                          <a:latin typeface="Times New Roman" panose="02020603050405020304" pitchFamily="18" charset="0"/>
                          <a:cs typeface="Times New Roman" panose="02020603050405020304" pitchFamily="18" charset="0"/>
                        </a:rPr>
                        <a:t>This application provides some steps and videos of food preparation, which are very </a:t>
                      </a:r>
                      <a:r>
                        <a:rPr lang="en-US" altLang="zh-CN" sz="1600" dirty="0">
                          <a:solidFill>
                            <a:schemeClr val="accent1"/>
                          </a:solidFill>
                          <a:latin typeface="Times New Roman" panose="02020603050405020304" pitchFamily="18" charset="0"/>
                          <a:cs typeface="Times New Roman" panose="02020603050405020304" pitchFamily="18" charset="0"/>
                        </a:rPr>
                        <a:t>practical and can help me better learn and prepare food</a:t>
                      </a:r>
                      <a:r>
                        <a:rPr lang="en-US" altLang="zh-CN" sz="1600" dirty="0">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600" dirty="0">
                          <a:latin typeface="Times New Roman" panose="02020603050405020304" pitchFamily="18" charset="0"/>
                          <a:cs typeface="Times New Roman" panose="02020603050405020304" pitchFamily="18" charset="0"/>
                        </a:rPr>
                        <a:t>The app needs to provide </a:t>
                      </a:r>
                      <a:r>
                        <a:rPr lang="en-US" altLang="zh-CN" sz="1600" dirty="0">
                          <a:solidFill>
                            <a:schemeClr val="accent1"/>
                          </a:solidFill>
                          <a:latin typeface="Times New Roman" panose="02020603050405020304" pitchFamily="18" charset="0"/>
                          <a:cs typeface="Times New Roman" panose="02020603050405020304" pitchFamily="18" charset="0"/>
                        </a:rPr>
                        <a:t>better color matching and font design</a:t>
                      </a:r>
                      <a:r>
                        <a:rPr lang="en-US" altLang="zh-CN" sz="1600" dirty="0">
                          <a:latin typeface="Times New Roman" panose="02020603050405020304" pitchFamily="18" charset="0"/>
                          <a:cs typeface="Times New Roman" panose="02020603050405020304" pitchFamily="18" charset="0"/>
                        </a:rPr>
                        <a:t> to enhance the app's brand image and visual effect.</a:t>
                      </a:r>
                      <a:endParaRPr lang="zh-CN" alt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983111628"/>
                  </a:ext>
                </a:extLst>
              </a:tr>
              <a:tr h="370840">
                <a:tc>
                  <a:txBody>
                    <a:bodyPr/>
                    <a:lstStyle/>
                    <a:p>
                      <a:pPr algn="ctr"/>
                      <a:r>
                        <a:rPr lang="en-US" altLang="zh-CN" sz="1600" dirty="0">
                          <a:latin typeface="Times New Roman" panose="02020603050405020304" pitchFamily="18" charset="0"/>
                          <a:cs typeface="Times New Roman" panose="02020603050405020304" pitchFamily="18" charset="0"/>
                        </a:rPr>
                        <a:t>8</a:t>
                      </a:r>
                      <a:endParaRPr lang="zh-CN" alt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600" dirty="0">
                          <a:latin typeface="Times New Roman" panose="02020603050405020304" pitchFamily="18" charset="0"/>
                          <a:cs typeface="Times New Roman" panose="02020603050405020304" pitchFamily="18" charset="0"/>
                        </a:rPr>
                        <a:t>2021 IMIS</a:t>
                      </a:r>
                      <a:endParaRPr lang="zh-CN" altLang="en-US" sz="16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600" dirty="0">
                          <a:latin typeface="Times New Roman" panose="02020603050405020304" pitchFamily="18" charset="0"/>
                          <a:cs typeface="Times New Roman" panose="02020603050405020304" pitchFamily="18" charset="0"/>
                        </a:rPr>
                        <a:t>This app provides some historical background and cultural stories of food, which are very interesting and can help me </a:t>
                      </a:r>
                      <a:r>
                        <a:rPr lang="en-US" altLang="zh-CN" sz="1600" dirty="0">
                          <a:solidFill>
                            <a:schemeClr val="accent1"/>
                          </a:solidFill>
                          <a:latin typeface="Times New Roman" panose="02020603050405020304" pitchFamily="18" charset="0"/>
                          <a:cs typeface="Times New Roman" panose="02020603050405020304" pitchFamily="18" charset="0"/>
                        </a:rPr>
                        <a:t>better understand the background of Chinese food culture</a:t>
                      </a:r>
                      <a:r>
                        <a:rPr lang="en-US" altLang="zh-CN" sz="1600" dirty="0">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600" dirty="0">
                          <a:latin typeface="Times New Roman" panose="02020603050405020304" pitchFamily="18" charset="0"/>
                          <a:cs typeface="Times New Roman" panose="02020603050405020304" pitchFamily="18" charset="0"/>
                        </a:rPr>
                        <a:t>This application can </a:t>
                      </a:r>
                      <a:r>
                        <a:rPr lang="en-US" altLang="zh-CN" sz="1600" dirty="0">
                          <a:solidFill>
                            <a:srgbClr val="C00000"/>
                          </a:solidFill>
                          <a:latin typeface="Times New Roman" panose="02020603050405020304" pitchFamily="18" charset="0"/>
                          <a:cs typeface="Times New Roman" panose="02020603050405020304" pitchFamily="18" charset="0"/>
                        </a:rPr>
                        <a:t>provide more community interactive functions</a:t>
                      </a:r>
                      <a:r>
                        <a:rPr lang="en-US" altLang="zh-CN" sz="1600" dirty="0">
                          <a:latin typeface="Times New Roman" panose="02020603050405020304" pitchFamily="18" charset="0"/>
                          <a:cs typeface="Times New Roman" panose="02020603050405020304" pitchFamily="18" charset="0"/>
                        </a:rPr>
                        <a:t>, such as food discussion boards, food sharing, user ratings and comments, so that users can better communicate and share food culture.</a:t>
                      </a:r>
                      <a:endParaRPr lang="zh-CN" alt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413688222"/>
                  </a:ext>
                </a:extLst>
              </a:tr>
              <a:tr h="370840">
                <a:tc>
                  <a:txBody>
                    <a:bodyPr/>
                    <a:lstStyle/>
                    <a:p>
                      <a:pPr algn="ctr"/>
                      <a:r>
                        <a:rPr lang="en-US" altLang="zh-CN" sz="1600" dirty="0">
                          <a:latin typeface="Times New Roman" panose="02020603050405020304" pitchFamily="18" charset="0"/>
                          <a:cs typeface="Times New Roman" panose="02020603050405020304" pitchFamily="18" charset="0"/>
                        </a:rPr>
                        <a:t>9</a:t>
                      </a:r>
                      <a:endParaRPr lang="zh-CN" alt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600" dirty="0">
                          <a:latin typeface="Times New Roman" panose="02020603050405020304" pitchFamily="18" charset="0"/>
                          <a:cs typeface="Times New Roman" panose="02020603050405020304" pitchFamily="18" charset="0"/>
                        </a:rPr>
                        <a:t>2021 IMIS</a:t>
                      </a:r>
                      <a:endParaRPr lang="zh-CN" altLang="en-US" sz="16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600" dirty="0">
                          <a:latin typeface="Times New Roman" panose="02020603050405020304" pitchFamily="18" charset="0"/>
                          <a:cs typeface="Times New Roman" panose="02020603050405020304" pitchFamily="18" charset="0"/>
                        </a:rPr>
                        <a:t>This application provides many different types of traditional food, so that users have more choices and try, and improve the user experience.</a:t>
                      </a:r>
                      <a:endParaRPr lang="zh-CN" altLang="en-US" sz="16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600" dirty="0">
                          <a:latin typeface="Times New Roman" panose="02020603050405020304" pitchFamily="18" charset="0"/>
                          <a:cs typeface="Times New Roman" panose="02020603050405020304" pitchFamily="18" charset="0"/>
                        </a:rPr>
                        <a:t>The app can provide </a:t>
                      </a:r>
                      <a:r>
                        <a:rPr lang="en-US" altLang="zh-CN" sz="1600" dirty="0">
                          <a:solidFill>
                            <a:srgbClr val="C00000"/>
                          </a:solidFill>
                          <a:latin typeface="Times New Roman" panose="02020603050405020304" pitchFamily="18" charset="0"/>
                          <a:cs typeface="Times New Roman" panose="02020603050405020304" pitchFamily="18" charset="0"/>
                        </a:rPr>
                        <a:t>more foreign language versions</a:t>
                      </a:r>
                      <a:r>
                        <a:rPr lang="en-US" altLang="zh-CN" sz="1600" dirty="0">
                          <a:latin typeface="Times New Roman" panose="02020603050405020304" pitchFamily="18" charset="0"/>
                          <a:cs typeface="Times New Roman" panose="02020603050405020304" pitchFamily="18" charset="0"/>
                        </a:rPr>
                        <a:t> so that more international users can understand and learn Chinese food culture.</a:t>
                      </a:r>
                      <a:endParaRPr lang="zh-CN" alt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735481778"/>
                  </a:ext>
                </a:extLst>
              </a:tr>
              <a:tr h="370840">
                <a:tc>
                  <a:txBody>
                    <a:bodyPr/>
                    <a:lstStyle/>
                    <a:p>
                      <a:pPr algn="ctr"/>
                      <a:r>
                        <a:rPr lang="en-US" altLang="zh-CN" sz="1600" dirty="0">
                          <a:latin typeface="Times New Roman" panose="02020603050405020304" pitchFamily="18" charset="0"/>
                          <a:cs typeface="Times New Roman" panose="02020603050405020304" pitchFamily="18" charset="0"/>
                        </a:rPr>
                        <a:t>10</a:t>
                      </a:r>
                      <a:endParaRPr lang="zh-CN" alt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600" dirty="0">
                          <a:latin typeface="Times New Roman" panose="02020603050405020304" pitchFamily="18" charset="0"/>
                          <a:cs typeface="Times New Roman" panose="02020603050405020304" pitchFamily="18" charset="0"/>
                        </a:rPr>
                        <a:t>2021 SE</a:t>
                      </a:r>
                      <a:endParaRPr lang="zh-CN" altLang="en-US" sz="16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600" dirty="0">
                          <a:latin typeface="Times New Roman" panose="02020603050405020304" pitchFamily="18" charset="0"/>
                          <a:cs typeface="Times New Roman" panose="02020603050405020304" pitchFamily="18" charset="0"/>
                        </a:rPr>
                        <a:t>This application allows users to learn and master the production skills of different traditional foods, improve their cooking skills, and let users </a:t>
                      </a:r>
                      <a:r>
                        <a:rPr lang="en-US" altLang="zh-CN" sz="1600" dirty="0">
                          <a:solidFill>
                            <a:srgbClr val="C00000"/>
                          </a:solidFill>
                          <a:latin typeface="Times New Roman" panose="02020603050405020304" pitchFamily="18" charset="0"/>
                          <a:cs typeface="Times New Roman" panose="02020603050405020304" pitchFamily="18" charset="0"/>
                        </a:rPr>
                        <a:t>better enjoy food culture</a:t>
                      </a:r>
                      <a:r>
                        <a:rPr lang="en-US" altLang="zh-CN" sz="1600" dirty="0">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600" dirty="0">
                          <a:latin typeface="Times New Roman" panose="02020603050405020304" pitchFamily="18" charset="0"/>
                          <a:cs typeface="Times New Roman" panose="02020603050405020304" pitchFamily="18" charset="0"/>
                        </a:rPr>
                        <a:t>The app can </a:t>
                      </a:r>
                      <a:r>
                        <a:rPr lang="en-US" altLang="zh-CN" sz="1600" dirty="0">
                          <a:solidFill>
                            <a:srgbClr val="C00000"/>
                          </a:solidFill>
                          <a:latin typeface="Times New Roman" panose="02020603050405020304" pitchFamily="18" charset="0"/>
                          <a:cs typeface="Times New Roman" panose="02020603050405020304" pitchFamily="18" charset="0"/>
                        </a:rPr>
                        <a:t>increase search history and popular search terms</a:t>
                      </a:r>
                      <a:r>
                        <a:rPr lang="en-US" altLang="zh-CN" sz="1600" dirty="0">
                          <a:latin typeface="Times New Roman" panose="02020603050405020304" pitchFamily="18" charset="0"/>
                          <a:cs typeface="Times New Roman" panose="02020603050405020304" pitchFamily="18" charset="0"/>
                        </a:rPr>
                        <a:t> so that users can more easily find their own search history and understand the search behavior of other users.</a:t>
                      </a:r>
                      <a:endParaRPr lang="zh-CN" alt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808272232"/>
                  </a:ext>
                </a:extLst>
              </a:tr>
            </a:tbl>
          </a:graphicData>
        </a:graphic>
      </p:graphicFrame>
    </p:spTree>
    <p:custDataLst>
      <p:tags r:id="rId2"/>
    </p:custDataLst>
    <p:extLst>
      <p:ext uri="{BB962C8B-B14F-4D97-AF65-F5344CB8AC3E}">
        <p14:creationId xmlns:p14="http://schemas.microsoft.com/office/powerpoint/2010/main" val="255215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1098C732-86A7-DC84-C8FB-451F2D250F1B}"/>
              </a:ext>
            </a:extLst>
          </p:cNvPr>
          <p:cNvGrpSpPr/>
          <p:nvPr/>
        </p:nvGrpSpPr>
        <p:grpSpPr>
          <a:xfrm>
            <a:off x="0" y="-1"/>
            <a:ext cx="12192000" cy="6858000"/>
            <a:chOff x="0" y="-1"/>
            <a:chExt cx="12192000" cy="6858000"/>
          </a:xfrm>
        </p:grpSpPr>
        <p:sp>
          <p:nvSpPr>
            <p:cNvPr id="3" name="矩形 2">
              <a:extLst>
                <a:ext uri="{FF2B5EF4-FFF2-40B4-BE49-F238E27FC236}">
                  <a16:creationId xmlns:a16="http://schemas.microsoft.com/office/drawing/2014/main" id="{D3F17FFC-3C4D-A69E-2BE1-7DD8E33C167F}"/>
                </a:ext>
              </a:extLst>
            </p:cNvPr>
            <p:cNvSpPr/>
            <p:nvPr/>
          </p:nvSpPr>
          <p:spPr>
            <a:xfrm>
              <a:off x="394520" y="253599"/>
              <a:ext cx="11402961" cy="63508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黑白色的花&#10;&#10;描述已自动生成">
              <a:extLst>
                <a:ext uri="{FF2B5EF4-FFF2-40B4-BE49-F238E27FC236}">
                  <a16:creationId xmlns:a16="http://schemas.microsoft.com/office/drawing/2014/main" id="{36F38AD8-B802-511B-936C-CA89ED2BACDA}"/>
                </a:ext>
              </a:extLst>
            </p:cNvPr>
            <p:cNvPicPr>
              <a:picLocks noChangeAspect="1"/>
            </p:cNvPicPr>
            <p:nvPr/>
          </p:nvPicPr>
          <p:blipFill rotWithShape="1">
            <a:blip r:embed="rId3">
              <a:extLst>
                <a:ext uri="{28A0092B-C50C-407E-A947-70E740481C1C}">
                  <a14:useLocalDpi xmlns:a14="http://schemas.microsoft.com/office/drawing/2010/main" val="0"/>
                </a:ext>
              </a:extLst>
            </a:blip>
            <a:srcRect r="81836" b="69468"/>
            <a:stretch/>
          </p:blipFill>
          <p:spPr>
            <a:xfrm>
              <a:off x="0" y="-1"/>
              <a:ext cx="1405915" cy="1575413"/>
            </a:xfrm>
            <a:prstGeom prst="rect">
              <a:avLst/>
            </a:prstGeom>
          </p:spPr>
        </p:pic>
        <p:pic>
          <p:nvPicPr>
            <p:cNvPr id="7" name="图片 6" descr="黑白色的花&#10;&#10;描述已自动生成">
              <a:extLst>
                <a:ext uri="{FF2B5EF4-FFF2-40B4-BE49-F238E27FC236}">
                  <a16:creationId xmlns:a16="http://schemas.microsoft.com/office/drawing/2014/main" id="{FB9F1899-E598-0EFA-F813-DBA577A36A67}"/>
                </a:ext>
              </a:extLst>
            </p:cNvPr>
            <p:cNvPicPr>
              <a:picLocks noChangeAspect="1"/>
            </p:cNvPicPr>
            <p:nvPr/>
          </p:nvPicPr>
          <p:blipFill rotWithShape="1">
            <a:blip r:embed="rId3">
              <a:extLst>
                <a:ext uri="{28A0092B-C50C-407E-A947-70E740481C1C}">
                  <a14:useLocalDpi xmlns:a14="http://schemas.microsoft.com/office/drawing/2010/main" val="0"/>
                </a:ext>
              </a:extLst>
            </a:blip>
            <a:srcRect r="81836" b="69468"/>
            <a:stretch/>
          </p:blipFill>
          <p:spPr>
            <a:xfrm flipH="1" flipV="1">
              <a:off x="9782978" y="4158544"/>
              <a:ext cx="2409022" cy="2699455"/>
            </a:xfrm>
            <a:prstGeom prst="rect">
              <a:avLst/>
            </a:prstGeom>
          </p:spPr>
        </p:pic>
      </p:grpSp>
      <p:sp>
        <p:nvSpPr>
          <p:cNvPr id="11" name="文本框 10">
            <a:extLst>
              <a:ext uri="{FF2B5EF4-FFF2-40B4-BE49-F238E27FC236}">
                <a16:creationId xmlns:a16="http://schemas.microsoft.com/office/drawing/2014/main" id="{C06EBB35-56B2-0041-FC3D-06E355BC2C85}"/>
              </a:ext>
            </a:extLst>
          </p:cNvPr>
          <p:cNvSpPr txBox="1"/>
          <p:nvPr/>
        </p:nvSpPr>
        <p:spPr>
          <a:xfrm>
            <a:off x="913878" y="2282473"/>
            <a:ext cx="4561745" cy="460255"/>
          </a:xfrm>
          <a:prstGeom prst="rect">
            <a:avLst/>
          </a:prstGeom>
          <a:noFill/>
        </p:spPr>
        <p:txBody>
          <a:bodyPr wrap="square" lIns="90000" tIns="46800" rIns="90000" bIns="46800" rtlCol="0" anchor="b" anchorCtr="0">
            <a:spAutoFit/>
          </a:bodyPr>
          <a:lstStyle/>
          <a:p>
            <a:pPr marR="0" lvl="0" defTabSz="913765" rtl="0" eaLnBrk="1" fontAlgn="auto" latinLnBrk="0" hangingPunct="1">
              <a:lnSpc>
                <a:spcPct val="150000"/>
              </a:lnSpc>
              <a:spcBef>
                <a:spcPts val="0"/>
              </a:spcBef>
              <a:spcAft>
                <a:spcPts val="0"/>
              </a:spcAft>
              <a:buClrTx/>
              <a:buSzPct val="25000"/>
              <a:defRPr/>
            </a:pPr>
            <a:r>
              <a:rPr kumimoji="0" lang="en-US" altLang="zh-CN"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1. Adjusted animation and transition effects</a:t>
            </a:r>
          </a:p>
        </p:txBody>
      </p:sp>
      <p:sp>
        <p:nvSpPr>
          <p:cNvPr id="12" name="文本框 11">
            <a:extLst>
              <a:ext uri="{FF2B5EF4-FFF2-40B4-BE49-F238E27FC236}">
                <a16:creationId xmlns:a16="http://schemas.microsoft.com/office/drawing/2014/main" id="{05135405-2B41-7E00-5508-7C54A845EE8C}"/>
              </a:ext>
            </a:extLst>
          </p:cNvPr>
          <p:cNvSpPr txBox="1"/>
          <p:nvPr/>
        </p:nvSpPr>
        <p:spPr>
          <a:xfrm>
            <a:off x="913878" y="1798234"/>
            <a:ext cx="4481869" cy="402291"/>
          </a:xfrm>
          <a:prstGeom prst="rect">
            <a:avLst/>
          </a:prstGeom>
          <a:noFill/>
        </p:spPr>
        <p:txBody>
          <a:bodyPr wrap="square" lIns="90000" tIns="46800" rIns="90000" bIns="46800" rtlCol="0" anchor="b" anchorCtr="0">
            <a:spAutoFit/>
          </a:bodyPr>
          <a:lstStyle/>
          <a:p>
            <a:r>
              <a:rPr lang="en-US" altLang="zh-CN" sz="20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Improvements have been made</a:t>
            </a:r>
            <a:endParaRPr lang="zh-CN" altLang="en-US" sz="20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cxnSp>
        <p:nvCxnSpPr>
          <p:cNvPr id="10" name="直接连接符 9">
            <a:extLst>
              <a:ext uri="{FF2B5EF4-FFF2-40B4-BE49-F238E27FC236}">
                <a16:creationId xmlns:a16="http://schemas.microsoft.com/office/drawing/2014/main" id="{080F0D9F-8EF5-4802-EB8E-64373A7127B8}"/>
              </a:ext>
            </a:extLst>
          </p:cNvPr>
          <p:cNvCxnSpPr/>
          <p:nvPr/>
        </p:nvCxnSpPr>
        <p:spPr>
          <a:xfrm>
            <a:off x="1028775" y="1647940"/>
            <a:ext cx="487445"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EB137B05-7152-0BB5-D90D-7A2CBB080C87}"/>
              </a:ext>
            </a:extLst>
          </p:cNvPr>
          <p:cNvSpPr txBox="1"/>
          <p:nvPr/>
        </p:nvSpPr>
        <p:spPr>
          <a:xfrm>
            <a:off x="6561985" y="1756138"/>
            <a:ext cx="4481869" cy="402291"/>
          </a:xfrm>
          <a:prstGeom prst="rect">
            <a:avLst/>
          </a:prstGeom>
          <a:noFill/>
        </p:spPr>
        <p:txBody>
          <a:bodyPr wrap="square" lIns="90000" tIns="46800" rIns="90000" bIns="46800" rtlCol="0" anchor="b" anchorCtr="0">
            <a:spAutoFit/>
          </a:bodyPr>
          <a:lstStyle/>
          <a:p>
            <a:r>
              <a:rPr lang="en-US" altLang="zh-CN" sz="2000" b="1" dirty="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Unrealized aspects &amp; Future plans</a:t>
            </a:r>
            <a:endParaRPr lang="zh-CN" altLang="en-US" sz="2000" b="1" dirty="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cxnSp>
        <p:nvCxnSpPr>
          <p:cNvPr id="15" name="直接连接符 14">
            <a:extLst>
              <a:ext uri="{FF2B5EF4-FFF2-40B4-BE49-F238E27FC236}">
                <a16:creationId xmlns:a16="http://schemas.microsoft.com/office/drawing/2014/main" id="{47E1BF68-9151-AEB0-B085-BE2401C62407}"/>
              </a:ext>
            </a:extLst>
          </p:cNvPr>
          <p:cNvCxnSpPr/>
          <p:nvPr/>
        </p:nvCxnSpPr>
        <p:spPr>
          <a:xfrm>
            <a:off x="6676882" y="1656618"/>
            <a:ext cx="487445"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1008757B-B010-52E7-F31E-2CB83375F8CA}"/>
              </a:ext>
            </a:extLst>
          </p:cNvPr>
          <p:cNvSpPr txBox="1"/>
          <p:nvPr/>
        </p:nvSpPr>
        <p:spPr>
          <a:xfrm>
            <a:off x="1028775" y="2831927"/>
            <a:ext cx="3732119" cy="1323439"/>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When the user logs in/registers, clicking on the input box will animate. In the white cut chicken details page, click "like" in the upper right corner of the page, there will be a corresponding dynamic effect.</a:t>
            </a:r>
            <a:endParaRPr lang="zh-CN" altLang="en-US" sz="1600" dirty="0">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9A869CD6-97C1-1C01-2367-7B43C3DA6CC0}"/>
              </a:ext>
            </a:extLst>
          </p:cNvPr>
          <p:cNvSpPr txBox="1"/>
          <p:nvPr/>
        </p:nvSpPr>
        <p:spPr>
          <a:xfrm>
            <a:off x="913877" y="4178880"/>
            <a:ext cx="4481869" cy="460255"/>
          </a:xfrm>
          <a:prstGeom prst="rect">
            <a:avLst/>
          </a:prstGeom>
          <a:noFill/>
        </p:spPr>
        <p:txBody>
          <a:bodyPr wrap="square" lIns="90000" tIns="46800" rIns="90000" bIns="46800" rtlCol="0" anchor="b" anchorCtr="0">
            <a:spAutoFit/>
          </a:bodyPr>
          <a:lstStyle/>
          <a:p>
            <a:pPr marR="0" lvl="0" defTabSz="913765" rtl="0" eaLnBrk="1" fontAlgn="auto" latinLnBrk="0" hangingPunct="1">
              <a:lnSpc>
                <a:spcPct val="150000"/>
              </a:lnSpc>
              <a:spcBef>
                <a:spcPts val="0"/>
              </a:spcBef>
              <a:spcAft>
                <a:spcPts val="0"/>
              </a:spcAft>
              <a:buClrTx/>
              <a:buSzPct val="25000"/>
              <a:defRPr/>
            </a:pPr>
            <a:r>
              <a:rPr kumimoji="0" lang="en-US" altLang="zh-CN"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2. Adjusted color matching and font design</a:t>
            </a:r>
          </a:p>
        </p:txBody>
      </p:sp>
      <p:sp>
        <p:nvSpPr>
          <p:cNvPr id="20" name="文本框 19">
            <a:extLst>
              <a:ext uri="{FF2B5EF4-FFF2-40B4-BE49-F238E27FC236}">
                <a16:creationId xmlns:a16="http://schemas.microsoft.com/office/drawing/2014/main" id="{65B95DCD-D279-1CA1-8179-1EA94F8C0A57}"/>
              </a:ext>
            </a:extLst>
          </p:cNvPr>
          <p:cNvSpPr txBox="1"/>
          <p:nvPr/>
        </p:nvSpPr>
        <p:spPr>
          <a:xfrm>
            <a:off x="1028774" y="4703301"/>
            <a:ext cx="3732119" cy="830997"/>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We tried our best to adjust the font style and color scheme to keep the app design consistent.</a:t>
            </a:r>
            <a:endParaRPr lang="zh-CN" altLang="en-US" sz="1600" dirty="0">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EFA92927-F05A-85C2-0EDE-315C760F9827}"/>
              </a:ext>
            </a:extLst>
          </p:cNvPr>
          <p:cNvSpPr txBox="1"/>
          <p:nvPr/>
        </p:nvSpPr>
        <p:spPr>
          <a:xfrm>
            <a:off x="6601480" y="2280947"/>
            <a:ext cx="4561745" cy="875754"/>
          </a:xfrm>
          <a:prstGeom prst="rect">
            <a:avLst/>
          </a:prstGeom>
          <a:noFill/>
        </p:spPr>
        <p:txBody>
          <a:bodyPr wrap="square" lIns="90000" tIns="46800" rIns="90000" bIns="46800" rtlCol="0" anchor="b" anchorCtr="0">
            <a:spAutoFit/>
          </a:bodyPr>
          <a:lstStyle/>
          <a:p>
            <a:pPr marR="0" lvl="0" defTabSz="913765" rtl="0" eaLnBrk="1" fontAlgn="auto" latinLnBrk="0" hangingPunct="1">
              <a:lnSpc>
                <a:spcPct val="150000"/>
              </a:lnSpc>
              <a:spcBef>
                <a:spcPts val="0"/>
              </a:spcBef>
              <a:spcAft>
                <a:spcPts val="0"/>
              </a:spcAft>
              <a:buClrTx/>
              <a:buSzPct val="25000"/>
              <a:defRPr/>
            </a:pPr>
            <a:r>
              <a:rPr kumimoji="0" lang="en-US" altLang="zh-CN"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1. Community functions (comments, likes, posts) &amp;Interactive activities </a:t>
            </a:r>
          </a:p>
        </p:txBody>
      </p:sp>
      <p:sp>
        <p:nvSpPr>
          <p:cNvPr id="24" name="文本框 23">
            <a:extLst>
              <a:ext uri="{FF2B5EF4-FFF2-40B4-BE49-F238E27FC236}">
                <a16:creationId xmlns:a16="http://schemas.microsoft.com/office/drawing/2014/main" id="{A5784582-CBA9-2673-CE49-AC7925BEDB55}"/>
              </a:ext>
            </a:extLst>
          </p:cNvPr>
          <p:cNvSpPr txBox="1"/>
          <p:nvPr/>
        </p:nvSpPr>
        <p:spPr>
          <a:xfrm>
            <a:off x="6607189" y="4527876"/>
            <a:ext cx="4436665" cy="830997"/>
          </a:xfrm>
          <a:prstGeom prst="rect">
            <a:avLst/>
          </a:prstGeom>
          <a:noFill/>
        </p:spPr>
        <p:txBody>
          <a:bodyPr wrap="square">
            <a:spAutoFit/>
          </a:bodyPr>
          <a:lstStyle/>
          <a:p>
            <a:r>
              <a:rPr lang="zh-CN" altLang="en-US" sz="1600" dirty="0">
                <a:latin typeface="Times New Roman" panose="02020603050405020304" pitchFamily="18" charset="0"/>
                <a:cs typeface="Times New Roman" panose="02020603050405020304" pitchFamily="18" charset="0"/>
              </a:rPr>
              <a:t>Use modern back-end framework and database technology to realize the back-end logic and database design of community functions</a:t>
            </a:r>
            <a:r>
              <a:rPr lang="en-US" altLang="zh-CN" sz="1600" dirty="0">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p:txBody>
      </p:sp>
      <p:sp>
        <p:nvSpPr>
          <p:cNvPr id="25" name="文本框 24">
            <a:extLst>
              <a:ext uri="{FF2B5EF4-FFF2-40B4-BE49-F238E27FC236}">
                <a16:creationId xmlns:a16="http://schemas.microsoft.com/office/drawing/2014/main" id="{3002461E-EEA9-BDCF-640B-07286A8CF4B0}"/>
              </a:ext>
            </a:extLst>
          </p:cNvPr>
          <p:cNvSpPr txBox="1"/>
          <p:nvPr/>
        </p:nvSpPr>
        <p:spPr>
          <a:xfrm>
            <a:off x="6601480" y="3264035"/>
            <a:ext cx="4561745" cy="460255"/>
          </a:xfrm>
          <a:prstGeom prst="rect">
            <a:avLst/>
          </a:prstGeom>
          <a:noFill/>
        </p:spPr>
        <p:txBody>
          <a:bodyPr wrap="square" lIns="90000" tIns="46800" rIns="90000" bIns="46800" rtlCol="0" anchor="b" anchorCtr="0">
            <a:spAutoFit/>
          </a:bodyPr>
          <a:lstStyle/>
          <a:p>
            <a:pPr marR="0" lvl="0" defTabSz="913765" rtl="0" eaLnBrk="1" fontAlgn="auto" latinLnBrk="0" hangingPunct="1">
              <a:lnSpc>
                <a:spcPct val="150000"/>
              </a:lnSpc>
              <a:spcBef>
                <a:spcPts val="0"/>
              </a:spcBef>
              <a:spcAft>
                <a:spcPts val="0"/>
              </a:spcAft>
              <a:buClrTx/>
              <a:buSzPct val="25000"/>
              <a:defRPr/>
            </a:pPr>
            <a:r>
              <a:rPr kumimoji="0" lang="en-US" altLang="zh-CN"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2. Multilingual conversion</a:t>
            </a:r>
          </a:p>
        </p:txBody>
      </p:sp>
      <p:sp>
        <p:nvSpPr>
          <p:cNvPr id="27" name="文本框 26">
            <a:extLst>
              <a:ext uri="{FF2B5EF4-FFF2-40B4-BE49-F238E27FC236}">
                <a16:creationId xmlns:a16="http://schemas.microsoft.com/office/drawing/2014/main" id="{DF24DB1D-0652-5601-25B6-82354DC46D1A}"/>
              </a:ext>
            </a:extLst>
          </p:cNvPr>
          <p:cNvSpPr txBox="1"/>
          <p:nvPr/>
        </p:nvSpPr>
        <p:spPr>
          <a:xfrm>
            <a:off x="6601480" y="4042861"/>
            <a:ext cx="6094324" cy="369332"/>
          </a:xfrm>
          <a:prstGeom prst="rect">
            <a:avLst/>
          </a:prstGeom>
          <a:noFill/>
        </p:spPr>
        <p:txBody>
          <a:bodyPr wrap="square">
            <a:spAutoFit/>
          </a:bodyPr>
          <a:lstStyle/>
          <a:p>
            <a:r>
              <a:rPr lang="en-US" altLang="zh-CN" b="1" dirty="0">
                <a:latin typeface="Times New Roman" panose="02020603050405020304" pitchFamily="18" charset="0"/>
                <a:cs typeface="Times New Roman" panose="02020603050405020304" pitchFamily="18" charset="0"/>
              </a:rPr>
              <a:t>3. Personalized recommendation functions</a:t>
            </a:r>
            <a:endParaRPr lang="zh-CN" altLang="en-US" b="1"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764354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330901" y="3429000"/>
            <a:ext cx="5731164" cy="1089529"/>
          </a:xfrm>
        </p:spPr>
        <p:txBody>
          <a:bodyPr/>
          <a:lstStyle/>
          <a:p>
            <a:pPr>
              <a:buSzPct val="25000"/>
            </a:pPr>
            <a:r>
              <a:rPr lang="zh-CN" altLang="en-US" sz="3600" b="1" dirty="0">
                <a:gradFill>
                  <a:gsLst>
                    <a:gs pos="4000">
                      <a:schemeClr val="accent4">
                        <a:lumMod val="40000"/>
                        <a:lumOff val="60000"/>
                      </a:schemeClr>
                    </a:gs>
                    <a:gs pos="32000">
                      <a:schemeClr val="accent2">
                        <a:lumMod val="75000"/>
                      </a:schemeClr>
                    </a:gs>
                  </a:gsLst>
                  <a:lin ang="5400000" scaled="1"/>
                </a:gradFill>
                <a:latin typeface="Times New Roman" panose="02020603050405020304" pitchFamily="18" charset="0"/>
                <a:cs typeface="Times New Roman" panose="02020603050405020304" pitchFamily="18" charset="0"/>
              </a:rPr>
              <a:t> </a:t>
            </a:r>
            <a:r>
              <a:rPr lang="en-US" altLang="zh-CN" sz="3600" b="1" dirty="0">
                <a:gradFill>
                  <a:gsLst>
                    <a:gs pos="4000">
                      <a:schemeClr val="accent4">
                        <a:lumMod val="40000"/>
                        <a:lumOff val="60000"/>
                      </a:schemeClr>
                    </a:gs>
                    <a:gs pos="32000">
                      <a:schemeClr val="accent2">
                        <a:lumMod val="75000"/>
                      </a:schemeClr>
                    </a:gs>
                  </a:gsLst>
                  <a:lin ang="5400000" scaled="1"/>
                </a:gradFill>
                <a:latin typeface="Times New Roman" panose="02020603050405020304" pitchFamily="18" charset="0"/>
                <a:cs typeface="Times New Roman" panose="02020603050405020304" pitchFamily="18" charset="0"/>
              </a:rPr>
              <a:t>Team division </a:t>
            </a:r>
            <a:br>
              <a:rPr lang="en-US" altLang="zh-CN" sz="3600" b="1" dirty="0">
                <a:gradFill>
                  <a:gsLst>
                    <a:gs pos="4000">
                      <a:schemeClr val="accent4">
                        <a:lumMod val="40000"/>
                        <a:lumOff val="60000"/>
                      </a:schemeClr>
                    </a:gs>
                    <a:gs pos="32000">
                      <a:schemeClr val="accent2">
                        <a:lumMod val="75000"/>
                      </a:schemeClr>
                    </a:gs>
                  </a:gsLst>
                  <a:lin ang="5400000" scaled="1"/>
                </a:gradFill>
                <a:latin typeface="Times New Roman" panose="02020603050405020304" pitchFamily="18" charset="0"/>
                <a:cs typeface="Times New Roman" panose="02020603050405020304" pitchFamily="18" charset="0"/>
              </a:rPr>
            </a:br>
            <a:r>
              <a:rPr lang="en-US" altLang="zh-CN" sz="3600" b="1" dirty="0">
                <a:gradFill>
                  <a:gsLst>
                    <a:gs pos="4000">
                      <a:schemeClr val="accent4">
                        <a:lumMod val="40000"/>
                        <a:lumOff val="60000"/>
                      </a:schemeClr>
                    </a:gs>
                    <a:gs pos="32000">
                      <a:schemeClr val="accent2">
                        <a:lumMod val="75000"/>
                      </a:schemeClr>
                    </a:gs>
                  </a:gsLst>
                  <a:lin ang="5400000" scaled="1"/>
                </a:gradFill>
                <a:latin typeface="Times New Roman" panose="02020603050405020304" pitchFamily="18" charset="0"/>
                <a:cs typeface="Times New Roman" panose="02020603050405020304" pitchFamily="18" charset="0"/>
              </a:rPr>
              <a:t>Cooperation</a:t>
            </a:r>
            <a:endParaRPr lang="zh-CN" altLang="en-US" sz="3600" b="1" dirty="0">
              <a:gradFill>
                <a:gsLst>
                  <a:gs pos="4000">
                    <a:schemeClr val="accent4">
                      <a:lumMod val="40000"/>
                      <a:lumOff val="60000"/>
                    </a:schemeClr>
                  </a:gs>
                  <a:gs pos="32000">
                    <a:schemeClr val="accent2">
                      <a:lumMod val="75000"/>
                    </a:schemeClr>
                  </a:gs>
                </a:gsLst>
                <a:lin ang="5400000" scaled="1"/>
              </a:gradFill>
              <a:latin typeface="Times New Roman" panose="02020603050405020304" pitchFamily="18" charset="0"/>
              <a:cs typeface="Times New Roman" panose="02020603050405020304" pitchFamily="18" charset="0"/>
            </a:endParaRPr>
          </a:p>
        </p:txBody>
      </p:sp>
      <p:sp>
        <p:nvSpPr>
          <p:cNvPr id="3" name="文本框 2"/>
          <p:cNvSpPr txBox="1"/>
          <p:nvPr/>
        </p:nvSpPr>
        <p:spPr>
          <a:xfrm>
            <a:off x="5413824" y="2105561"/>
            <a:ext cx="1351652" cy="1323439"/>
          </a:xfrm>
          <a:prstGeom prst="rect">
            <a:avLst/>
          </a:prstGeom>
          <a:noFill/>
          <a:ln w="117475">
            <a:noFill/>
          </a:ln>
        </p:spPr>
        <p:txBody>
          <a:bodyPr wrap="none" rtlCol="0">
            <a:spAutoFit/>
          </a:bodyPr>
          <a:lstStyle/>
          <a:p>
            <a:r>
              <a:rPr lang="en-US" altLang="zh-CN" sz="8000" b="1" spc="100" dirty="0">
                <a:gradFill>
                  <a:gsLst>
                    <a:gs pos="4000">
                      <a:schemeClr val="accent4">
                        <a:lumMod val="40000"/>
                        <a:lumOff val="60000"/>
                      </a:schemeClr>
                    </a:gs>
                    <a:gs pos="32000">
                      <a:schemeClr val="accent2">
                        <a:lumMod val="75000"/>
                      </a:schemeClr>
                    </a:gs>
                  </a:gsLst>
                  <a:lin ang="5400000" scaled="1"/>
                </a:gradFill>
                <a:ea typeface="+mj-ea"/>
                <a:cs typeface="Arial" panose="020B0604020202020204" pitchFamily="34" charset="0"/>
              </a:rPr>
              <a:t>05</a:t>
            </a:r>
            <a:endParaRPr lang="zh-CN" altLang="en-US" sz="8000" b="1" spc="100" dirty="0">
              <a:gradFill>
                <a:gsLst>
                  <a:gs pos="4000">
                    <a:schemeClr val="accent4">
                      <a:lumMod val="40000"/>
                      <a:lumOff val="60000"/>
                    </a:schemeClr>
                  </a:gs>
                  <a:gs pos="32000">
                    <a:schemeClr val="accent2">
                      <a:lumMod val="75000"/>
                    </a:schemeClr>
                  </a:gs>
                </a:gsLst>
                <a:lin ang="5400000" scaled="1"/>
              </a:gradFill>
              <a:ea typeface="+mj-ea"/>
              <a:cs typeface="Arial" panose="020B0604020202020204" pitchFamily="34" charset="0"/>
            </a:endParaRPr>
          </a:p>
        </p:txBody>
      </p:sp>
    </p:spTree>
    <p:custDataLst>
      <p:tags r:id="rId1"/>
    </p:custDataLst>
    <p:extLst>
      <p:ext uri="{BB962C8B-B14F-4D97-AF65-F5344CB8AC3E}">
        <p14:creationId xmlns:p14="http://schemas.microsoft.com/office/powerpoint/2010/main" val="1015883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1098C732-86A7-DC84-C8FB-451F2D250F1B}"/>
              </a:ext>
            </a:extLst>
          </p:cNvPr>
          <p:cNvGrpSpPr/>
          <p:nvPr/>
        </p:nvGrpSpPr>
        <p:grpSpPr>
          <a:xfrm>
            <a:off x="0" y="-1"/>
            <a:ext cx="12192000" cy="6858000"/>
            <a:chOff x="0" y="-1"/>
            <a:chExt cx="12192000" cy="6858000"/>
          </a:xfrm>
        </p:grpSpPr>
        <p:sp>
          <p:nvSpPr>
            <p:cNvPr id="3" name="矩形 2">
              <a:extLst>
                <a:ext uri="{FF2B5EF4-FFF2-40B4-BE49-F238E27FC236}">
                  <a16:creationId xmlns:a16="http://schemas.microsoft.com/office/drawing/2014/main" id="{D3F17FFC-3C4D-A69E-2BE1-7DD8E33C167F}"/>
                </a:ext>
              </a:extLst>
            </p:cNvPr>
            <p:cNvSpPr/>
            <p:nvPr/>
          </p:nvSpPr>
          <p:spPr>
            <a:xfrm>
              <a:off x="394520" y="253599"/>
              <a:ext cx="11402961" cy="63508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黑白色的花&#10;&#10;描述已自动生成">
              <a:extLst>
                <a:ext uri="{FF2B5EF4-FFF2-40B4-BE49-F238E27FC236}">
                  <a16:creationId xmlns:a16="http://schemas.microsoft.com/office/drawing/2014/main" id="{36F38AD8-B802-511B-936C-CA89ED2BACDA}"/>
                </a:ext>
              </a:extLst>
            </p:cNvPr>
            <p:cNvPicPr>
              <a:picLocks noChangeAspect="1"/>
            </p:cNvPicPr>
            <p:nvPr/>
          </p:nvPicPr>
          <p:blipFill rotWithShape="1">
            <a:blip r:embed="rId4">
              <a:extLst>
                <a:ext uri="{28A0092B-C50C-407E-A947-70E740481C1C}">
                  <a14:useLocalDpi xmlns:a14="http://schemas.microsoft.com/office/drawing/2010/main" val="0"/>
                </a:ext>
              </a:extLst>
            </a:blip>
            <a:srcRect r="81836" b="69468"/>
            <a:stretch/>
          </p:blipFill>
          <p:spPr>
            <a:xfrm>
              <a:off x="0" y="-1"/>
              <a:ext cx="1405915" cy="1575413"/>
            </a:xfrm>
            <a:prstGeom prst="rect">
              <a:avLst/>
            </a:prstGeom>
          </p:spPr>
        </p:pic>
        <p:pic>
          <p:nvPicPr>
            <p:cNvPr id="7" name="图片 6" descr="黑白色的花&#10;&#10;描述已自动生成">
              <a:extLst>
                <a:ext uri="{FF2B5EF4-FFF2-40B4-BE49-F238E27FC236}">
                  <a16:creationId xmlns:a16="http://schemas.microsoft.com/office/drawing/2014/main" id="{FB9F1899-E598-0EFA-F813-DBA577A36A67}"/>
                </a:ext>
              </a:extLst>
            </p:cNvPr>
            <p:cNvPicPr>
              <a:picLocks noChangeAspect="1"/>
            </p:cNvPicPr>
            <p:nvPr/>
          </p:nvPicPr>
          <p:blipFill rotWithShape="1">
            <a:blip r:embed="rId4">
              <a:extLst>
                <a:ext uri="{28A0092B-C50C-407E-A947-70E740481C1C}">
                  <a14:useLocalDpi xmlns:a14="http://schemas.microsoft.com/office/drawing/2010/main" val="0"/>
                </a:ext>
              </a:extLst>
            </a:blip>
            <a:srcRect r="81836" b="69468"/>
            <a:stretch/>
          </p:blipFill>
          <p:spPr>
            <a:xfrm flipH="1" flipV="1">
              <a:off x="9782978" y="4158544"/>
              <a:ext cx="2409022" cy="2699455"/>
            </a:xfrm>
            <a:prstGeom prst="rect">
              <a:avLst/>
            </a:prstGeom>
          </p:spPr>
        </p:pic>
      </p:grpSp>
      <p:graphicFrame>
        <p:nvGraphicFramePr>
          <p:cNvPr id="2" name="表格 1">
            <a:extLst>
              <a:ext uri="{FF2B5EF4-FFF2-40B4-BE49-F238E27FC236}">
                <a16:creationId xmlns:a16="http://schemas.microsoft.com/office/drawing/2014/main" id="{D485E396-70A7-0AFE-DCD9-00E112AFAE33}"/>
              </a:ext>
            </a:extLst>
          </p:cNvPr>
          <p:cNvGraphicFramePr/>
          <p:nvPr>
            <p:custDataLst>
              <p:tags r:id="rId2"/>
            </p:custDataLst>
            <p:extLst>
              <p:ext uri="{D42A27DB-BD31-4B8C-83A1-F6EECF244321}">
                <p14:modId xmlns:p14="http://schemas.microsoft.com/office/powerpoint/2010/main" val="3422363276"/>
              </p:ext>
            </p:extLst>
          </p:nvPr>
        </p:nvGraphicFramePr>
        <p:xfrm>
          <a:off x="982630" y="1453120"/>
          <a:ext cx="10226740" cy="4584158"/>
        </p:xfrm>
        <a:graphic>
          <a:graphicData uri="http://schemas.openxmlformats.org/drawingml/2006/table">
            <a:tbl>
              <a:tblPr firstRow="1" bandRow="1">
                <a:tableStyleId>{B301B821-A1FF-4177-AEE7-76D212191A09}</a:tableStyleId>
              </a:tblPr>
              <a:tblGrid>
                <a:gridCol w="2782695">
                  <a:extLst>
                    <a:ext uri="{9D8B030D-6E8A-4147-A177-3AD203B41FA5}">
                      <a16:colId xmlns:a16="http://schemas.microsoft.com/office/drawing/2014/main" val="20000"/>
                    </a:ext>
                  </a:extLst>
                </a:gridCol>
                <a:gridCol w="7444045">
                  <a:extLst>
                    <a:ext uri="{9D8B030D-6E8A-4147-A177-3AD203B41FA5}">
                      <a16:colId xmlns:a16="http://schemas.microsoft.com/office/drawing/2014/main" val="20001"/>
                    </a:ext>
                  </a:extLst>
                </a:gridCol>
              </a:tblGrid>
              <a:tr h="649828">
                <a:tc>
                  <a:txBody>
                    <a:bodyPr/>
                    <a:lstStyle/>
                    <a:p>
                      <a:pPr algn="ctr">
                        <a:buNone/>
                      </a:pPr>
                      <a:r>
                        <a:rPr lang="en-US" altLang="zh-CN" sz="2000" b="1" dirty="0"/>
                        <a:t>Members Name</a:t>
                      </a:r>
                      <a:endParaRPr lang="en-US" altLang="zh-CN" sz="2000" b="1" dirty="0">
                        <a:latin typeface="Times New Roman" panose="02020603050405020304" pitchFamily="18" charset="0"/>
                        <a:cs typeface="Times New Roman" panose="02020603050405020304" pitchFamily="18" charset="0"/>
                      </a:endParaRPr>
                    </a:p>
                  </a:txBody>
                  <a:tcPr anchor="ctr"/>
                </a:tc>
                <a:tc>
                  <a:txBody>
                    <a:bodyPr/>
                    <a:lstStyle/>
                    <a:p>
                      <a:pPr algn="ctr">
                        <a:buNone/>
                      </a:pPr>
                      <a:r>
                        <a:rPr lang="en-US" altLang="zh-CN" sz="2000" b="1" dirty="0"/>
                        <a:t>Work</a:t>
                      </a:r>
                      <a:endParaRPr lang="en-US" altLang="zh-CN" sz="20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r h="493667">
                <a:tc>
                  <a:txBody>
                    <a:bodyPr/>
                    <a:lstStyle/>
                    <a:p>
                      <a:pPr algn="ctr">
                        <a:buNone/>
                      </a:pPr>
                      <a:r>
                        <a:rPr lang="zh-CN" altLang="en-US" b="1" dirty="0"/>
                        <a:t>温洪刚</a:t>
                      </a:r>
                      <a:endParaRPr lang="en-US" altLang="zh-CN" b="1" dirty="0">
                        <a:latin typeface="Times New Roman" panose="02020603050405020304" pitchFamily="18" charset="0"/>
                        <a:cs typeface="Times New Roman" panose="02020603050405020304" pitchFamily="18" charset="0"/>
                      </a:endParaRPr>
                    </a:p>
                  </a:txBody>
                  <a:tcPr anchor="ctr"/>
                </a:tc>
                <a:tc>
                  <a:txBody>
                    <a:bodyPr/>
                    <a:lstStyle/>
                    <a:p>
                      <a:pPr algn="ctr">
                        <a:buNone/>
                      </a:pPr>
                      <a:r>
                        <a:rPr lang="en-US" altLang="zh-CN" b="1" dirty="0">
                          <a:latin typeface="Times New Roman" panose="02020603050405020304" pitchFamily="18" charset="0"/>
                          <a:cs typeface="Times New Roman" panose="02020603050405020304" pitchFamily="18" charset="0"/>
                        </a:rPr>
                        <a:t>Responsible for the creation of user login and registration pages</a:t>
                      </a:r>
                    </a:p>
                    <a:p>
                      <a:pPr algn="ctr">
                        <a:buNone/>
                      </a:pPr>
                      <a:r>
                        <a:rPr lang="en-US" altLang="zh-CN" b="1" dirty="0">
                          <a:latin typeface="Times New Roman" panose="02020603050405020304" pitchFamily="18" charset="0"/>
                          <a:cs typeface="Times New Roman" panose="02020603050405020304" pitchFamily="18" charset="0"/>
                        </a:rPr>
                        <a:t>Responsible for the creation of the app homepage</a:t>
                      </a:r>
                    </a:p>
                    <a:p>
                      <a:pPr algn="ctr">
                        <a:buNone/>
                      </a:pPr>
                      <a:r>
                        <a:rPr lang="en-US" altLang="zh-CN" b="1" dirty="0">
                          <a:latin typeface="Times New Roman" panose="02020603050405020304" pitchFamily="18" charset="0"/>
                          <a:cs typeface="Times New Roman" panose="02020603050405020304" pitchFamily="18" charset="0"/>
                        </a:rPr>
                        <a:t>Responsible for integrating the code of each member</a:t>
                      </a:r>
                    </a:p>
                    <a:p>
                      <a:pPr algn="ctr">
                        <a:buNone/>
                      </a:pPr>
                      <a:r>
                        <a:rPr lang="en-US" altLang="zh-CN" b="1" dirty="0">
                          <a:latin typeface="Times New Roman" panose="02020603050405020304" pitchFamily="18" charset="0"/>
                          <a:cs typeface="Times New Roman" panose="02020603050405020304" pitchFamily="18" charset="0"/>
                        </a:rPr>
                        <a:t>Conduct three phases of progress reporting</a:t>
                      </a:r>
                      <a:endParaRPr lang="zh-CN" altLang="en-US"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493667">
                <a:tc>
                  <a:txBody>
                    <a:bodyPr/>
                    <a:lstStyle/>
                    <a:p>
                      <a:pPr algn="ctr">
                        <a:buNone/>
                      </a:pPr>
                      <a:r>
                        <a:rPr lang="zh-CN" altLang="en-US" b="1" dirty="0"/>
                        <a:t>李馨竹</a:t>
                      </a:r>
                      <a:endParaRPr lang="en-US" altLang="zh-CN" b="1" dirty="0">
                        <a:latin typeface="Times New Roman" panose="02020603050405020304" pitchFamily="18" charset="0"/>
                        <a:cs typeface="Times New Roman" panose="02020603050405020304" pitchFamily="18" charset="0"/>
                      </a:endParaRPr>
                    </a:p>
                  </a:txBody>
                  <a:tcPr anchor="ctr"/>
                </a:tc>
                <a:tc>
                  <a:txBody>
                    <a:bodyPr/>
                    <a:lstStyle/>
                    <a:p>
                      <a:pPr algn="ctr">
                        <a:buNone/>
                      </a:pPr>
                      <a:r>
                        <a:rPr lang="en-US" altLang="zh-CN" b="1" dirty="0">
                          <a:latin typeface="Times New Roman" panose="02020603050405020304" pitchFamily="18" charset="0"/>
                          <a:cs typeface="Times New Roman" panose="02020603050405020304" pitchFamily="18" charset="0"/>
                        </a:rPr>
                        <a:t>Responsible for the creation of the app homepage</a:t>
                      </a:r>
                    </a:p>
                    <a:p>
                      <a:pPr algn="ctr">
                        <a:buNone/>
                      </a:pPr>
                      <a:r>
                        <a:rPr lang="en-US" altLang="zh-CN" b="1" dirty="0">
                          <a:latin typeface="Times New Roman" panose="02020603050405020304" pitchFamily="18" charset="0"/>
                          <a:cs typeface="Times New Roman" panose="02020603050405020304" pitchFamily="18" charset="0"/>
                        </a:rPr>
                        <a:t>Responsible for the creation of my page</a:t>
                      </a:r>
                    </a:p>
                    <a:p>
                      <a:pPr algn="ctr">
                        <a:buNone/>
                      </a:pPr>
                      <a:r>
                        <a:rPr lang="en-US" altLang="zh-CN" b="1" dirty="0">
                          <a:latin typeface="Times New Roman" panose="02020603050405020304" pitchFamily="18" charset="0"/>
                          <a:cs typeface="Times New Roman" panose="02020603050405020304" pitchFamily="18" charset="0"/>
                        </a:rPr>
                        <a:t>Conduct three phases of progress reporting</a:t>
                      </a:r>
                      <a:endParaRPr lang="zh-CN" altLang="en-US"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916810">
                <a:tc>
                  <a:txBody>
                    <a:bodyPr/>
                    <a:lstStyle/>
                    <a:p>
                      <a:pPr algn="ctr">
                        <a:buNone/>
                      </a:pPr>
                      <a:r>
                        <a:rPr lang="zh-CN" altLang="en-US" b="1" dirty="0"/>
                        <a:t>方晴</a:t>
                      </a:r>
                      <a:endParaRPr lang="en-US" altLang="zh-CN" b="1" dirty="0">
                        <a:latin typeface="Times New Roman" panose="02020603050405020304" pitchFamily="18" charset="0"/>
                        <a:cs typeface="Times New Roman" panose="02020603050405020304" pitchFamily="18" charset="0"/>
                      </a:endParaRPr>
                    </a:p>
                  </a:txBody>
                  <a:tcPr anchor="ctr"/>
                </a:tc>
                <a:tc>
                  <a:txBody>
                    <a:bodyPr/>
                    <a:lstStyle/>
                    <a:p>
                      <a:pPr algn="ctr">
                        <a:buNone/>
                      </a:pPr>
                      <a:r>
                        <a:rPr lang="en-US" altLang="zh-CN" b="1" dirty="0">
                          <a:latin typeface="Times New Roman" panose="02020603050405020304" pitchFamily="18" charset="0"/>
                          <a:cs typeface="Times New Roman" panose="02020603050405020304" pitchFamily="18" charset="0"/>
                        </a:rPr>
                        <a:t>Responsible for the creation of the menu list page</a:t>
                      </a:r>
                    </a:p>
                    <a:p>
                      <a:pPr algn="ctr">
                        <a:buNone/>
                      </a:pPr>
                      <a:r>
                        <a:rPr lang="en-US" altLang="zh-CN" b="1" dirty="0">
                          <a:latin typeface="Times New Roman" panose="02020603050405020304" pitchFamily="18" charset="0"/>
                          <a:cs typeface="Times New Roman" panose="02020603050405020304" pitchFamily="18" charset="0"/>
                        </a:rPr>
                        <a:t>Responsible for the creation of the community page</a:t>
                      </a:r>
                    </a:p>
                    <a:p>
                      <a:pPr algn="ctr">
                        <a:buNone/>
                      </a:pPr>
                      <a:r>
                        <a:rPr lang="en-US" altLang="zh-CN" b="1" dirty="0">
                          <a:latin typeface="Times New Roman" panose="02020603050405020304" pitchFamily="18" charset="0"/>
                          <a:cs typeface="Times New Roman" panose="02020603050405020304" pitchFamily="18" charset="0"/>
                        </a:rPr>
                        <a:t>Conduct three phases of progress reporting</a:t>
                      </a:r>
                      <a:endParaRPr lang="zh-CN" altLang="en-US"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3"/>
                  </a:ext>
                </a:extLst>
              </a:tr>
              <a:tr h="493667">
                <a:tc>
                  <a:txBody>
                    <a:bodyPr/>
                    <a:lstStyle/>
                    <a:p>
                      <a:pPr algn="ctr">
                        <a:buNone/>
                      </a:pPr>
                      <a:r>
                        <a:rPr lang="zh-CN" altLang="en-US" b="1" dirty="0"/>
                        <a:t>陆铧恩</a:t>
                      </a:r>
                      <a:endParaRPr lang="en-US" altLang="zh-CN" b="1" dirty="0">
                        <a:latin typeface="Times New Roman" panose="02020603050405020304" pitchFamily="18" charset="0"/>
                        <a:cs typeface="Times New Roman" panose="02020603050405020304" pitchFamily="18" charset="0"/>
                      </a:endParaRPr>
                    </a:p>
                  </a:txBody>
                  <a:tcPr anchor="ctr"/>
                </a:tc>
                <a:tc>
                  <a:txBody>
                    <a:bodyPr/>
                    <a:lstStyle/>
                    <a:p>
                      <a:pPr algn="ctr">
                        <a:buNone/>
                      </a:pPr>
                      <a:r>
                        <a:rPr lang="en-US" altLang="zh-CN" b="1" dirty="0">
                          <a:latin typeface="Times New Roman" panose="02020603050405020304" pitchFamily="18" charset="0"/>
                          <a:cs typeface="Times New Roman" panose="02020603050405020304" pitchFamily="18" charset="0"/>
                        </a:rPr>
                        <a:t>Responsible for the creation of menu detail page</a:t>
                      </a:r>
                    </a:p>
                    <a:p>
                      <a:pPr algn="ctr">
                        <a:buNone/>
                      </a:pPr>
                      <a:r>
                        <a:rPr lang="en-US" altLang="zh-CN" b="1" dirty="0">
                          <a:latin typeface="Times New Roman" panose="02020603050405020304" pitchFamily="18" charset="0"/>
                          <a:cs typeface="Times New Roman" panose="02020603050405020304" pitchFamily="18" charset="0"/>
                        </a:rPr>
                        <a:t>Responsible for the recording of UI page operations</a:t>
                      </a:r>
                    </a:p>
                    <a:p>
                      <a:pPr algn="ctr">
                        <a:buNone/>
                      </a:pPr>
                      <a:r>
                        <a:rPr lang="en-US" altLang="zh-CN" b="1" dirty="0">
                          <a:latin typeface="Times New Roman" panose="02020603050405020304" pitchFamily="18" charset="0"/>
                          <a:cs typeface="Times New Roman" panose="02020603050405020304" pitchFamily="18" charset="0"/>
                        </a:rPr>
                        <a:t>Conduct three phases of progress reporting</a:t>
                      </a:r>
                      <a:endParaRPr lang="zh-CN" altLang="en-US"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4"/>
                  </a:ext>
                </a:extLst>
              </a:tr>
            </a:tbl>
          </a:graphicData>
        </a:graphic>
      </p:graphicFrame>
      <p:sp>
        <p:nvSpPr>
          <p:cNvPr id="5" name="标题 1">
            <a:extLst>
              <a:ext uri="{FF2B5EF4-FFF2-40B4-BE49-F238E27FC236}">
                <a16:creationId xmlns:a16="http://schemas.microsoft.com/office/drawing/2014/main" id="{1FDD719D-0003-C113-5327-59D99B6612D8}"/>
              </a:ext>
            </a:extLst>
          </p:cNvPr>
          <p:cNvSpPr txBox="1">
            <a:spLocks/>
          </p:cNvSpPr>
          <p:nvPr/>
        </p:nvSpPr>
        <p:spPr>
          <a:xfrm>
            <a:off x="624114" y="546712"/>
            <a:ext cx="10858500" cy="1028700"/>
          </a:xfrm>
          <a:prstGeom prst="rect">
            <a:avLst/>
          </a:prstGeom>
        </p:spPr>
        <p:txBody>
          <a:bodyPr/>
          <a:lst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a:lstStyle>
          <a:p>
            <a:r>
              <a:rPr lang="en-US" altLang="zh-CN" dirty="0">
                <a:solidFill>
                  <a:srgbClr val="C00000"/>
                </a:solidFill>
                <a:latin typeface="Times New Roman" panose="02020603050405020304" pitchFamily="18" charset="0"/>
                <a:cs typeface="Times New Roman" panose="02020603050405020304" pitchFamily="18" charset="0"/>
              </a:rPr>
              <a:t>Team division</a:t>
            </a:r>
          </a:p>
        </p:txBody>
      </p:sp>
    </p:spTree>
    <p:custDataLst>
      <p:tags r:id="rId1"/>
    </p:custDataLst>
    <p:extLst>
      <p:ext uri="{BB962C8B-B14F-4D97-AF65-F5344CB8AC3E}">
        <p14:creationId xmlns:p14="http://schemas.microsoft.com/office/powerpoint/2010/main" val="6591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1098C732-86A7-DC84-C8FB-451F2D250F1B}"/>
              </a:ext>
            </a:extLst>
          </p:cNvPr>
          <p:cNvGrpSpPr/>
          <p:nvPr/>
        </p:nvGrpSpPr>
        <p:grpSpPr>
          <a:xfrm>
            <a:off x="0" y="-1"/>
            <a:ext cx="12192000" cy="6858000"/>
            <a:chOff x="0" y="-1"/>
            <a:chExt cx="12192000" cy="6858000"/>
          </a:xfrm>
        </p:grpSpPr>
        <p:sp>
          <p:nvSpPr>
            <p:cNvPr id="3" name="矩形 2">
              <a:extLst>
                <a:ext uri="{FF2B5EF4-FFF2-40B4-BE49-F238E27FC236}">
                  <a16:creationId xmlns:a16="http://schemas.microsoft.com/office/drawing/2014/main" id="{D3F17FFC-3C4D-A69E-2BE1-7DD8E33C167F}"/>
                </a:ext>
              </a:extLst>
            </p:cNvPr>
            <p:cNvSpPr/>
            <p:nvPr/>
          </p:nvSpPr>
          <p:spPr>
            <a:xfrm>
              <a:off x="394520" y="253599"/>
              <a:ext cx="11402961" cy="63508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黑白色的花&#10;&#10;描述已自动生成">
              <a:extLst>
                <a:ext uri="{FF2B5EF4-FFF2-40B4-BE49-F238E27FC236}">
                  <a16:creationId xmlns:a16="http://schemas.microsoft.com/office/drawing/2014/main" id="{36F38AD8-B802-511B-936C-CA89ED2BACDA}"/>
                </a:ext>
              </a:extLst>
            </p:cNvPr>
            <p:cNvPicPr>
              <a:picLocks noChangeAspect="1"/>
            </p:cNvPicPr>
            <p:nvPr/>
          </p:nvPicPr>
          <p:blipFill rotWithShape="1">
            <a:blip r:embed="rId3">
              <a:extLst>
                <a:ext uri="{28A0092B-C50C-407E-A947-70E740481C1C}">
                  <a14:useLocalDpi xmlns:a14="http://schemas.microsoft.com/office/drawing/2010/main" val="0"/>
                </a:ext>
              </a:extLst>
            </a:blip>
            <a:srcRect r="81836" b="69468"/>
            <a:stretch/>
          </p:blipFill>
          <p:spPr>
            <a:xfrm>
              <a:off x="0" y="-1"/>
              <a:ext cx="1405915" cy="1575413"/>
            </a:xfrm>
            <a:prstGeom prst="rect">
              <a:avLst/>
            </a:prstGeom>
          </p:spPr>
        </p:pic>
        <p:pic>
          <p:nvPicPr>
            <p:cNvPr id="7" name="图片 6" descr="黑白色的花&#10;&#10;描述已自动生成">
              <a:extLst>
                <a:ext uri="{FF2B5EF4-FFF2-40B4-BE49-F238E27FC236}">
                  <a16:creationId xmlns:a16="http://schemas.microsoft.com/office/drawing/2014/main" id="{FB9F1899-E598-0EFA-F813-DBA577A36A67}"/>
                </a:ext>
              </a:extLst>
            </p:cNvPr>
            <p:cNvPicPr>
              <a:picLocks noChangeAspect="1"/>
            </p:cNvPicPr>
            <p:nvPr/>
          </p:nvPicPr>
          <p:blipFill rotWithShape="1">
            <a:blip r:embed="rId3">
              <a:extLst>
                <a:ext uri="{28A0092B-C50C-407E-A947-70E740481C1C}">
                  <a14:useLocalDpi xmlns:a14="http://schemas.microsoft.com/office/drawing/2010/main" val="0"/>
                </a:ext>
              </a:extLst>
            </a:blip>
            <a:srcRect r="81836" b="69468"/>
            <a:stretch/>
          </p:blipFill>
          <p:spPr>
            <a:xfrm flipH="1" flipV="1">
              <a:off x="9782978" y="4158544"/>
              <a:ext cx="2409022" cy="2699455"/>
            </a:xfrm>
            <a:prstGeom prst="rect">
              <a:avLst/>
            </a:prstGeom>
          </p:spPr>
        </p:pic>
      </p:grpSp>
      <p:sp>
        <p:nvSpPr>
          <p:cNvPr id="5" name="标题 1">
            <a:extLst>
              <a:ext uri="{FF2B5EF4-FFF2-40B4-BE49-F238E27FC236}">
                <a16:creationId xmlns:a16="http://schemas.microsoft.com/office/drawing/2014/main" id="{1FDD719D-0003-C113-5327-59D99B6612D8}"/>
              </a:ext>
            </a:extLst>
          </p:cNvPr>
          <p:cNvSpPr txBox="1">
            <a:spLocks/>
          </p:cNvSpPr>
          <p:nvPr/>
        </p:nvSpPr>
        <p:spPr>
          <a:xfrm>
            <a:off x="624114" y="546712"/>
            <a:ext cx="10858500" cy="1028700"/>
          </a:xfrm>
          <a:prstGeom prst="rect">
            <a:avLst/>
          </a:prstGeom>
        </p:spPr>
        <p:txBody>
          <a:bodyPr/>
          <a:lst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a:lstStyle>
          <a:p>
            <a:r>
              <a:rPr lang="en-US" altLang="zh-CN" dirty="0">
                <a:solidFill>
                  <a:srgbClr val="C00000"/>
                </a:solidFill>
                <a:latin typeface="Times New Roman" panose="02020603050405020304" pitchFamily="18" charset="0"/>
                <a:cs typeface="Times New Roman" panose="02020603050405020304" pitchFamily="18" charset="0"/>
              </a:rPr>
              <a:t>Cooperation Effectiveness</a:t>
            </a:r>
          </a:p>
        </p:txBody>
      </p:sp>
      <p:sp>
        <p:nvSpPr>
          <p:cNvPr id="4" name="矩形 3">
            <a:extLst>
              <a:ext uri="{FF2B5EF4-FFF2-40B4-BE49-F238E27FC236}">
                <a16:creationId xmlns:a16="http://schemas.microsoft.com/office/drawing/2014/main" id="{782DD8F3-63A6-ECDE-2129-9F3920EBE3B6}"/>
              </a:ext>
            </a:extLst>
          </p:cNvPr>
          <p:cNvSpPr/>
          <p:nvPr/>
        </p:nvSpPr>
        <p:spPr>
          <a:xfrm>
            <a:off x="1163031" y="2193245"/>
            <a:ext cx="4039024" cy="1477328"/>
          </a:xfrm>
          <a:prstGeom prst="rect">
            <a:avLst/>
          </a:prstGeom>
        </p:spPr>
        <p:txBody>
          <a:bodyPr wrap="square">
            <a:spAutoFit/>
          </a:bodyPr>
          <a:lstStyle/>
          <a:p>
            <a:pPr marL="285750" lvl="0" indent="-285750" algn="just">
              <a:buFont typeface="Arial" panose="020B0604020202020204" pitchFamily="34" charset="0"/>
              <a:buChar char="•"/>
            </a:pPr>
            <a:r>
              <a:rPr lang="en-US" altLang="zh-CN" dirty="0">
                <a:solidFill>
                  <a:prstClr val="black"/>
                </a:solidFill>
                <a:latin typeface="Times New Roman" panose="02020603050405020304" pitchFamily="18" charset="0"/>
                <a:ea typeface="STXinwei" panose="02010800040101010101" pitchFamily="2" charset="-122"/>
                <a:cs typeface="Times New Roman" panose="02020603050405020304" pitchFamily="18" charset="0"/>
                <a:sym typeface="+mn-lt"/>
              </a:rPr>
              <a:t>Team members should be able to express their opinions clearly, share information among themselves, and be able to listen to and understand other members' perspectives.</a:t>
            </a:r>
            <a:endParaRPr lang="zh-CN" altLang="en-US" dirty="0">
              <a:solidFill>
                <a:prstClr val="black"/>
              </a:solidFill>
              <a:latin typeface="STXinwei" panose="02010800040101010101" pitchFamily="2" charset="-122"/>
              <a:ea typeface="STXinwei" panose="02010800040101010101" pitchFamily="2" charset="-122"/>
              <a:cs typeface="+mn-ea"/>
              <a:sym typeface="+mn-lt"/>
            </a:endParaRPr>
          </a:p>
        </p:txBody>
      </p:sp>
      <p:sp>
        <p:nvSpPr>
          <p:cNvPr id="9" name="矩形: 圆角 8">
            <a:extLst>
              <a:ext uri="{FF2B5EF4-FFF2-40B4-BE49-F238E27FC236}">
                <a16:creationId xmlns:a16="http://schemas.microsoft.com/office/drawing/2014/main" id="{BDF28BF7-78AF-B975-36C3-46FEBF856208}"/>
              </a:ext>
            </a:extLst>
          </p:cNvPr>
          <p:cNvSpPr/>
          <p:nvPr/>
        </p:nvSpPr>
        <p:spPr>
          <a:xfrm>
            <a:off x="1408602" y="1575412"/>
            <a:ext cx="2136287" cy="4572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rPr>
              <a:t>Communication</a:t>
            </a:r>
            <a:endParaRPr lang="zh-CN" alt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endParaRPr>
          </a:p>
        </p:txBody>
      </p:sp>
      <p:sp>
        <p:nvSpPr>
          <p:cNvPr id="10" name="矩形 9">
            <a:extLst>
              <a:ext uri="{FF2B5EF4-FFF2-40B4-BE49-F238E27FC236}">
                <a16:creationId xmlns:a16="http://schemas.microsoft.com/office/drawing/2014/main" id="{A741170C-826F-A4AA-6954-94F052E128F2}"/>
              </a:ext>
            </a:extLst>
          </p:cNvPr>
          <p:cNvSpPr/>
          <p:nvPr/>
        </p:nvSpPr>
        <p:spPr>
          <a:xfrm>
            <a:off x="6053680" y="2193245"/>
            <a:ext cx="4039024" cy="923330"/>
          </a:xfrm>
          <a:prstGeom prst="rect">
            <a:avLst/>
          </a:prstGeom>
        </p:spPr>
        <p:txBody>
          <a:bodyPr wrap="square">
            <a:spAutoFit/>
          </a:bodyPr>
          <a:lstStyle/>
          <a:p>
            <a:pPr marL="285750" lvl="0" indent="-285750" algn="just">
              <a:buFont typeface="Arial" panose="020B0604020202020204" pitchFamily="34" charset="0"/>
              <a:buChar char="•"/>
            </a:pPr>
            <a:r>
              <a:rPr lang="en-US" altLang="zh-CN" dirty="0">
                <a:solidFill>
                  <a:prstClr val="black"/>
                </a:solidFill>
                <a:latin typeface="Times New Roman" panose="02020603050405020304" pitchFamily="18" charset="0"/>
                <a:cs typeface="Times New Roman" panose="02020603050405020304" pitchFamily="18" charset="0"/>
                <a:sym typeface="+mn-lt"/>
              </a:rPr>
              <a:t>Team members are committed to working together to pursue the team's goals.</a:t>
            </a:r>
            <a:endParaRPr lang="zh-CN" altLang="en-US" dirty="0">
              <a:solidFill>
                <a:prstClr val="black"/>
              </a:solidFill>
              <a:latin typeface="Times New Roman" panose="02020603050405020304" pitchFamily="18" charset="0"/>
              <a:cs typeface="Times New Roman" panose="02020603050405020304" pitchFamily="18" charset="0"/>
              <a:sym typeface="+mn-lt"/>
            </a:endParaRPr>
          </a:p>
        </p:txBody>
      </p:sp>
      <p:sp>
        <p:nvSpPr>
          <p:cNvPr id="11" name="矩形: 圆角 10">
            <a:extLst>
              <a:ext uri="{FF2B5EF4-FFF2-40B4-BE49-F238E27FC236}">
                <a16:creationId xmlns:a16="http://schemas.microsoft.com/office/drawing/2014/main" id="{B2DEA3F4-052E-F02B-345A-6FAEBA90DA33}"/>
              </a:ext>
            </a:extLst>
          </p:cNvPr>
          <p:cNvSpPr/>
          <p:nvPr/>
        </p:nvSpPr>
        <p:spPr>
          <a:xfrm>
            <a:off x="6322366" y="1575412"/>
            <a:ext cx="1938822" cy="4572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rPr>
              <a:t> Goal Sharing</a:t>
            </a:r>
            <a:endParaRPr lang="zh-CN" alt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endParaRPr>
          </a:p>
        </p:txBody>
      </p:sp>
      <p:sp>
        <p:nvSpPr>
          <p:cNvPr id="12" name="矩形 11">
            <a:extLst>
              <a:ext uri="{FF2B5EF4-FFF2-40B4-BE49-F238E27FC236}">
                <a16:creationId xmlns:a16="http://schemas.microsoft.com/office/drawing/2014/main" id="{77091C3E-B04B-F8F7-3E16-040ABD0E4784}"/>
              </a:ext>
            </a:extLst>
          </p:cNvPr>
          <p:cNvSpPr/>
          <p:nvPr/>
        </p:nvSpPr>
        <p:spPr>
          <a:xfrm>
            <a:off x="1219024" y="4645350"/>
            <a:ext cx="4158394" cy="1477328"/>
          </a:xfrm>
          <a:prstGeom prst="rect">
            <a:avLst/>
          </a:prstGeom>
        </p:spPr>
        <p:txBody>
          <a:bodyPr wrap="square">
            <a:spAutoFit/>
          </a:bodyPr>
          <a:lstStyle/>
          <a:p>
            <a:pPr marL="285750" lvl="0" indent="-285750" algn="just">
              <a:buFont typeface="Arial" panose="020B0604020202020204" pitchFamily="34" charset="0"/>
              <a:buChar char="•"/>
            </a:pPr>
            <a:r>
              <a:rPr lang="en-US" altLang="zh-CN" dirty="0">
                <a:solidFill>
                  <a:prstClr val="black"/>
                </a:solidFill>
                <a:latin typeface="Times New Roman" panose="02020603050405020304" pitchFamily="18" charset="0"/>
                <a:cs typeface="Times New Roman" panose="02020603050405020304" pitchFamily="18" charset="0"/>
                <a:sym typeface="+mn-lt"/>
              </a:rPr>
              <a:t> Team members should believe in each other's abilities and commitments, and be willing to support and rely on each other to achieve common goals.</a:t>
            </a:r>
          </a:p>
          <a:p>
            <a:pPr marL="285750" lvl="0" indent="-285750" algn="just">
              <a:buFont typeface="Arial" panose="020B0604020202020204" pitchFamily="34" charset="0"/>
              <a:buChar char="•"/>
            </a:pPr>
            <a:endParaRPr lang="en-US" altLang="zh-CN" dirty="0">
              <a:solidFill>
                <a:prstClr val="black"/>
              </a:solidFill>
              <a:latin typeface="Times New Roman" panose="02020603050405020304" pitchFamily="18" charset="0"/>
              <a:cs typeface="Times New Roman" panose="02020603050405020304" pitchFamily="18" charset="0"/>
              <a:sym typeface="+mn-lt"/>
            </a:endParaRPr>
          </a:p>
        </p:txBody>
      </p:sp>
      <p:sp>
        <p:nvSpPr>
          <p:cNvPr id="13" name="矩形: 圆角 12">
            <a:extLst>
              <a:ext uri="{FF2B5EF4-FFF2-40B4-BE49-F238E27FC236}">
                <a16:creationId xmlns:a16="http://schemas.microsoft.com/office/drawing/2014/main" id="{7F77D520-F0C0-7707-13B5-5DEA5E1D49EF}"/>
              </a:ext>
            </a:extLst>
          </p:cNvPr>
          <p:cNvSpPr/>
          <p:nvPr/>
        </p:nvSpPr>
        <p:spPr>
          <a:xfrm>
            <a:off x="1431073" y="4114128"/>
            <a:ext cx="1884381" cy="4572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rPr>
              <a:t> </a:t>
            </a:r>
            <a:r>
              <a:rPr lang="en-US" altLang="zh-CN"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rPr>
              <a:t>Mutual trust</a:t>
            </a:r>
            <a:endParaRPr lang="zh-CN" alt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endParaRPr>
          </a:p>
        </p:txBody>
      </p:sp>
      <p:sp>
        <p:nvSpPr>
          <p:cNvPr id="14" name="矩形 13">
            <a:extLst>
              <a:ext uri="{FF2B5EF4-FFF2-40B4-BE49-F238E27FC236}">
                <a16:creationId xmlns:a16="http://schemas.microsoft.com/office/drawing/2014/main" id="{8BB29D1B-8D80-99BD-8801-1A10D89BCF38}"/>
              </a:ext>
            </a:extLst>
          </p:cNvPr>
          <p:cNvSpPr/>
          <p:nvPr/>
        </p:nvSpPr>
        <p:spPr>
          <a:xfrm>
            <a:off x="6096000" y="4737682"/>
            <a:ext cx="4158395" cy="1754326"/>
          </a:xfrm>
          <a:prstGeom prst="rect">
            <a:avLst/>
          </a:prstGeom>
        </p:spPr>
        <p:txBody>
          <a:bodyPr wrap="square">
            <a:spAutoFit/>
          </a:bodyPr>
          <a:lstStyle/>
          <a:p>
            <a:pPr marL="285750" lvl="0" indent="-285750" algn="just">
              <a:buFont typeface="Arial" panose="020B0604020202020204" pitchFamily="34" charset="0"/>
              <a:buChar char="•"/>
            </a:pPr>
            <a:r>
              <a:rPr lang="en-US" altLang="zh-CN" dirty="0">
                <a:solidFill>
                  <a:prstClr val="black"/>
                </a:solidFill>
                <a:latin typeface="Times New Roman" panose="02020603050405020304" pitchFamily="18" charset="0"/>
                <a:cs typeface="Times New Roman" panose="02020603050405020304" pitchFamily="18" charset="0"/>
                <a:sym typeface="+mn-lt"/>
              </a:rPr>
              <a:t>Each team member is clear about his or her role and responsibilities and is able to perform his or her duties effectively, improving the team's efficiency and effectiveness.</a:t>
            </a:r>
          </a:p>
          <a:p>
            <a:pPr marL="285750" lvl="0" indent="-285750" algn="just">
              <a:buFont typeface="Arial" panose="020B0604020202020204" pitchFamily="34" charset="0"/>
              <a:buChar char="•"/>
            </a:pPr>
            <a:endParaRPr lang="zh-CN" altLang="en-US" dirty="0">
              <a:solidFill>
                <a:prstClr val="black"/>
              </a:solidFill>
              <a:latin typeface="Times New Roman" panose="02020603050405020304" pitchFamily="18" charset="0"/>
              <a:cs typeface="Times New Roman" panose="02020603050405020304" pitchFamily="18" charset="0"/>
              <a:sym typeface="+mn-lt"/>
            </a:endParaRPr>
          </a:p>
        </p:txBody>
      </p:sp>
      <p:sp>
        <p:nvSpPr>
          <p:cNvPr id="15" name="矩形: 圆角 14">
            <a:extLst>
              <a:ext uri="{FF2B5EF4-FFF2-40B4-BE49-F238E27FC236}">
                <a16:creationId xmlns:a16="http://schemas.microsoft.com/office/drawing/2014/main" id="{989B7914-F800-CA92-8650-8A139055BBBB}"/>
              </a:ext>
            </a:extLst>
          </p:cNvPr>
          <p:cNvSpPr/>
          <p:nvPr/>
        </p:nvSpPr>
        <p:spPr>
          <a:xfrm>
            <a:off x="6344837" y="4116667"/>
            <a:ext cx="1764650" cy="4572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rPr>
              <a:t>Role Clarity</a:t>
            </a:r>
            <a:endParaRPr lang="zh-CN" alt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endParaRPr>
          </a:p>
        </p:txBody>
      </p:sp>
    </p:spTree>
    <p:custDataLst>
      <p:tags r:id="rId1"/>
    </p:custDataLst>
    <p:extLst>
      <p:ext uri="{BB962C8B-B14F-4D97-AF65-F5344CB8AC3E}">
        <p14:creationId xmlns:p14="http://schemas.microsoft.com/office/powerpoint/2010/main" val="204126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750"/>
                                        <p:tgtEl>
                                          <p:spTgt spid="9"/>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750"/>
                                        <p:tgtEl>
                                          <p:spTgt spid="4"/>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750"/>
                                        <p:tgtEl>
                                          <p:spTgt spid="13"/>
                                        </p:tgtEl>
                                      </p:cBhvr>
                                    </p:animEffect>
                                  </p:childTnLst>
                                </p:cTn>
                              </p:par>
                            </p:childTnLst>
                          </p:cTn>
                        </p:par>
                        <p:par>
                          <p:cTn id="16" fill="hold">
                            <p:stCondLst>
                              <p:cond delay="2250"/>
                            </p:stCondLst>
                            <p:childTnLst>
                              <p:par>
                                <p:cTn id="17" presetID="22" presetClass="entr" presetSubtype="8"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750"/>
                                        <p:tgtEl>
                                          <p:spTgt spid="12"/>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750"/>
                                        <p:tgtEl>
                                          <p:spTgt spid="11"/>
                                        </p:tgtEl>
                                      </p:cBhvr>
                                    </p:animEffect>
                                  </p:childTnLst>
                                </p:cTn>
                              </p:par>
                            </p:childTnLst>
                          </p:cTn>
                        </p:par>
                        <p:par>
                          <p:cTn id="24" fill="hold">
                            <p:stCondLst>
                              <p:cond delay="3750"/>
                            </p:stCondLst>
                            <p:childTnLst>
                              <p:par>
                                <p:cTn id="25" presetID="22" presetClass="entr" presetSubtype="8"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750"/>
                                        <p:tgtEl>
                                          <p:spTgt spid="10"/>
                                        </p:tgtEl>
                                      </p:cBhvr>
                                    </p:animEffect>
                                  </p:childTnLst>
                                </p:cTn>
                              </p:par>
                            </p:childTnLst>
                          </p:cTn>
                        </p:par>
                        <p:par>
                          <p:cTn id="28" fill="hold">
                            <p:stCondLst>
                              <p:cond delay="4500"/>
                            </p:stCondLst>
                            <p:childTnLst>
                              <p:par>
                                <p:cTn id="29" presetID="22" presetClass="entr" presetSubtype="8"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750"/>
                                        <p:tgtEl>
                                          <p:spTgt spid="15"/>
                                        </p:tgtEl>
                                      </p:cBhvr>
                                    </p:animEffect>
                                  </p:childTnLst>
                                </p:cTn>
                              </p:par>
                            </p:childTnLst>
                          </p:cTn>
                        </p:par>
                        <p:par>
                          <p:cTn id="32" fill="hold">
                            <p:stCondLst>
                              <p:cond delay="5250"/>
                            </p:stCondLst>
                            <p:childTnLst>
                              <p:par>
                                <p:cTn id="33" presetID="22" presetClass="entr" presetSubtype="8"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10" grpId="0"/>
      <p:bldP spid="11" grpId="0" animBg="1"/>
      <p:bldP spid="12" grpId="0"/>
      <p:bldP spid="13" grpId="0" animBg="1"/>
      <p:bldP spid="14" grpId="0"/>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FD52094-98C0-4141-A04B-98B9DF4DFA73}"/>
              </a:ext>
            </a:extLst>
          </p:cNvPr>
          <p:cNvSpPr>
            <a:spLocks noGrp="1"/>
          </p:cNvSpPr>
          <p:nvPr>
            <p:ph type="body" sz="quarter" idx="13"/>
          </p:nvPr>
        </p:nvSpPr>
        <p:spPr>
          <a:xfrm>
            <a:off x="3335968" y="3050435"/>
            <a:ext cx="5520063" cy="757130"/>
          </a:xfrm>
        </p:spPr>
        <p:txBody>
          <a:bodyPr/>
          <a:lstStyle/>
          <a:p>
            <a:r>
              <a:rPr lang="en-US" altLang="zh-CN" sz="4800">
                <a:gradFill>
                  <a:gsLst>
                    <a:gs pos="4000">
                      <a:schemeClr val="accent4">
                        <a:lumMod val="40000"/>
                        <a:lumOff val="60000"/>
                      </a:schemeClr>
                    </a:gs>
                    <a:gs pos="32000">
                      <a:schemeClr val="accent2">
                        <a:lumMod val="75000"/>
                      </a:schemeClr>
                    </a:gs>
                  </a:gsLst>
                  <a:lin ang="5400000" scaled="1"/>
                </a:gradFill>
              </a:rPr>
              <a:t>Thank you!</a:t>
            </a:r>
            <a:endParaRPr lang="en-GB" altLang="zh-CN" sz="4800" dirty="0">
              <a:gradFill>
                <a:gsLst>
                  <a:gs pos="4000">
                    <a:schemeClr val="accent4">
                      <a:lumMod val="40000"/>
                      <a:lumOff val="60000"/>
                    </a:schemeClr>
                  </a:gs>
                  <a:gs pos="32000">
                    <a:schemeClr val="accent2">
                      <a:lumMod val="75000"/>
                    </a:schemeClr>
                  </a:gs>
                </a:gsLst>
                <a:lin ang="5400000" scaled="1"/>
              </a:gradFill>
            </a:endParaRPr>
          </a:p>
        </p:txBody>
      </p:sp>
    </p:spTree>
    <p:custDataLst>
      <p:tags r:id="rId1"/>
    </p:custDataLst>
    <p:extLst>
      <p:ext uri="{BB962C8B-B14F-4D97-AF65-F5344CB8AC3E}">
        <p14:creationId xmlns:p14="http://schemas.microsoft.com/office/powerpoint/2010/main" val="2446543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230418" y="3703804"/>
            <a:ext cx="5731164" cy="590931"/>
          </a:xfrm>
        </p:spPr>
        <p:txBody>
          <a:bodyPr/>
          <a:lstStyle/>
          <a:p>
            <a:pPr>
              <a:buSzPct val="25000"/>
            </a:pPr>
            <a:r>
              <a:rPr lang="zh-CN" altLang="en-US" sz="3600" b="1" dirty="0">
                <a:gradFill>
                  <a:gsLst>
                    <a:gs pos="4000">
                      <a:schemeClr val="accent4">
                        <a:lumMod val="40000"/>
                        <a:lumOff val="60000"/>
                      </a:schemeClr>
                    </a:gs>
                    <a:gs pos="32000">
                      <a:schemeClr val="accent2">
                        <a:lumMod val="75000"/>
                      </a:schemeClr>
                    </a:gs>
                  </a:gsLst>
                  <a:lin ang="5400000" scaled="1"/>
                </a:gradFill>
                <a:latin typeface="Times New Roman" panose="02020603050405020304" pitchFamily="18" charset="0"/>
                <a:cs typeface="Times New Roman" panose="02020603050405020304" pitchFamily="18" charset="0"/>
              </a:rPr>
              <a:t> </a:t>
            </a:r>
            <a:r>
              <a:rPr lang="en-US" altLang="zh-CN" sz="3600" b="1" dirty="0">
                <a:gradFill>
                  <a:gsLst>
                    <a:gs pos="4000">
                      <a:schemeClr val="accent4">
                        <a:lumMod val="40000"/>
                        <a:lumOff val="60000"/>
                      </a:schemeClr>
                    </a:gs>
                    <a:gs pos="32000">
                      <a:schemeClr val="accent2">
                        <a:lumMod val="75000"/>
                      </a:schemeClr>
                    </a:gs>
                  </a:gsLst>
                  <a:lin ang="5400000" scaled="1"/>
                </a:gradFill>
                <a:latin typeface="Times New Roman" panose="02020603050405020304" pitchFamily="18" charset="0"/>
                <a:cs typeface="Times New Roman" panose="02020603050405020304" pitchFamily="18" charset="0"/>
              </a:rPr>
              <a:t>Application Demo</a:t>
            </a:r>
            <a:endParaRPr lang="zh-CN" altLang="en-US" sz="3600" b="1" dirty="0">
              <a:gradFill>
                <a:gsLst>
                  <a:gs pos="4000">
                    <a:schemeClr val="accent4">
                      <a:lumMod val="40000"/>
                      <a:lumOff val="60000"/>
                    </a:schemeClr>
                  </a:gs>
                  <a:gs pos="32000">
                    <a:schemeClr val="accent2">
                      <a:lumMod val="75000"/>
                    </a:schemeClr>
                  </a:gs>
                </a:gsLst>
                <a:lin ang="5400000" scaled="1"/>
              </a:gradFill>
              <a:latin typeface="Times New Roman" panose="02020603050405020304" pitchFamily="18" charset="0"/>
              <a:cs typeface="Times New Roman" panose="02020603050405020304" pitchFamily="18" charset="0"/>
            </a:endParaRPr>
          </a:p>
        </p:txBody>
      </p:sp>
      <p:sp>
        <p:nvSpPr>
          <p:cNvPr id="3" name="文本框 2"/>
          <p:cNvSpPr txBox="1"/>
          <p:nvPr/>
        </p:nvSpPr>
        <p:spPr>
          <a:xfrm>
            <a:off x="5413824" y="2105561"/>
            <a:ext cx="1351652" cy="1323439"/>
          </a:xfrm>
          <a:prstGeom prst="rect">
            <a:avLst/>
          </a:prstGeom>
          <a:noFill/>
          <a:ln w="117475">
            <a:noFill/>
          </a:ln>
        </p:spPr>
        <p:txBody>
          <a:bodyPr wrap="none" rtlCol="0">
            <a:spAutoFit/>
          </a:bodyPr>
          <a:lstStyle/>
          <a:p>
            <a:r>
              <a:rPr lang="en-US" altLang="zh-CN" sz="8000" b="1" spc="100" dirty="0">
                <a:gradFill>
                  <a:gsLst>
                    <a:gs pos="4000">
                      <a:schemeClr val="accent4">
                        <a:lumMod val="40000"/>
                        <a:lumOff val="60000"/>
                      </a:schemeClr>
                    </a:gs>
                    <a:gs pos="32000">
                      <a:schemeClr val="accent2">
                        <a:lumMod val="75000"/>
                      </a:schemeClr>
                    </a:gs>
                  </a:gsLst>
                  <a:lin ang="5400000" scaled="1"/>
                </a:gradFill>
                <a:ea typeface="+mj-ea"/>
                <a:cs typeface="Arial" panose="020B0604020202020204" pitchFamily="34" charset="0"/>
              </a:rPr>
              <a:t>01</a:t>
            </a:r>
            <a:endParaRPr lang="zh-CN" altLang="en-US" sz="8000" b="1" spc="100" dirty="0">
              <a:gradFill>
                <a:gsLst>
                  <a:gs pos="4000">
                    <a:schemeClr val="accent4">
                      <a:lumMod val="40000"/>
                      <a:lumOff val="60000"/>
                    </a:schemeClr>
                  </a:gs>
                  <a:gs pos="32000">
                    <a:schemeClr val="accent2">
                      <a:lumMod val="75000"/>
                    </a:schemeClr>
                  </a:gs>
                </a:gsLst>
                <a:lin ang="5400000" scaled="1"/>
              </a:gradFill>
              <a:ea typeface="+mj-ea"/>
              <a:cs typeface="Arial" panose="020B0604020202020204" pitchFamily="34" charset="0"/>
            </a:endParaRPr>
          </a:p>
        </p:txBody>
      </p:sp>
    </p:spTree>
    <p:custDataLst>
      <p:tags r:id="rId1"/>
    </p:custDataLst>
    <p:extLst>
      <p:ext uri="{BB962C8B-B14F-4D97-AF65-F5344CB8AC3E}">
        <p14:creationId xmlns:p14="http://schemas.microsoft.com/office/powerpoint/2010/main" val="1840224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230418" y="3429000"/>
            <a:ext cx="5731164" cy="1089529"/>
          </a:xfrm>
        </p:spPr>
        <p:txBody>
          <a:bodyPr/>
          <a:lstStyle/>
          <a:p>
            <a:pPr>
              <a:buSzPct val="25000"/>
            </a:pPr>
            <a:r>
              <a:rPr lang="zh-CN" altLang="en-US" sz="3600" b="1" dirty="0">
                <a:gradFill>
                  <a:gsLst>
                    <a:gs pos="4000">
                      <a:schemeClr val="accent4">
                        <a:lumMod val="40000"/>
                        <a:lumOff val="60000"/>
                      </a:schemeClr>
                    </a:gs>
                    <a:gs pos="32000">
                      <a:schemeClr val="accent2">
                        <a:lumMod val="75000"/>
                      </a:schemeClr>
                    </a:gs>
                  </a:gsLst>
                  <a:lin ang="5400000" scaled="1"/>
                </a:gradFill>
                <a:latin typeface="Times New Roman" panose="02020603050405020304" pitchFamily="18" charset="0"/>
                <a:cs typeface="Times New Roman" panose="02020603050405020304" pitchFamily="18" charset="0"/>
              </a:rPr>
              <a:t> Difficulty and effort of app development</a:t>
            </a:r>
          </a:p>
        </p:txBody>
      </p:sp>
      <p:sp>
        <p:nvSpPr>
          <p:cNvPr id="3" name="文本框 2"/>
          <p:cNvSpPr txBox="1"/>
          <p:nvPr/>
        </p:nvSpPr>
        <p:spPr>
          <a:xfrm>
            <a:off x="5413824" y="2105561"/>
            <a:ext cx="1351652" cy="1323439"/>
          </a:xfrm>
          <a:prstGeom prst="rect">
            <a:avLst/>
          </a:prstGeom>
          <a:noFill/>
          <a:ln w="117475">
            <a:noFill/>
          </a:ln>
        </p:spPr>
        <p:txBody>
          <a:bodyPr wrap="none" rtlCol="0">
            <a:spAutoFit/>
          </a:bodyPr>
          <a:lstStyle/>
          <a:p>
            <a:r>
              <a:rPr lang="en-US" altLang="zh-CN" sz="8000" b="1" spc="100" dirty="0">
                <a:gradFill>
                  <a:gsLst>
                    <a:gs pos="4000">
                      <a:schemeClr val="accent4">
                        <a:lumMod val="40000"/>
                        <a:lumOff val="60000"/>
                      </a:schemeClr>
                    </a:gs>
                    <a:gs pos="32000">
                      <a:schemeClr val="accent2">
                        <a:lumMod val="75000"/>
                      </a:schemeClr>
                    </a:gs>
                  </a:gsLst>
                  <a:lin ang="5400000" scaled="1"/>
                </a:gradFill>
                <a:ea typeface="+mj-ea"/>
                <a:cs typeface="Arial" panose="020B0604020202020204" pitchFamily="34" charset="0"/>
              </a:rPr>
              <a:t>02</a:t>
            </a:r>
            <a:endParaRPr lang="zh-CN" altLang="en-US" sz="8000" b="1" spc="100" dirty="0">
              <a:gradFill>
                <a:gsLst>
                  <a:gs pos="4000">
                    <a:schemeClr val="accent4">
                      <a:lumMod val="40000"/>
                      <a:lumOff val="60000"/>
                    </a:schemeClr>
                  </a:gs>
                  <a:gs pos="32000">
                    <a:schemeClr val="accent2">
                      <a:lumMod val="75000"/>
                    </a:schemeClr>
                  </a:gs>
                </a:gsLst>
                <a:lin ang="5400000" scaled="1"/>
              </a:gradFill>
              <a:ea typeface="+mj-ea"/>
              <a:cs typeface="Arial" panose="020B0604020202020204" pitchFamily="34" charset="0"/>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0400" y="139065"/>
            <a:ext cx="10858500" cy="1028700"/>
          </a:xfrm>
        </p:spPr>
        <p:txBody>
          <a:bodyPr/>
          <a:lstStyle/>
          <a:p>
            <a:r>
              <a:rPr lang="en-US" altLang="zh-CN" sz="4000" dirty="0">
                <a:solidFill>
                  <a:srgbClr val="C00000"/>
                </a:solidFill>
                <a:latin typeface="Times New Roman" panose="02020603050405020304" charset="0"/>
                <a:cs typeface="Times New Roman" panose="02020603050405020304" charset="0"/>
              </a:rPr>
              <a:t>Difficulties</a:t>
            </a:r>
            <a:endParaRPr lang="en-US" altLang="zh-CN" sz="4000" dirty="0">
              <a:solidFill>
                <a:srgbClr val="C00000"/>
              </a:solidFill>
              <a:latin typeface="Times New Roman" panose="02020603050405020304" charset="0"/>
              <a:cs typeface="Times New Roman" panose="02020603050405020304" charset="0"/>
              <a:sym typeface="Arial" panose="020B0604020202020204" pitchFamily="34" charset="0"/>
            </a:endParaRPr>
          </a:p>
        </p:txBody>
      </p:sp>
      <p:sp>
        <p:nvSpPr>
          <p:cNvPr id="6" name="矩形 5"/>
          <p:cNvSpPr/>
          <p:nvPr/>
        </p:nvSpPr>
        <p:spPr>
          <a:xfrm>
            <a:off x="591185" y="8393430"/>
            <a:ext cx="10747375" cy="739140"/>
          </a:xfrm>
          <a:prstGeom prst="rect">
            <a:avLst/>
          </a:prstGeom>
        </p:spPr>
        <p:txBody>
          <a:bodyPr wrap="square" anchor="b" anchorCtr="0">
            <a:noAutofit/>
          </a:bodyPr>
          <a:lstStyle/>
          <a:p>
            <a:pPr algn="just">
              <a:buSzPct val="25000"/>
            </a:pPr>
            <a:r>
              <a:rPr lang="en-US" altLang="zh-CN" sz="2800" b="1" dirty="0">
                <a:latin typeface="Times New Roman" panose="02020603050405020304" charset="0"/>
                <a:ea typeface="+mj-ea"/>
                <a:cs typeface="Times New Roman" panose="02020603050405020304" charset="0"/>
                <a:sym typeface="Arial" panose="020B0604020202020204" pitchFamily="34" charset="0"/>
              </a:rPr>
              <a:t>1.The most important thing for food introduction apps is to attract people, and </a:t>
            </a:r>
            <a:r>
              <a:rPr lang="en-US" altLang="zh-CN" sz="2800" b="1" dirty="0">
                <a:solidFill>
                  <a:schemeClr val="accent4"/>
                </a:solidFill>
                <a:latin typeface="Times New Roman" panose="02020603050405020304" charset="0"/>
                <a:ea typeface="+mj-ea"/>
                <a:cs typeface="Times New Roman" panose="02020603050405020304" charset="0"/>
                <a:sym typeface="Arial" panose="020B0604020202020204" pitchFamily="34" charset="0"/>
              </a:rPr>
              <a:t>designing an attractive and easy-to-use user interface is the key.</a:t>
            </a:r>
            <a:r>
              <a:rPr lang="en-US" altLang="zh-CN" sz="2800" b="1" dirty="0">
                <a:latin typeface="Times New Roman" panose="02020603050405020304" charset="0"/>
                <a:ea typeface="+mj-ea"/>
                <a:cs typeface="Times New Roman" panose="02020603050405020304" charset="0"/>
                <a:sym typeface="Arial" panose="020B0604020202020204" pitchFamily="34" charset="0"/>
              </a:rPr>
              <a:t> We need to consider the layout and interaction ways of food picture display, menu browsing, user favorites, etc.</a:t>
            </a:r>
          </a:p>
          <a:p>
            <a:pPr algn="just">
              <a:buSzPct val="25000"/>
            </a:pPr>
            <a:endParaRPr lang="en-US" altLang="zh-CN" sz="2800" b="1" dirty="0">
              <a:latin typeface="Times New Roman" panose="02020603050405020304" charset="0"/>
              <a:ea typeface="+mj-ea"/>
              <a:cs typeface="Times New Roman" panose="02020603050405020304" charset="0"/>
              <a:sym typeface="Arial" panose="020B0604020202020204" pitchFamily="34" charset="0"/>
            </a:endParaRPr>
          </a:p>
          <a:p>
            <a:pPr algn="just">
              <a:buSzPct val="25000"/>
            </a:pPr>
            <a:r>
              <a:rPr lang="en-US" altLang="zh-CN" sz="2800" b="1" dirty="0">
                <a:latin typeface="Times New Roman" panose="02020603050405020304" charset="0"/>
                <a:ea typeface="+mj-ea"/>
                <a:cs typeface="Times New Roman" panose="02020603050405020304" charset="0"/>
                <a:sym typeface="Arial" panose="020B0604020202020204" pitchFamily="34" charset="0"/>
              </a:rPr>
              <a:t>2.Too many pages, and each page</a:t>
            </a:r>
            <a:r>
              <a:rPr lang="en-US" altLang="zh-CN" sz="2800" b="1" dirty="0">
                <a:solidFill>
                  <a:schemeClr val="accent4"/>
                </a:solidFill>
                <a:latin typeface="Times New Roman" panose="02020603050405020304" charset="0"/>
                <a:ea typeface="+mj-ea"/>
                <a:cs typeface="Times New Roman" panose="02020603050405020304" charset="0"/>
                <a:sym typeface="Arial" panose="020B0604020202020204" pitchFamily="34" charset="0"/>
              </a:rPr>
              <a:t> contains a lot of components, nested many layouts</a:t>
            </a:r>
            <a:r>
              <a:rPr lang="en-US" altLang="zh-CN" sz="2800" b="1" dirty="0">
                <a:latin typeface="Times New Roman" panose="02020603050405020304" charset="0"/>
                <a:ea typeface="+mj-ea"/>
                <a:cs typeface="Times New Roman" panose="02020603050405020304" charset="0"/>
                <a:sym typeface="Arial" panose="020B0604020202020204" pitchFamily="34" charset="0"/>
              </a:rPr>
              <a:t>, which easily cause errors. Due to the large number of pages, the division of labor is more detailed, and the final summary is </a:t>
            </a:r>
            <a:r>
              <a:rPr lang="en-US" altLang="zh-CN" sz="2800" b="1" dirty="0">
                <a:solidFill>
                  <a:schemeClr val="accent4"/>
                </a:solidFill>
                <a:latin typeface="Times New Roman" panose="02020603050405020304" charset="0"/>
                <a:ea typeface="+mj-ea"/>
                <a:cs typeface="Times New Roman" panose="02020603050405020304" charset="0"/>
                <a:sym typeface="Arial" panose="020B0604020202020204" pitchFamily="34" charset="0"/>
              </a:rPr>
              <a:t>more challenging in the skip.</a:t>
            </a:r>
            <a:endParaRPr lang="en-US" altLang="zh-CN" sz="2800" b="1" dirty="0">
              <a:latin typeface="Times New Roman" panose="02020603050405020304" charset="0"/>
              <a:ea typeface="+mj-ea"/>
              <a:cs typeface="Times New Roman" panose="02020603050405020304" charset="0"/>
              <a:sym typeface="Arial" panose="020B0604020202020204" pitchFamily="34" charset="0"/>
            </a:endParaRPr>
          </a:p>
          <a:p>
            <a:pPr algn="just">
              <a:buSzPct val="25000"/>
            </a:pPr>
            <a:endParaRPr lang="en-US" altLang="zh-CN" sz="2800" b="1" dirty="0">
              <a:latin typeface="+mj-lt"/>
              <a:ea typeface="微软雅黑" panose="020B0503020204020204" pitchFamily="34" charset="-122"/>
              <a:sym typeface="Arial" panose="020B0604020202020204" pitchFamily="34" charset="0"/>
            </a:endParaRPr>
          </a:p>
          <a:p>
            <a:pPr algn="just">
              <a:buSzPct val="25000"/>
            </a:pPr>
            <a:endParaRPr lang="en-US" altLang="zh-CN" sz="2800" b="1" dirty="0">
              <a:latin typeface="+mj-lt"/>
              <a:ea typeface="微软雅黑" panose="020B0503020204020204" pitchFamily="34" charset="-122"/>
              <a:sym typeface="Arial" panose="020B0604020202020204" pitchFamily="34" charset="0"/>
            </a:endParaRPr>
          </a:p>
          <a:p>
            <a:pPr algn="just">
              <a:buSzPct val="25000"/>
            </a:pPr>
            <a:endParaRPr lang="en-US" altLang="zh-CN" sz="2800" b="1" dirty="0">
              <a:latin typeface="+mj-lt"/>
              <a:ea typeface="微软雅黑" panose="020B0503020204020204" pitchFamily="34" charset="-122"/>
              <a:sym typeface="Arial" panose="020B0604020202020204" pitchFamily="34" charset="0"/>
            </a:endParaRPr>
          </a:p>
          <a:p>
            <a:pPr algn="just">
              <a:buSzPct val="25000"/>
            </a:pPr>
            <a:endParaRPr lang="en-US" altLang="zh-CN" sz="2800" b="1" dirty="0">
              <a:latin typeface="+mj-lt"/>
              <a:ea typeface="微软雅黑" panose="020B0503020204020204" pitchFamily="34" charset="-122"/>
              <a:sym typeface="Arial" panose="020B0604020202020204" pitchFamily="34" charset="0"/>
            </a:endParaRPr>
          </a:p>
          <a:p>
            <a:pPr algn="just">
              <a:buSzPct val="25000"/>
            </a:pPr>
            <a:endParaRPr lang="en-US" altLang="zh-CN" sz="2800" b="1" dirty="0">
              <a:latin typeface="+mj-lt"/>
              <a:ea typeface="微软雅黑" panose="020B0503020204020204" pitchFamily="34" charset="-122"/>
              <a:sym typeface="Arial" panose="020B0604020202020204" pitchFamily="34" charset="0"/>
            </a:endParaRPr>
          </a:p>
          <a:p>
            <a:pPr algn="just">
              <a:buSzPct val="25000"/>
            </a:pPr>
            <a:endParaRPr lang="en-US" altLang="zh-CN" sz="2800" b="1" dirty="0">
              <a:latin typeface="+mj-lt"/>
              <a:ea typeface="微软雅黑" panose="020B0503020204020204" pitchFamily="34" charset="-122"/>
              <a:sym typeface="Arial" panose="020B0604020202020204" pitchFamily="34" charset="0"/>
            </a:endParaRPr>
          </a:p>
          <a:p>
            <a:pPr algn="just">
              <a:buSzPct val="25000"/>
            </a:pPr>
            <a:endParaRPr lang="en-US" altLang="zh-CN" sz="2800" b="1" dirty="0">
              <a:latin typeface="+mj-lt"/>
              <a:ea typeface="微软雅黑" panose="020B0503020204020204" pitchFamily="34" charset="-122"/>
              <a:sym typeface="Arial" panose="020B0604020202020204" pitchFamily="34" charset="0"/>
            </a:endParaRPr>
          </a:p>
          <a:p>
            <a:pPr algn="just">
              <a:buSzPct val="25000"/>
            </a:pPr>
            <a:endParaRPr lang="en-US" altLang="zh-CN" sz="2800" b="1" dirty="0">
              <a:latin typeface="+mj-lt"/>
              <a:ea typeface="微软雅黑" panose="020B0503020204020204" pitchFamily="34" charset="-122"/>
              <a:sym typeface="Arial" panose="020B0604020202020204" pitchFamily="34" charset="0"/>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0400" y="139065"/>
            <a:ext cx="10858500" cy="1028700"/>
          </a:xfrm>
        </p:spPr>
        <p:txBody>
          <a:bodyPr/>
          <a:lstStyle/>
          <a:p>
            <a:r>
              <a:rPr lang="en-US" altLang="zh-CN" sz="4000" dirty="0">
                <a:solidFill>
                  <a:srgbClr val="C00000"/>
                </a:solidFill>
                <a:latin typeface="Times New Roman" panose="02020603050405020304" charset="0"/>
                <a:cs typeface="Times New Roman" panose="02020603050405020304" charset="0"/>
              </a:rPr>
              <a:t>Efforts</a:t>
            </a:r>
            <a:endParaRPr lang="en-US" altLang="zh-CN" sz="4000" dirty="0">
              <a:solidFill>
                <a:srgbClr val="C00000"/>
              </a:solidFill>
              <a:latin typeface="Times New Roman" panose="02020603050405020304" charset="0"/>
              <a:cs typeface="Times New Roman" panose="02020603050405020304" charset="0"/>
              <a:sym typeface="Arial" panose="020B0604020202020204" pitchFamily="34" charset="0"/>
            </a:endParaRPr>
          </a:p>
        </p:txBody>
      </p:sp>
      <p:sp>
        <p:nvSpPr>
          <p:cNvPr id="3" name="文本框 2"/>
          <p:cNvSpPr txBox="1"/>
          <p:nvPr/>
        </p:nvSpPr>
        <p:spPr>
          <a:xfrm>
            <a:off x="660400" y="1456690"/>
            <a:ext cx="10858500" cy="4523105"/>
          </a:xfrm>
          <a:prstGeom prst="rect">
            <a:avLst/>
          </a:prstGeom>
          <a:noFill/>
        </p:spPr>
        <p:txBody>
          <a:bodyPr wrap="square" rtlCol="0">
            <a:spAutoFit/>
          </a:bodyPr>
          <a:lstStyle/>
          <a:p>
            <a:r>
              <a:rPr lang="en-US" altLang="zh-CN" sz="3200" b="1" i="1">
                <a:solidFill>
                  <a:schemeClr val="accent4"/>
                </a:solidFill>
                <a:latin typeface="Times New Roman" panose="02020603050405020304" charset="0"/>
                <a:cs typeface="Times New Roman" panose="02020603050405020304" charset="0"/>
              </a:rPr>
              <a:t>1.To solve the first difficulty:</a:t>
            </a:r>
          </a:p>
          <a:p>
            <a:r>
              <a:rPr lang="en-US" altLang="zh-CN" sz="2800" b="1">
                <a:latin typeface="Times New Roman" panose="02020603050405020304" charset="0"/>
                <a:cs typeface="Times New Roman" panose="02020603050405020304" charset="0"/>
              </a:rPr>
              <a:t>· Searched the Internet for a lot of food APP UI design references; </a:t>
            </a:r>
          </a:p>
          <a:p>
            <a:r>
              <a:rPr lang="en-US" altLang="zh-CN" sz="2800" b="1">
                <a:latin typeface="Times New Roman" panose="02020603050405020304" charset="0"/>
                <a:cs typeface="Times New Roman" panose="02020603050405020304" charset="0"/>
              </a:rPr>
              <a:t>· Compare multiple color cards to determine the dominant color; </a:t>
            </a:r>
          </a:p>
          <a:p>
            <a:r>
              <a:rPr lang="en-US" altLang="zh-CN" sz="2800" b="1">
                <a:latin typeface="Times New Roman" panose="02020603050405020304" charset="0"/>
                <a:cs typeface="Times New Roman" panose="02020603050405020304" charset="0"/>
              </a:rPr>
              <a:t>· Carefully screen images; </a:t>
            </a:r>
          </a:p>
          <a:p>
            <a:r>
              <a:rPr lang="en-US" altLang="zh-CN" sz="2800" b="1">
                <a:latin typeface="Times New Roman" panose="02020603050405020304" charset="0"/>
                <a:cs typeface="Times New Roman" panose="02020603050405020304" charset="0"/>
              </a:rPr>
              <a:t>· Conduct post-production of food pictures.</a:t>
            </a:r>
          </a:p>
          <a:p>
            <a:endParaRPr lang="en-US" altLang="zh-CN" sz="2800">
              <a:latin typeface="Times New Roman" panose="02020603050405020304" charset="0"/>
              <a:cs typeface="Times New Roman" panose="02020603050405020304" charset="0"/>
            </a:endParaRPr>
          </a:p>
          <a:p>
            <a:r>
              <a:rPr lang="en-US" altLang="zh-CN" sz="3200" b="1" i="1">
                <a:solidFill>
                  <a:schemeClr val="accent4"/>
                </a:solidFill>
                <a:latin typeface="Times New Roman" panose="02020603050405020304" charset="0"/>
                <a:cs typeface="Times New Roman" panose="02020603050405020304" charset="0"/>
              </a:rPr>
              <a:t>2.To solve the second difficulty:</a:t>
            </a:r>
          </a:p>
          <a:p>
            <a:r>
              <a:rPr lang="en-US" altLang="zh-CN" sz="2800" b="1">
                <a:solidFill>
                  <a:schemeClr val="tx1"/>
                </a:solidFill>
                <a:latin typeface="Times New Roman" panose="02020603050405020304" charset="0"/>
                <a:cs typeface="Times New Roman" panose="02020603050405020304" charset="0"/>
              </a:rPr>
              <a:t>· More serious and patient</a:t>
            </a:r>
          </a:p>
          <a:p>
            <a:r>
              <a:rPr lang="en-US" altLang="zh-CN" sz="2800" b="1">
                <a:solidFill>
                  <a:schemeClr val="tx1"/>
                </a:solidFill>
                <a:latin typeface="Times New Roman" panose="02020603050405020304" charset="0"/>
                <a:cs typeface="Times New Roman" panose="02020603050405020304" charset="0"/>
              </a:rPr>
              <a:t>· Use the bottom navigation bar</a:t>
            </a:r>
          </a:p>
          <a:p>
            <a:r>
              <a:rPr lang="en-US" altLang="zh-CN" sz="2800" b="1">
                <a:solidFill>
                  <a:schemeClr val="tx1"/>
                </a:solidFill>
                <a:latin typeface="Times New Roman" panose="02020603050405020304" charset="0"/>
                <a:cs typeface="Times New Roman" panose="02020603050405020304" charset="0"/>
              </a:rPr>
              <a:t>· Use layout managers: such as LinearLayout, ConstraintLayout...</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230418" y="3703803"/>
            <a:ext cx="5731164" cy="590931"/>
          </a:xfrm>
        </p:spPr>
        <p:txBody>
          <a:bodyPr/>
          <a:lstStyle/>
          <a:p>
            <a:pPr>
              <a:buSzPct val="25000"/>
            </a:pPr>
            <a:r>
              <a:rPr lang="zh-CN" altLang="en-US" sz="3600" b="1" dirty="0">
                <a:gradFill>
                  <a:gsLst>
                    <a:gs pos="4000">
                      <a:schemeClr val="accent4">
                        <a:lumMod val="40000"/>
                        <a:lumOff val="60000"/>
                      </a:schemeClr>
                    </a:gs>
                    <a:gs pos="32000">
                      <a:schemeClr val="accent2">
                        <a:lumMod val="75000"/>
                      </a:schemeClr>
                    </a:gs>
                  </a:gsLst>
                  <a:lin ang="5400000" scaled="1"/>
                </a:gradFill>
                <a:latin typeface="Times New Roman" panose="02020603050405020304" pitchFamily="18" charset="0"/>
                <a:cs typeface="Times New Roman" panose="02020603050405020304" pitchFamily="18" charset="0"/>
              </a:rPr>
              <a:t> </a:t>
            </a:r>
            <a:r>
              <a:rPr lang="en-US" altLang="zh-CN" sz="3600" b="1" dirty="0">
                <a:gradFill>
                  <a:gsLst>
                    <a:gs pos="4000">
                      <a:schemeClr val="accent4">
                        <a:lumMod val="40000"/>
                        <a:lumOff val="60000"/>
                      </a:schemeClr>
                    </a:gs>
                    <a:gs pos="32000">
                      <a:schemeClr val="accent2">
                        <a:lumMod val="75000"/>
                      </a:schemeClr>
                    </a:gs>
                  </a:gsLst>
                  <a:lin ang="5400000" scaled="1"/>
                </a:gradFill>
                <a:latin typeface="Times New Roman" panose="02020603050405020304" pitchFamily="18" charset="0"/>
                <a:cs typeface="Times New Roman" panose="02020603050405020304" pitchFamily="18" charset="0"/>
              </a:rPr>
              <a:t>Application Test</a:t>
            </a:r>
            <a:endParaRPr lang="zh-CN" altLang="en-US" sz="3600" b="1" dirty="0">
              <a:gradFill>
                <a:gsLst>
                  <a:gs pos="4000">
                    <a:schemeClr val="accent4">
                      <a:lumMod val="40000"/>
                      <a:lumOff val="60000"/>
                    </a:schemeClr>
                  </a:gs>
                  <a:gs pos="32000">
                    <a:schemeClr val="accent2">
                      <a:lumMod val="75000"/>
                    </a:schemeClr>
                  </a:gs>
                </a:gsLst>
                <a:lin ang="5400000" scaled="1"/>
              </a:gradFill>
              <a:latin typeface="Times New Roman" panose="02020603050405020304" pitchFamily="18" charset="0"/>
              <a:cs typeface="Times New Roman" panose="02020603050405020304" pitchFamily="18" charset="0"/>
            </a:endParaRPr>
          </a:p>
        </p:txBody>
      </p:sp>
      <p:sp>
        <p:nvSpPr>
          <p:cNvPr id="3" name="文本框 2"/>
          <p:cNvSpPr txBox="1"/>
          <p:nvPr/>
        </p:nvSpPr>
        <p:spPr>
          <a:xfrm>
            <a:off x="5413824" y="2105561"/>
            <a:ext cx="1351652" cy="1323439"/>
          </a:xfrm>
          <a:prstGeom prst="rect">
            <a:avLst/>
          </a:prstGeom>
          <a:noFill/>
          <a:ln w="117475">
            <a:noFill/>
          </a:ln>
        </p:spPr>
        <p:txBody>
          <a:bodyPr wrap="none" rtlCol="0">
            <a:spAutoFit/>
          </a:bodyPr>
          <a:lstStyle/>
          <a:p>
            <a:r>
              <a:rPr lang="en-US" altLang="zh-CN" sz="8000" b="1" spc="100" dirty="0">
                <a:gradFill>
                  <a:gsLst>
                    <a:gs pos="4000">
                      <a:schemeClr val="accent4">
                        <a:lumMod val="40000"/>
                        <a:lumOff val="60000"/>
                      </a:schemeClr>
                    </a:gs>
                    <a:gs pos="32000">
                      <a:schemeClr val="accent2">
                        <a:lumMod val="75000"/>
                      </a:schemeClr>
                    </a:gs>
                  </a:gsLst>
                  <a:lin ang="5400000" scaled="1"/>
                </a:gradFill>
                <a:ea typeface="+mj-ea"/>
                <a:cs typeface="Arial" panose="020B0604020202020204" pitchFamily="34" charset="0"/>
              </a:rPr>
              <a:t>03</a:t>
            </a:r>
            <a:endParaRPr lang="zh-CN" altLang="en-US" sz="8000" b="1" spc="100" dirty="0">
              <a:gradFill>
                <a:gsLst>
                  <a:gs pos="4000">
                    <a:schemeClr val="accent4">
                      <a:lumMod val="40000"/>
                      <a:lumOff val="60000"/>
                    </a:schemeClr>
                  </a:gs>
                  <a:gs pos="32000">
                    <a:schemeClr val="accent2">
                      <a:lumMod val="75000"/>
                    </a:schemeClr>
                  </a:gs>
                </a:gsLst>
                <a:lin ang="5400000" scaled="1"/>
              </a:gradFill>
              <a:ea typeface="+mj-ea"/>
              <a:cs typeface="Arial" panose="020B0604020202020204" pitchFamily="34" charset="0"/>
            </a:endParaRPr>
          </a:p>
        </p:txBody>
      </p:sp>
    </p:spTree>
    <p:custDataLst>
      <p:tags r:id="rId1"/>
    </p:custDataLst>
    <p:extLst>
      <p:ext uri="{BB962C8B-B14F-4D97-AF65-F5344CB8AC3E}">
        <p14:creationId xmlns:p14="http://schemas.microsoft.com/office/powerpoint/2010/main" val="3324924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1098C732-86A7-DC84-C8FB-451F2D250F1B}"/>
              </a:ext>
            </a:extLst>
          </p:cNvPr>
          <p:cNvGrpSpPr/>
          <p:nvPr/>
        </p:nvGrpSpPr>
        <p:grpSpPr>
          <a:xfrm>
            <a:off x="0" y="-1"/>
            <a:ext cx="12192000" cy="6858000"/>
            <a:chOff x="0" y="-1"/>
            <a:chExt cx="12192000" cy="6858000"/>
          </a:xfrm>
        </p:grpSpPr>
        <p:sp>
          <p:nvSpPr>
            <p:cNvPr id="3" name="矩形 2">
              <a:extLst>
                <a:ext uri="{FF2B5EF4-FFF2-40B4-BE49-F238E27FC236}">
                  <a16:creationId xmlns:a16="http://schemas.microsoft.com/office/drawing/2014/main" id="{D3F17FFC-3C4D-A69E-2BE1-7DD8E33C167F}"/>
                </a:ext>
              </a:extLst>
            </p:cNvPr>
            <p:cNvSpPr/>
            <p:nvPr/>
          </p:nvSpPr>
          <p:spPr>
            <a:xfrm>
              <a:off x="394520" y="253599"/>
              <a:ext cx="11402961" cy="63508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黑白色的花&#10;&#10;描述已自动生成">
              <a:extLst>
                <a:ext uri="{FF2B5EF4-FFF2-40B4-BE49-F238E27FC236}">
                  <a16:creationId xmlns:a16="http://schemas.microsoft.com/office/drawing/2014/main" id="{36F38AD8-B802-511B-936C-CA89ED2BACDA}"/>
                </a:ext>
              </a:extLst>
            </p:cNvPr>
            <p:cNvPicPr>
              <a:picLocks noChangeAspect="1"/>
            </p:cNvPicPr>
            <p:nvPr/>
          </p:nvPicPr>
          <p:blipFill rotWithShape="1">
            <a:blip r:embed="rId3">
              <a:extLst>
                <a:ext uri="{28A0092B-C50C-407E-A947-70E740481C1C}">
                  <a14:useLocalDpi xmlns:a14="http://schemas.microsoft.com/office/drawing/2010/main" val="0"/>
                </a:ext>
              </a:extLst>
            </a:blip>
            <a:srcRect r="81836" b="69468"/>
            <a:stretch/>
          </p:blipFill>
          <p:spPr>
            <a:xfrm>
              <a:off x="0" y="-1"/>
              <a:ext cx="1405915" cy="1575413"/>
            </a:xfrm>
            <a:prstGeom prst="rect">
              <a:avLst/>
            </a:prstGeom>
          </p:spPr>
        </p:pic>
        <p:pic>
          <p:nvPicPr>
            <p:cNvPr id="7" name="图片 6" descr="黑白色的花&#10;&#10;描述已自动生成">
              <a:extLst>
                <a:ext uri="{FF2B5EF4-FFF2-40B4-BE49-F238E27FC236}">
                  <a16:creationId xmlns:a16="http://schemas.microsoft.com/office/drawing/2014/main" id="{FB9F1899-E598-0EFA-F813-DBA577A36A67}"/>
                </a:ext>
              </a:extLst>
            </p:cNvPr>
            <p:cNvPicPr>
              <a:picLocks noChangeAspect="1"/>
            </p:cNvPicPr>
            <p:nvPr/>
          </p:nvPicPr>
          <p:blipFill rotWithShape="1">
            <a:blip r:embed="rId3">
              <a:extLst>
                <a:ext uri="{28A0092B-C50C-407E-A947-70E740481C1C}">
                  <a14:useLocalDpi xmlns:a14="http://schemas.microsoft.com/office/drawing/2010/main" val="0"/>
                </a:ext>
              </a:extLst>
            </a:blip>
            <a:srcRect r="81836" b="69468"/>
            <a:stretch/>
          </p:blipFill>
          <p:spPr>
            <a:xfrm flipH="1" flipV="1">
              <a:off x="9782978" y="4158544"/>
              <a:ext cx="2409022" cy="2699455"/>
            </a:xfrm>
            <a:prstGeom prst="rect">
              <a:avLst/>
            </a:prstGeom>
          </p:spPr>
        </p:pic>
      </p:grpSp>
      <p:sp>
        <p:nvSpPr>
          <p:cNvPr id="2" name="矩形 1">
            <a:extLst>
              <a:ext uri="{FF2B5EF4-FFF2-40B4-BE49-F238E27FC236}">
                <a16:creationId xmlns:a16="http://schemas.microsoft.com/office/drawing/2014/main" id="{3B9F2F96-24B5-F3E4-3F79-06ED7CEC9F26}"/>
              </a:ext>
            </a:extLst>
          </p:cNvPr>
          <p:cNvSpPr/>
          <p:nvPr/>
        </p:nvSpPr>
        <p:spPr>
          <a:xfrm>
            <a:off x="1149948" y="2098032"/>
            <a:ext cx="4039024" cy="1200329"/>
          </a:xfrm>
          <a:prstGeom prst="rect">
            <a:avLst/>
          </a:prstGeom>
        </p:spPr>
        <p:txBody>
          <a:bodyPr wrap="square">
            <a:spAutoFit/>
          </a:bodyPr>
          <a:lstStyle/>
          <a:p>
            <a:pPr marL="285750" lvl="0" indent="-285750" algn="just">
              <a:buFont typeface="Arial" panose="020B0604020202020204" pitchFamily="34" charset="0"/>
              <a:buChar char="•"/>
            </a:pPr>
            <a:r>
              <a:rPr lang="en-US" altLang="zh-CN" dirty="0">
                <a:solidFill>
                  <a:prstClr val="black"/>
                </a:solidFill>
                <a:latin typeface="Times New Roman" panose="02020603050405020304" pitchFamily="18" charset="0"/>
                <a:ea typeface="STXinwei" panose="02010800040101010101" pitchFamily="2" charset="-122"/>
                <a:cs typeface="Times New Roman" panose="02020603050405020304" pitchFamily="18" charset="0"/>
                <a:sym typeface="+mn-lt"/>
              </a:rPr>
              <a:t>During testing, all functional points are essentially covered and are able to function as expected without errors or exceptions.</a:t>
            </a:r>
            <a:endParaRPr lang="zh-CN" altLang="en-US" dirty="0">
              <a:solidFill>
                <a:prstClr val="black"/>
              </a:solidFill>
              <a:latin typeface="STXinwei" panose="02010800040101010101" pitchFamily="2" charset="-122"/>
              <a:ea typeface="STXinwei" panose="02010800040101010101" pitchFamily="2" charset="-122"/>
              <a:cs typeface="+mn-ea"/>
              <a:sym typeface="+mn-lt"/>
            </a:endParaRPr>
          </a:p>
        </p:txBody>
      </p:sp>
      <p:sp>
        <p:nvSpPr>
          <p:cNvPr id="5" name="矩形: 圆角 4">
            <a:extLst>
              <a:ext uri="{FF2B5EF4-FFF2-40B4-BE49-F238E27FC236}">
                <a16:creationId xmlns:a16="http://schemas.microsoft.com/office/drawing/2014/main" id="{50502780-5A8F-397B-9997-A27A1F29A621}"/>
              </a:ext>
            </a:extLst>
          </p:cNvPr>
          <p:cNvSpPr/>
          <p:nvPr/>
        </p:nvSpPr>
        <p:spPr>
          <a:xfrm>
            <a:off x="1395519" y="1480199"/>
            <a:ext cx="3437410" cy="4572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rPr>
              <a:t>Completeness and accuracy:</a:t>
            </a:r>
            <a:endParaRPr lang="zh-CN" alt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endParaRPr>
          </a:p>
        </p:txBody>
      </p:sp>
      <p:sp>
        <p:nvSpPr>
          <p:cNvPr id="9" name="矩形 8">
            <a:extLst>
              <a:ext uri="{FF2B5EF4-FFF2-40B4-BE49-F238E27FC236}">
                <a16:creationId xmlns:a16="http://schemas.microsoft.com/office/drawing/2014/main" id="{225F2051-9048-C24D-99BF-97ABBD47C8CA}"/>
              </a:ext>
            </a:extLst>
          </p:cNvPr>
          <p:cNvSpPr/>
          <p:nvPr/>
        </p:nvSpPr>
        <p:spPr>
          <a:xfrm>
            <a:off x="6309368" y="2098032"/>
            <a:ext cx="4158395" cy="1200329"/>
          </a:xfrm>
          <a:prstGeom prst="rect">
            <a:avLst/>
          </a:prstGeom>
        </p:spPr>
        <p:txBody>
          <a:bodyPr wrap="square">
            <a:spAutoFit/>
          </a:bodyPr>
          <a:lstStyle/>
          <a:p>
            <a:pPr marL="285750" lvl="0" indent="-285750" algn="just">
              <a:buFont typeface="Arial" panose="020B0604020202020204" pitchFamily="34" charset="0"/>
              <a:buChar char="•"/>
            </a:pPr>
            <a:r>
              <a:rPr lang="en-US" altLang="zh-CN" dirty="0">
                <a:solidFill>
                  <a:prstClr val="black"/>
                </a:solidFill>
                <a:latin typeface="Times New Roman" panose="02020603050405020304" pitchFamily="18" charset="0"/>
                <a:cs typeface="Times New Roman" panose="02020603050405020304" pitchFamily="18" charset="0"/>
                <a:sym typeface="+mn-lt"/>
              </a:rPr>
              <a:t>The software should perform well in normal use as well as under various boundary conditions without crashing or generating unanticipated errors.</a:t>
            </a:r>
            <a:endParaRPr lang="zh-CN" altLang="en-US" dirty="0">
              <a:solidFill>
                <a:prstClr val="black"/>
              </a:solidFill>
              <a:latin typeface="Times New Roman" panose="02020603050405020304" pitchFamily="18" charset="0"/>
              <a:cs typeface="Times New Roman" panose="02020603050405020304" pitchFamily="18" charset="0"/>
              <a:sym typeface="+mn-lt"/>
            </a:endParaRPr>
          </a:p>
        </p:txBody>
      </p:sp>
      <p:sp>
        <p:nvSpPr>
          <p:cNvPr id="10" name="矩形: 圆角 9">
            <a:extLst>
              <a:ext uri="{FF2B5EF4-FFF2-40B4-BE49-F238E27FC236}">
                <a16:creationId xmlns:a16="http://schemas.microsoft.com/office/drawing/2014/main" id="{8E125009-D06D-0C71-8856-D55E155C7D6C}"/>
              </a:ext>
            </a:extLst>
          </p:cNvPr>
          <p:cNvSpPr/>
          <p:nvPr/>
        </p:nvSpPr>
        <p:spPr>
          <a:xfrm>
            <a:off x="6578053" y="1480199"/>
            <a:ext cx="3230593" cy="4572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rPr>
              <a:t>Stability and Reliability:</a:t>
            </a:r>
            <a:endParaRPr lang="zh-CN" alt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endParaRPr>
          </a:p>
        </p:txBody>
      </p:sp>
      <p:sp>
        <p:nvSpPr>
          <p:cNvPr id="11" name="矩形 10">
            <a:extLst>
              <a:ext uri="{FF2B5EF4-FFF2-40B4-BE49-F238E27FC236}">
                <a16:creationId xmlns:a16="http://schemas.microsoft.com/office/drawing/2014/main" id="{D942B2CB-42CF-36FB-8FCE-5948FC990269}"/>
              </a:ext>
            </a:extLst>
          </p:cNvPr>
          <p:cNvSpPr/>
          <p:nvPr/>
        </p:nvSpPr>
        <p:spPr>
          <a:xfrm>
            <a:off x="1009296" y="4443880"/>
            <a:ext cx="4179675" cy="1200329"/>
          </a:xfrm>
          <a:prstGeom prst="rect">
            <a:avLst/>
          </a:prstGeom>
        </p:spPr>
        <p:txBody>
          <a:bodyPr wrap="square">
            <a:spAutoFit/>
          </a:bodyPr>
          <a:lstStyle/>
          <a:p>
            <a:pPr marL="285750" lvl="0" indent="-285750" algn="just">
              <a:buFont typeface="Arial" panose="020B0604020202020204" pitchFamily="34" charset="0"/>
              <a:buChar char="•"/>
            </a:pPr>
            <a:r>
              <a:rPr lang="en-US" altLang="zh-CN" dirty="0">
                <a:solidFill>
                  <a:prstClr val="black"/>
                </a:solidFill>
                <a:latin typeface="Times New Roman" panose="02020603050405020304" pitchFamily="18" charset="0"/>
                <a:cs typeface="Times New Roman" panose="02020603050405020304" pitchFamily="18" charset="0"/>
                <a:sym typeface="+mn-lt"/>
              </a:rPr>
              <a:t>Ensure compatibility in a variety of environments. Test results should show that the software performs consistently across devices and operating systems.</a:t>
            </a:r>
          </a:p>
        </p:txBody>
      </p:sp>
      <p:sp>
        <p:nvSpPr>
          <p:cNvPr id="12" name="矩形: 圆角 11">
            <a:extLst>
              <a:ext uri="{FF2B5EF4-FFF2-40B4-BE49-F238E27FC236}">
                <a16:creationId xmlns:a16="http://schemas.microsoft.com/office/drawing/2014/main" id="{E8147C35-BCBA-1D60-138D-8AD68D33FB08}"/>
              </a:ext>
            </a:extLst>
          </p:cNvPr>
          <p:cNvSpPr/>
          <p:nvPr/>
        </p:nvSpPr>
        <p:spPr>
          <a:xfrm>
            <a:off x="1395519" y="3678262"/>
            <a:ext cx="1884381" cy="4572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rPr>
              <a:t>Compatibility</a:t>
            </a:r>
            <a:endParaRPr lang="zh-CN" alt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endParaRPr>
          </a:p>
        </p:txBody>
      </p:sp>
      <p:sp>
        <p:nvSpPr>
          <p:cNvPr id="13" name="矩形 12">
            <a:extLst>
              <a:ext uri="{FF2B5EF4-FFF2-40B4-BE49-F238E27FC236}">
                <a16:creationId xmlns:a16="http://schemas.microsoft.com/office/drawing/2014/main" id="{5563FD93-9065-A1D2-9412-36801FD463D6}"/>
              </a:ext>
            </a:extLst>
          </p:cNvPr>
          <p:cNvSpPr/>
          <p:nvPr/>
        </p:nvSpPr>
        <p:spPr>
          <a:xfrm>
            <a:off x="6263505" y="4443880"/>
            <a:ext cx="4158395" cy="1477328"/>
          </a:xfrm>
          <a:prstGeom prst="rect">
            <a:avLst/>
          </a:prstGeom>
        </p:spPr>
        <p:txBody>
          <a:bodyPr wrap="square">
            <a:spAutoFit/>
          </a:bodyPr>
          <a:lstStyle/>
          <a:p>
            <a:pPr marL="285750" lvl="0" indent="-285750" algn="just">
              <a:buFont typeface="Arial" panose="020B0604020202020204" pitchFamily="34" charset="0"/>
              <a:buChar char="•"/>
            </a:pPr>
            <a:r>
              <a:rPr lang="en-US" altLang="zh-CN" dirty="0">
                <a:solidFill>
                  <a:prstClr val="black"/>
                </a:solidFill>
                <a:latin typeface="Times New Roman" panose="02020603050405020304" pitchFamily="18" charset="0"/>
                <a:cs typeface="Times New Roman" panose="02020603050405020304" pitchFamily="18" charset="0"/>
                <a:sym typeface="+mn-lt"/>
              </a:rPr>
              <a:t>Testing should verify the security of the software to ensure the safety of user data and protect user privacy. The software should not have vulnerabilities or be vulnerable to attack risks.</a:t>
            </a:r>
            <a:endParaRPr lang="zh-CN" altLang="en-US" dirty="0">
              <a:solidFill>
                <a:prstClr val="black"/>
              </a:solidFill>
              <a:latin typeface="Times New Roman" panose="02020603050405020304" pitchFamily="18" charset="0"/>
              <a:cs typeface="Times New Roman" panose="02020603050405020304" pitchFamily="18" charset="0"/>
              <a:sym typeface="+mn-lt"/>
            </a:endParaRPr>
          </a:p>
        </p:txBody>
      </p:sp>
      <p:sp>
        <p:nvSpPr>
          <p:cNvPr id="14" name="矩形: 圆角 13">
            <a:extLst>
              <a:ext uri="{FF2B5EF4-FFF2-40B4-BE49-F238E27FC236}">
                <a16:creationId xmlns:a16="http://schemas.microsoft.com/office/drawing/2014/main" id="{70421D17-790A-9F94-448F-A072189724E0}"/>
              </a:ext>
            </a:extLst>
          </p:cNvPr>
          <p:cNvSpPr/>
          <p:nvPr/>
        </p:nvSpPr>
        <p:spPr>
          <a:xfrm>
            <a:off x="6578053" y="3862927"/>
            <a:ext cx="1764650" cy="4572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rPr>
              <a:t>Security</a:t>
            </a:r>
            <a:endParaRPr lang="zh-CN" alt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endParaRPr>
          </a:p>
        </p:txBody>
      </p:sp>
      <p:sp>
        <p:nvSpPr>
          <p:cNvPr id="15" name="标题 1">
            <a:extLst>
              <a:ext uri="{FF2B5EF4-FFF2-40B4-BE49-F238E27FC236}">
                <a16:creationId xmlns:a16="http://schemas.microsoft.com/office/drawing/2014/main" id="{94B0107D-B403-BC50-472E-512B5C0B7B54}"/>
              </a:ext>
            </a:extLst>
          </p:cNvPr>
          <p:cNvSpPr txBox="1">
            <a:spLocks/>
          </p:cNvSpPr>
          <p:nvPr/>
        </p:nvSpPr>
        <p:spPr>
          <a:xfrm>
            <a:off x="666750" y="491781"/>
            <a:ext cx="10858500" cy="592142"/>
          </a:xfrm>
          <a:prstGeom prst="rect">
            <a:avLst/>
          </a:prstGeom>
        </p:spPr>
        <p:txBody>
          <a:bodyPr/>
          <a:lst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a:lstStyle>
          <a:p>
            <a:r>
              <a:rPr lang="en-US" altLang="zh-CN" dirty="0">
                <a:solidFill>
                  <a:srgbClr val="C00000"/>
                </a:solidFill>
                <a:latin typeface="Times New Roman" panose="02020603050405020304" pitchFamily="18" charset="0"/>
                <a:cs typeface="Times New Roman" panose="02020603050405020304" pitchFamily="18" charset="0"/>
              </a:rPr>
              <a:t>Application Test</a:t>
            </a:r>
            <a:endParaRPr lang="zh-CN" altLang="en-US" dirty="0">
              <a:solidFill>
                <a:srgbClr val="C00000"/>
              </a:solidFill>
              <a:latin typeface="Times New Roman" panose="02020603050405020304" pitchFamily="18" charset="0"/>
              <a:cs typeface="Times New Roman" panose="02020603050405020304" pitchFamily="18" charset="0"/>
              <a:sym typeface="Arial" panose="020B0604020202020204" pitchFamily="34" charset="0"/>
            </a:endParaRPr>
          </a:p>
        </p:txBody>
      </p:sp>
    </p:spTree>
    <p:custDataLst>
      <p:tags r:id="rId1"/>
    </p:custDataLst>
    <p:extLst>
      <p:ext uri="{BB962C8B-B14F-4D97-AF65-F5344CB8AC3E}">
        <p14:creationId xmlns:p14="http://schemas.microsoft.com/office/powerpoint/2010/main" val="288017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750"/>
                                        <p:tgtEl>
                                          <p:spTgt spid="5"/>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750"/>
                                        <p:tgtEl>
                                          <p:spTgt spid="2"/>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750"/>
                                        <p:tgtEl>
                                          <p:spTgt spid="12"/>
                                        </p:tgtEl>
                                      </p:cBhvr>
                                    </p:animEffect>
                                  </p:childTnLst>
                                </p:cTn>
                              </p:par>
                            </p:childTnLst>
                          </p:cTn>
                        </p:par>
                        <p:par>
                          <p:cTn id="16" fill="hold">
                            <p:stCondLst>
                              <p:cond delay="225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750"/>
                                        <p:tgtEl>
                                          <p:spTgt spid="11"/>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750"/>
                                        <p:tgtEl>
                                          <p:spTgt spid="10"/>
                                        </p:tgtEl>
                                      </p:cBhvr>
                                    </p:animEffect>
                                  </p:childTnLst>
                                </p:cTn>
                              </p:par>
                            </p:childTnLst>
                          </p:cTn>
                        </p:par>
                        <p:par>
                          <p:cTn id="24" fill="hold">
                            <p:stCondLst>
                              <p:cond delay="3750"/>
                            </p:stCondLst>
                            <p:childTnLst>
                              <p:par>
                                <p:cTn id="25" presetID="22" presetClass="entr" presetSubtype="8"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750"/>
                                        <p:tgtEl>
                                          <p:spTgt spid="9"/>
                                        </p:tgtEl>
                                      </p:cBhvr>
                                    </p:animEffect>
                                  </p:childTnLst>
                                </p:cTn>
                              </p:par>
                            </p:childTnLst>
                          </p:cTn>
                        </p:par>
                        <p:par>
                          <p:cTn id="28" fill="hold">
                            <p:stCondLst>
                              <p:cond delay="4500"/>
                            </p:stCondLst>
                            <p:childTnLst>
                              <p:par>
                                <p:cTn id="29" presetID="22" presetClass="entr" presetSubtype="8"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750"/>
                                        <p:tgtEl>
                                          <p:spTgt spid="14"/>
                                        </p:tgtEl>
                                      </p:cBhvr>
                                    </p:animEffect>
                                  </p:childTnLst>
                                </p:cTn>
                              </p:par>
                            </p:childTnLst>
                          </p:cTn>
                        </p:par>
                        <p:par>
                          <p:cTn id="32" fill="hold">
                            <p:stCondLst>
                              <p:cond delay="5250"/>
                            </p:stCondLst>
                            <p:childTnLst>
                              <p:par>
                                <p:cTn id="33" presetID="22" presetClass="entr" presetSubtype="8"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9" grpId="0"/>
      <p:bldP spid="10" grpId="0" animBg="1"/>
      <p:bldP spid="11" grpId="0"/>
      <p:bldP spid="12" grpId="0" animBg="1"/>
      <p:bldP spid="13" grpId="0"/>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330901" y="3429000"/>
            <a:ext cx="5731164" cy="1089529"/>
          </a:xfrm>
        </p:spPr>
        <p:txBody>
          <a:bodyPr/>
          <a:lstStyle/>
          <a:p>
            <a:pPr>
              <a:buSzPct val="25000"/>
            </a:pPr>
            <a:r>
              <a:rPr lang="zh-CN" altLang="en-US" sz="3600" b="1" dirty="0">
                <a:gradFill>
                  <a:gsLst>
                    <a:gs pos="4000">
                      <a:schemeClr val="accent4">
                        <a:lumMod val="40000"/>
                        <a:lumOff val="60000"/>
                      </a:schemeClr>
                    </a:gs>
                    <a:gs pos="32000">
                      <a:schemeClr val="accent2">
                        <a:lumMod val="75000"/>
                      </a:schemeClr>
                    </a:gs>
                  </a:gsLst>
                  <a:lin ang="5400000" scaled="1"/>
                </a:gradFill>
                <a:latin typeface="Times New Roman" panose="02020603050405020304" pitchFamily="18" charset="0"/>
                <a:cs typeface="Times New Roman" panose="02020603050405020304" pitchFamily="18" charset="0"/>
              </a:rPr>
              <a:t> </a:t>
            </a:r>
            <a:r>
              <a:rPr lang="en-US" altLang="zh-CN" sz="3600" b="1" dirty="0">
                <a:gradFill>
                  <a:gsLst>
                    <a:gs pos="4000">
                      <a:schemeClr val="accent4">
                        <a:lumMod val="40000"/>
                        <a:lumOff val="60000"/>
                      </a:schemeClr>
                    </a:gs>
                    <a:gs pos="32000">
                      <a:schemeClr val="accent2">
                        <a:lumMod val="75000"/>
                      </a:schemeClr>
                    </a:gs>
                  </a:gsLst>
                  <a:lin ang="5400000" scaled="1"/>
                </a:gradFill>
                <a:latin typeface="Times New Roman" panose="02020603050405020304" pitchFamily="18" charset="0"/>
                <a:cs typeface="Times New Roman" panose="02020603050405020304" pitchFamily="18" charset="0"/>
              </a:rPr>
              <a:t>User experience and improvement effects</a:t>
            </a:r>
            <a:endParaRPr lang="zh-CN" altLang="en-US" sz="3600" b="1" dirty="0">
              <a:gradFill>
                <a:gsLst>
                  <a:gs pos="4000">
                    <a:schemeClr val="accent4">
                      <a:lumMod val="40000"/>
                      <a:lumOff val="60000"/>
                    </a:schemeClr>
                  </a:gs>
                  <a:gs pos="32000">
                    <a:schemeClr val="accent2">
                      <a:lumMod val="75000"/>
                    </a:schemeClr>
                  </a:gs>
                </a:gsLst>
                <a:lin ang="5400000" scaled="1"/>
              </a:gradFill>
              <a:latin typeface="Times New Roman" panose="02020603050405020304" pitchFamily="18" charset="0"/>
              <a:cs typeface="Times New Roman" panose="02020603050405020304" pitchFamily="18" charset="0"/>
            </a:endParaRPr>
          </a:p>
        </p:txBody>
      </p:sp>
      <p:sp>
        <p:nvSpPr>
          <p:cNvPr id="3" name="文本框 2"/>
          <p:cNvSpPr txBox="1"/>
          <p:nvPr/>
        </p:nvSpPr>
        <p:spPr>
          <a:xfrm>
            <a:off x="5413824" y="2105561"/>
            <a:ext cx="1351652" cy="1323439"/>
          </a:xfrm>
          <a:prstGeom prst="rect">
            <a:avLst/>
          </a:prstGeom>
          <a:noFill/>
          <a:ln w="117475">
            <a:noFill/>
          </a:ln>
        </p:spPr>
        <p:txBody>
          <a:bodyPr wrap="none" rtlCol="0">
            <a:spAutoFit/>
          </a:bodyPr>
          <a:lstStyle/>
          <a:p>
            <a:r>
              <a:rPr lang="en-US" altLang="zh-CN" sz="8000" b="1" spc="100" dirty="0">
                <a:gradFill>
                  <a:gsLst>
                    <a:gs pos="4000">
                      <a:schemeClr val="accent4">
                        <a:lumMod val="40000"/>
                        <a:lumOff val="60000"/>
                      </a:schemeClr>
                    </a:gs>
                    <a:gs pos="32000">
                      <a:schemeClr val="accent2">
                        <a:lumMod val="75000"/>
                      </a:schemeClr>
                    </a:gs>
                  </a:gsLst>
                  <a:lin ang="5400000" scaled="1"/>
                </a:gradFill>
                <a:ea typeface="+mj-ea"/>
                <a:cs typeface="Arial" panose="020B0604020202020204" pitchFamily="34" charset="0"/>
              </a:rPr>
              <a:t>04</a:t>
            </a:r>
            <a:endParaRPr lang="zh-CN" altLang="en-US" sz="8000" b="1" spc="100" dirty="0">
              <a:gradFill>
                <a:gsLst>
                  <a:gs pos="4000">
                    <a:schemeClr val="accent4">
                      <a:lumMod val="40000"/>
                      <a:lumOff val="60000"/>
                    </a:schemeClr>
                  </a:gs>
                  <a:gs pos="32000">
                    <a:schemeClr val="accent2">
                      <a:lumMod val="75000"/>
                    </a:schemeClr>
                  </a:gs>
                </a:gsLst>
                <a:lin ang="5400000" scaled="1"/>
              </a:gradFill>
              <a:ea typeface="+mj-ea"/>
              <a:cs typeface="Arial" panose="020B0604020202020204" pitchFamily="34" charset="0"/>
            </a:endParaRPr>
          </a:p>
        </p:txBody>
      </p:sp>
    </p:spTree>
    <p:custDataLst>
      <p:tags r:id="rId1"/>
    </p:custDataLst>
    <p:extLst>
      <p:ext uri="{BB962C8B-B14F-4D97-AF65-F5344CB8AC3E}">
        <p14:creationId xmlns:p14="http://schemas.microsoft.com/office/powerpoint/2010/main" val="421334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1098C732-86A7-DC84-C8FB-451F2D250F1B}"/>
              </a:ext>
            </a:extLst>
          </p:cNvPr>
          <p:cNvGrpSpPr/>
          <p:nvPr/>
        </p:nvGrpSpPr>
        <p:grpSpPr>
          <a:xfrm>
            <a:off x="0" y="-1"/>
            <a:ext cx="12192000" cy="6858000"/>
            <a:chOff x="0" y="-1"/>
            <a:chExt cx="12192000" cy="6858000"/>
          </a:xfrm>
        </p:grpSpPr>
        <p:sp>
          <p:nvSpPr>
            <p:cNvPr id="3" name="矩形 2">
              <a:extLst>
                <a:ext uri="{FF2B5EF4-FFF2-40B4-BE49-F238E27FC236}">
                  <a16:creationId xmlns:a16="http://schemas.microsoft.com/office/drawing/2014/main" id="{D3F17FFC-3C4D-A69E-2BE1-7DD8E33C167F}"/>
                </a:ext>
              </a:extLst>
            </p:cNvPr>
            <p:cNvSpPr/>
            <p:nvPr/>
          </p:nvSpPr>
          <p:spPr>
            <a:xfrm>
              <a:off x="394520" y="253599"/>
              <a:ext cx="11402961" cy="63508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黑白色的花&#10;&#10;描述已自动生成">
              <a:extLst>
                <a:ext uri="{FF2B5EF4-FFF2-40B4-BE49-F238E27FC236}">
                  <a16:creationId xmlns:a16="http://schemas.microsoft.com/office/drawing/2014/main" id="{36F38AD8-B802-511B-936C-CA89ED2BACDA}"/>
                </a:ext>
              </a:extLst>
            </p:cNvPr>
            <p:cNvPicPr>
              <a:picLocks noChangeAspect="1"/>
            </p:cNvPicPr>
            <p:nvPr/>
          </p:nvPicPr>
          <p:blipFill rotWithShape="1">
            <a:blip r:embed="rId3">
              <a:extLst>
                <a:ext uri="{28A0092B-C50C-407E-A947-70E740481C1C}">
                  <a14:useLocalDpi xmlns:a14="http://schemas.microsoft.com/office/drawing/2010/main" val="0"/>
                </a:ext>
              </a:extLst>
            </a:blip>
            <a:srcRect r="81836" b="69468"/>
            <a:stretch/>
          </p:blipFill>
          <p:spPr>
            <a:xfrm>
              <a:off x="0" y="-1"/>
              <a:ext cx="1405915" cy="1575413"/>
            </a:xfrm>
            <a:prstGeom prst="rect">
              <a:avLst/>
            </a:prstGeom>
          </p:spPr>
        </p:pic>
        <p:pic>
          <p:nvPicPr>
            <p:cNvPr id="7" name="图片 6" descr="黑白色的花&#10;&#10;描述已自动生成">
              <a:extLst>
                <a:ext uri="{FF2B5EF4-FFF2-40B4-BE49-F238E27FC236}">
                  <a16:creationId xmlns:a16="http://schemas.microsoft.com/office/drawing/2014/main" id="{FB9F1899-E598-0EFA-F813-DBA577A36A67}"/>
                </a:ext>
              </a:extLst>
            </p:cNvPr>
            <p:cNvPicPr>
              <a:picLocks noChangeAspect="1"/>
            </p:cNvPicPr>
            <p:nvPr/>
          </p:nvPicPr>
          <p:blipFill rotWithShape="1">
            <a:blip r:embed="rId3">
              <a:extLst>
                <a:ext uri="{28A0092B-C50C-407E-A947-70E740481C1C}">
                  <a14:useLocalDpi xmlns:a14="http://schemas.microsoft.com/office/drawing/2010/main" val="0"/>
                </a:ext>
              </a:extLst>
            </a:blip>
            <a:srcRect r="81836" b="69468"/>
            <a:stretch/>
          </p:blipFill>
          <p:spPr>
            <a:xfrm flipH="1" flipV="1">
              <a:off x="9782978" y="4158544"/>
              <a:ext cx="2409022" cy="2699455"/>
            </a:xfrm>
            <a:prstGeom prst="rect">
              <a:avLst/>
            </a:prstGeom>
          </p:spPr>
        </p:pic>
      </p:grpSp>
      <p:graphicFrame>
        <p:nvGraphicFramePr>
          <p:cNvPr id="4" name="表格 4">
            <a:extLst>
              <a:ext uri="{FF2B5EF4-FFF2-40B4-BE49-F238E27FC236}">
                <a16:creationId xmlns:a16="http://schemas.microsoft.com/office/drawing/2014/main" id="{CC4084BF-2712-4E9C-CD93-E096FA7F81E0}"/>
              </a:ext>
            </a:extLst>
          </p:cNvPr>
          <p:cNvGraphicFramePr>
            <a:graphicFrameLocks noGrp="1"/>
          </p:cNvGraphicFramePr>
          <p:nvPr>
            <p:extLst>
              <p:ext uri="{D42A27DB-BD31-4B8C-83A1-F6EECF244321}">
                <p14:modId xmlns:p14="http://schemas.microsoft.com/office/powerpoint/2010/main" val="270461818"/>
              </p:ext>
            </p:extLst>
          </p:nvPr>
        </p:nvGraphicFramePr>
        <p:xfrm>
          <a:off x="394519" y="942340"/>
          <a:ext cx="11402961" cy="4973320"/>
        </p:xfrm>
        <a:graphic>
          <a:graphicData uri="http://schemas.openxmlformats.org/drawingml/2006/table">
            <a:tbl>
              <a:tblPr firstRow="1" bandRow="1">
                <a:tableStyleId>{5C22544A-7EE6-4342-B048-85BDC9FD1C3A}</a:tableStyleId>
              </a:tblPr>
              <a:tblGrid>
                <a:gridCol w="553448">
                  <a:extLst>
                    <a:ext uri="{9D8B030D-6E8A-4147-A177-3AD203B41FA5}">
                      <a16:colId xmlns:a16="http://schemas.microsoft.com/office/drawing/2014/main" val="1031378773"/>
                    </a:ext>
                  </a:extLst>
                </a:gridCol>
                <a:gridCol w="1886269">
                  <a:extLst>
                    <a:ext uri="{9D8B030D-6E8A-4147-A177-3AD203B41FA5}">
                      <a16:colId xmlns:a16="http://schemas.microsoft.com/office/drawing/2014/main" val="185943290"/>
                    </a:ext>
                  </a:extLst>
                </a:gridCol>
                <a:gridCol w="4765675">
                  <a:extLst>
                    <a:ext uri="{9D8B030D-6E8A-4147-A177-3AD203B41FA5}">
                      <a16:colId xmlns:a16="http://schemas.microsoft.com/office/drawing/2014/main" val="1001624865"/>
                    </a:ext>
                  </a:extLst>
                </a:gridCol>
                <a:gridCol w="4197569">
                  <a:extLst>
                    <a:ext uri="{9D8B030D-6E8A-4147-A177-3AD203B41FA5}">
                      <a16:colId xmlns:a16="http://schemas.microsoft.com/office/drawing/2014/main" val="1593656499"/>
                    </a:ext>
                  </a:extLst>
                </a:gridCol>
              </a:tblGrid>
              <a:tr h="370840">
                <a:tc>
                  <a:txBody>
                    <a:bodyPr/>
                    <a:lstStyle/>
                    <a:p>
                      <a:pPr algn="ctr"/>
                      <a:r>
                        <a:rPr lang="en-US" altLang="zh-CN" dirty="0"/>
                        <a:t>NO.</a:t>
                      </a:r>
                      <a:endParaRPr lang="zh-CN" altLang="en-US" dirty="0"/>
                    </a:p>
                  </a:txBody>
                  <a:tcPr anchor="ctr"/>
                </a:tc>
                <a:tc>
                  <a:txBody>
                    <a:bodyPr/>
                    <a:lstStyle/>
                    <a:p>
                      <a:pPr algn="ctr"/>
                      <a:r>
                        <a:rPr lang="en-US" altLang="zh-CN" dirty="0"/>
                        <a:t>Characters</a:t>
                      </a:r>
                      <a:endParaRPr lang="zh-CN" altLang="en-US" dirty="0"/>
                    </a:p>
                  </a:txBody>
                  <a:tcPr anchor="ctr"/>
                </a:tc>
                <a:tc>
                  <a:txBody>
                    <a:bodyPr/>
                    <a:lstStyle/>
                    <a:p>
                      <a:pPr algn="ctr"/>
                      <a:r>
                        <a:rPr lang="en-US" altLang="zh-CN" dirty="0"/>
                        <a:t>Application Evaluation</a:t>
                      </a:r>
                      <a:endParaRPr lang="zh-CN" altLang="en-US" dirty="0"/>
                    </a:p>
                  </a:txBody>
                  <a:tcPr anchor="ctr"/>
                </a:tc>
                <a:tc>
                  <a:txBody>
                    <a:bodyPr/>
                    <a:lstStyle/>
                    <a:p>
                      <a:pPr algn="ctr"/>
                      <a:r>
                        <a:rPr lang="en-US" altLang="zh-CN" dirty="0"/>
                        <a:t>Suggestions For Improvement</a:t>
                      </a:r>
                      <a:endParaRPr lang="zh-CN" altLang="en-US" dirty="0"/>
                    </a:p>
                  </a:txBody>
                  <a:tcPr anchor="ctr"/>
                </a:tc>
                <a:extLst>
                  <a:ext uri="{0D108BD9-81ED-4DB2-BD59-A6C34878D82A}">
                    <a16:rowId xmlns:a16="http://schemas.microsoft.com/office/drawing/2014/main" val="2596592814"/>
                  </a:ext>
                </a:extLst>
              </a:tr>
              <a:tr h="370840">
                <a:tc>
                  <a:txBody>
                    <a:bodyPr/>
                    <a:lstStyle/>
                    <a:p>
                      <a:pPr algn="ctr"/>
                      <a:r>
                        <a:rPr lang="en-US" altLang="zh-CN" sz="1600" dirty="0">
                          <a:latin typeface="Times New Roman" panose="02020603050405020304" pitchFamily="18" charset="0"/>
                          <a:cs typeface="Times New Roman" panose="02020603050405020304" pitchFamily="18" charset="0"/>
                        </a:rPr>
                        <a:t>1</a:t>
                      </a:r>
                      <a:endParaRPr lang="zh-CN" alt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600" dirty="0">
                          <a:latin typeface="Times New Roman" panose="02020603050405020304" pitchFamily="18" charset="0"/>
                          <a:cs typeface="Times New Roman" panose="02020603050405020304" pitchFamily="18" charset="0"/>
                        </a:rPr>
                        <a:t>2021 IMIS</a:t>
                      </a:r>
                      <a:endParaRPr lang="zh-CN" altLang="en-US" sz="16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600" dirty="0">
                          <a:latin typeface="Times New Roman" panose="02020603050405020304" pitchFamily="18" charset="0"/>
                          <a:cs typeface="Times New Roman" panose="02020603050405020304" pitchFamily="18" charset="0"/>
                        </a:rPr>
                        <a:t>This app introduces a lot of traditional Chinese food, which is very interesting and can help me </a:t>
                      </a:r>
                      <a:r>
                        <a:rPr lang="en-US" altLang="zh-CN" sz="1600" dirty="0">
                          <a:solidFill>
                            <a:schemeClr val="accent1"/>
                          </a:solidFill>
                          <a:latin typeface="Times New Roman" panose="02020603050405020304" pitchFamily="18" charset="0"/>
                          <a:cs typeface="Times New Roman" panose="02020603050405020304" pitchFamily="18" charset="0"/>
                        </a:rPr>
                        <a:t>better understand Chinese food culture</a:t>
                      </a:r>
                      <a:r>
                        <a:rPr lang="en-US" altLang="zh-CN" sz="1600" dirty="0">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600" dirty="0">
                          <a:latin typeface="Times New Roman" panose="02020603050405020304" pitchFamily="18" charset="0"/>
                          <a:cs typeface="Times New Roman" panose="02020603050405020304" pitchFamily="18" charset="0"/>
                        </a:rPr>
                        <a:t>The app needs to </a:t>
                      </a:r>
                      <a:r>
                        <a:rPr lang="en-US" altLang="zh-CN" sz="1600" dirty="0">
                          <a:solidFill>
                            <a:schemeClr val="accent1"/>
                          </a:solidFill>
                          <a:latin typeface="Times New Roman" panose="02020603050405020304" pitchFamily="18" charset="0"/>
                          <a:cs typeface="Times New Roman" panose="02020603050405020304" pitchFamily="18" charset="0"/>
                        </a:rPr>
                        <a:t>add more interactive activities </a:t>
                      </a:r>
                      <a:r>
                        <a:rPr lang="en-US" altLang="zh-CN" sz="1600" dirty="0">
                          <a:latin typeface="Times New Roman" panose="02020603050405020304" pitchFamily="18" charset="0"/>
                          <a:cs typeface="Times New Roman" panose="02020603050405020304" pitchFamily="18" charset="0"/>
                        </a:rPr>
                        <a:t>to allow users to better participate in and experience Chinese food culture.</a:t>
                      </a:r>
                      <a:endParaRPr lang="zh-CN" alt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652661824"/>
                  </a:ext>
                </a:extLst>
              </a:tr>
              <a:tr h="370840">
                <a:tc>
                  <a:txBody>
                    <a:bodyPr/>
                    <a:lstStyle/>
                    <a:p>
                      <a:pPr algn="ctr"/>
                      <a:r>
                        <a:rPr lang="en-US" altLang="zh-CN" sz="1600" dirty="0">
                          <a:latin typeface="Times New Roman" panose="02020603050405020304" pitchFamily="18" charset="0"/>
                          <a:cs typeface="Times New Roman" panose="02020603050405020304" pitchFamily="18" charset="0"/>
                        </a:rPr>
                        <a:t>2</a:t>
                      </a:r>
                      <a:endParaRPr lang="zh-CN" alt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600" dirty="0">
                          <a:latin typeface="Times New Roman" panose="02020603050405020304" pitchFamily="18" charset="0"/>
                          <a:cs typeface="Times New Roman" panose="02020603050405020304" pitchFamily="18" charset="0"/>
                        </a:rPr>
                        <a:t>2021 SE</a:t>
                      </a:r>
                      <a:endParaRPr lang="zh-CN" altLang="en-US" sz="16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600" dirty="0">
                          <a:latin typeface="Times New Roman" panose="02020603050405020304" pitchFamily="18" charset="0"/>
                          <a:cs typeface="Times New Roman" panose="02020603050405020304" pitchFamily="18" charset="0"/>
                        </a:rPr>
                        <a:t>The interface design of this app is relatively simple, but it is </a:t>
                      </a:r>
                      <a:r>
                        <a:rPr lang="en-US" altLang="zh-CN" sz="1600" dirty="0">
                          <a:solidFill>
                            <a:schemeClr val="tx1"/>
                          </a:solidFill>
                          <a:latin typeface="Times New Roman" panose="02020603050405020304" pitchFamily="18" charset="0"/>
                          <a:cs typeface="Times New Roman" panose="02020603050405020304" pitchFamily="18" charset="0"/>
                        </a:rPr>
                        <a:t>easy to use</a:t>
                      </a:r>
                      <a:r>
                        <a:rPr lang="en-US" altLang="zh-CN" sz="1600" dirty="0">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600" dirty="0">
                          <a:latin typeface="Times New Roman" panose="02020603050405020304" pitchFamily="18" charset="0"/>
                          <a:cs typeface="Times New Roman" panose="02020603050405020304" pitchFamily="18" charset="0"/>
                        </a:rPr>
                        <a:t>The app needs to </a:t>
                      </a:r>
                      <a:r>
                        <a:rPr lang="en-US" altLang="zh-CN" sz="1600" dirty="0">
                          <a:solidFill>
                            <a:schemeClr val="accent1"/>
                          </a:solidFill>
                          <a:latin typeface="Times New Roman" panose="02020603050405020304" pitchFamily="18" charset="0"/>
                          <a:cs typeface="Times New Roman" panose="02020603050405020304" pitchFamily="18" charset="0"/>
                        </a:rPr>
                        <a:t>provide more personalized recommendation functions</a:t>
                      </a:r>
                      <a:r>
                        <a:rPr lang="en-US" altLang="zh-CN" sz="1600" dirty="0">
                          <a:latin typeface="Times New Roman" panose="02020603050405020304" pitchFamily="18" charset="0"/>
                          <a:cs typeface="Times New Roman" panose="02020603050405020304" pitchFamily="18" charset="0"/>
                        </a:rPr>
                        <a:t>, so that users can better find their favorite traditional food and practices.</a:t>
                      </a:r>
                      <a:endParaRPr lang="zh-CN" alt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439202972"/>
                  </a:ext>
                </a:extLst>
              </a:tr>
              <a:tr h="370840">
                <a:tc>
                  <a:txBody>
                    <a:bodyPr/>
                    <a:lstStyle/>
                    <a:p>
                      <a:pPr algn="ctr"/>
                      <a:r>
                        <a:rPr lang="en-US" altLang="zh-CN" sz="1600" dirty="0">
                          <a:latin typeface="Times New Roman" panose="02020603050405020304" pitchFamily="18" charset="0"/>
                          <a:cs typeface="Times New Roman" panose="02020603050405020304" pitchFamily="18" charset="0"/>
                        </a:rPr>
                        <a:t>3</a:t>
                      </a:r>
                      <a:endParaRPr lang="zh-CN" alt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600" dirty="0">
                          <a:latin typeface="Times New Roman" panose="02020603050405020304" pitchFamily="18" charset="0"/>
                          <a:cs typeface="Times New Roman" panose="02020603050405020304" pitchFamily="18" charset="0"/>
                        </a:rPr>
                        <a:t>2021 SE</a:t>
                      </a:r>
                      <a:endParaRPr lang="zh-CN" altLang="en-US" sz="16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600" dirty="0">
                          <a:latin typeface="Times New Roman" panose="02020603050405020304" pitchFamily="18" charset="0"/>
                          <a:cs typeface="Times New Roman" panose="02020603050405020304" pitchFamily="18" charset="0"/>
                        </a:rPr>
                        <a:t>This app provides a lot of food pictures and detailed introduction, which is very useful, allowing me to </a:t>
                      </a:r>
                      <a:r>
                        <a:rPr lang="en-US" altLang="zh-CN" sz="1600" dirty="0">
                          <a:solidFill>
                            <a:schemeClr val="accent1"/>
                          </a:solidFill>
                          <a:latin typeface="Times New Roman" panose="02020603050405020304" pitchFamily="18" charset="0"/>
                          <a:cs typeface="Times New Roman" panose="02020603050405020304" pitchFamily="18" charset="0"/>
                        </a:rPr>
                        <a:t>better understand the production process and raw materials of each food</a:t>
                      </a:r>
                      <a:r>
                        <a:rPr lang="en-US" altLang="zh-CN" sz="1600" dirty="0">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600" dirty="0">
                          <a:latin typeface="Times New Roman" panose="02020603050405020304" pitchFamily="18" charset="0"/>
                          <a:cs typeface="Times New Roman" panose="02020603050405020304" pitchFamily="18" charset="0"/>
                        </a:rPr>
                        <a:t>This application needs to </a:t>
                      </a:r>
                      <a:r>
                        <a:rPr lang="en-US" altLang="zh-CN" sz="1600" dirty="0">
                          <a:solidFill>
                            <a:schemeClr val="accent1"/>
                          </a:solidFill>
                          <a:latin typeface="Times New Roman" panose="02020603050405020304" pitchFamily="18" charset="0"/>
                          <a:cs typeface="Times New Roman" panose="02020603050405020304" pitchFamily="18" charset="0"/>
                        </a:rPr>
                        <a:t>improve the stability and fluency</a:t>
                      </a:r>
                      <a:r>
                        <a:rPr lang="en-US" altLang="zh-CN" sz="1600" dirty="0">
                          <a:latin typeface="Times New Roman" panose="02020603050405020304" pitchFamily="18" charset="0"/>
                          <a:cs typeface="Times New Roman" panose="02020603050405020304" pitchFamily="18" charset="0"/>
                        </a:rPr>
                        <a:t> of the user experience, avoid flash back and stutter problems, and improve the user experience.</a:t>
                      </a:r>
                      <a:endParaRPr lang="zh-CN" alt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389166895"/>
                  </a:ext>
                </a:extLst>
              </a:tr>
              <a:tr h="370840">
                <a:tc>
                  <a:txBody>
                    <a:bodyPr/>
                    <a:lstStyle/>
                    <a:p>
                      <a:pPr algn="ctr"/>
                      <a:r>
                        <a:rPr lang="en-US" altLang="zh-CN" sz="1600" dirty="0">
                          <a:latin typeface="Times New Roman" panose="02020603050405020304" pitchFamily="18" charset="0"/>
                          <a:cs typeface="Times New Roman" panose="02020603050405020304" pitchFamily="18" charset="0"/>
                        </a:rPr>
                        <a:t>4</a:t>
                      </a:r>
                      <a:endParaRPr lang="zh-CN" alt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600" dirty="0">
                          <a:latin typeface="Times New Roman" panose="02020603050405020304" pitchFamily="18" charset="0"/>
                          <a:cs typeface="Times New Roman" panose="02020603050405020304" pitchFamily="18" charset="0"/>
                        </a:rPr>
                        <a:t>2021 SE</a:t>
                      </a:r>
                      <a:endParaRPr lang="zh-CN" altLang="en-US" sz="16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600" dirty="0">
                          <a:latin typeface="Times New Roman" panose="02020603050405020304" pitchFamily="18" charset="0"/>
                          <a:cs typeface="Times New Roman" panose="02020603050405020304" pitchFamily="18" charset="0"/>
                        </a:rPr>
                        <a:t>The food </a:t>
                      </a:r>
                      <a:r>
                        <a:rPr lang="en-US" altLang="zh-CN" sz="1600" dirty="0">
                          <a:solidFill>
                            <a:schemeClr val="accent1"/>
                          </a:solidFill>
                          <a:latin typeface="Times New Roman" panose="02020603050405020304" pitchFamily="18" charset="0"/>
                          <a:cs typeface="Times New Roman" panose="02020603050405020304" pitchFamily="18" charset="0"/>
                        </a:rPr>
                        <a:t>pictures and introduction </a:t>
                      </a:r>
                      <a:r>
                        <a:rPr lang="en-US" altLang="zh-CN" sz="1600" dirty="0">
                          <a:latin typeface="Times New Roman" panose="02020603050405020304" pitchFamily="18" charset="0"/>
                          <a:cs typeface="Times New Roman" panose="02020603050405020304" pitchFamily="18" charset="0"/>
                        </a:rPr>
                        <a:t>of this app are very </a:t>
                      </a:r>
                      <a:r>
                        <a:rPr lang="en-US" altLang="zh-CN" sz="1600" dirty="0">
                          <a:solidFill>
                            <a:schemeClr val="accent1"/>
                          </a:solidFill>
                          <a:latin typeface="Times New Roman" panose="02020603050405020304" pitchFamily="18" charset="0"/>
                          <a:cs typeface="Times New Roman" panose="02020603050405020304" pitchFamily="18" charset="0"/>
                        </a:rPr>
                        <a:t>beautiful</a:t>
                      </a:r>
                      <a:r>
                        <a:rPr lang="en-US" altLang="zh-CN" sz="1600" dirty="0">
                          <a:latin typeface="Times New Roman" panose="02020603050405020304" pitchFamily="18" charset="0"/>
                          <a:cs typeface="Times New Roman" panose="02020603050405020304" pitchFamily="18" charset="0"/>
                        </a:rPr>
                        <a:t>, which makes me look hungry, and it is a very attractive app.</a:t>
                      </a:r>
                      <a:endParaRPr lang="zh-CN" altLang="en-US" sz="16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600" dirty="0">
                          <a:latin typeface="Times New Roman" panose="02020603050405020304" pitchFamily="18" charset="0"/>
                          <a:cs typeface="Times New Roman" panose="02020603050405020304" pitchFamily="18" charset="0"/>
                        </a:rPr>
                        <a:t>The app needs to </a:t>
                      </a:r>
                      <a:r>
                        <a:rPr lang="en-US" altLang="zh-CN" sz="1600" dirty="0">
                          <a:solidFill>
                            <a:schemeClr val="accent1"/>
                          </a:solidFill>
                          <a:latin typeface="Times New Roman" panose="02020603050405020304" pitchFamily="18" charset="0"/>
                          <a:cs typeface="Times New Roman" panose="02020603050405020304" pitchFamily="18" charset="0"/>
                        </a:rPr>
                        <a:t>provide better animations and transitions </a:t>
                      </a:r>
                      <a:r>
                        <a:rPr lang="en-US" altLang="zh-CN" sz="1600" dirty="0">
                          <a:latin typeface="Times New Roman" panose="02020603050405020304" pitchFamily="18" charset="0"/>
                          <a:cs typeface="Times New Roman" panose="02020603050405020304" pitchFamily="18" charset="0"/>
                        </a:rPr>
                        <a:t>to increase the interactivity and visual experience of the app.</a:t>
                      </a:r>
                      <a:endParaRPr lang="zh-CN" alt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29322308"/>
                  </a:ext>
                </a:extLst>
              </a:tr>
              <a:tr h="370840">
                <a:tc>
                  <a:txBody>
                    <a:bodyPr/>
                    <a:lstStyle/>
                    <a:p>
                      <a:pPr algn="ctr"/>
                      <a:r>
                        <a:rPr lang="en-US" altLang="zh-CN" sz="1600" dirty="0">
                          <a:latin typeface="Times New Roman" panose="02020603050405020304" pitchFamily="18" charset="0"/>
                          <a:cs typeface="Times New Roman" panose="02020603050405020304" pitchFamily="18" charset="0"/>
                        </a:rPr>
                        <a:t>5</a:t>
                      </a:r>
                      <a:endParaRPr lang="zh-CN" alt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600" dirty="0">
                          <a:latin typeface="Times New Roman" panose="02020603050405020304" pitchFamily="18" charset="0"/>
                          <a:cs typeface="Times New Roman" panose="02020603050405020304" pitchFamily="18" charset="0"/>
                        </a:rPr>
                        <a:t>2021 IMIS</a:t>
                      </a:r>
                      <a:endParaRPr lang="zh-CN" altLang="en-US" sz="16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600" dirty="0">
                          <a:latin typeface="Times New Roman" panose="02020603050405020304" pitchFamily="18" charset="0"/>
                          <a:cs typeface="Times New Roman" panose="02020603050405020304" pitchFamily="18" charset="0"/>
                        </a:rPr>
                        <a:t>This application provides many different types of traditional food, so that users have more choices and try, and improve the user experience.</a:t>
                      </a:r>
                      <a:endParaRPr lang="zh-CN" altLang="en-US" sz="1600" dirty="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This application </a:t>
                      </a:r>
                      <a:r>
                        <a:rPr lang="en-US" altLang="zh-CN" sz="1600" dirty="0">
                          <a:solidFill>
                            <a:schemeClr val="accent1"/>
                          </a:solidFill>
                          <a:latin typeface="Times New Roman" panose="02020603050405020304" pitchFamily="18" charset="0"/>
                          <a:cs typeface="Times New Roman" panose="02020603050405020304" pitchFamily="18" charset="0"/>
                        </a:rPr>
                        <a:t>needs to provide more language support</a:t>
                      </a:r>
                      <a:r>
                        <a:rPr lang="en-US" altLang="zh-CN" sz="1600" dirty="0">
                          <a:latin typeface="Times New Roman" panose="02020603050405020304" pitchFamily="18" charset="0"/>
                          <a:cs typeface="Times New Roman" panose="02020603050405020304" pitchFamily="18" charset="0"/>
                        </a:rPr>
                        <a:t>, so that more users can use and understand this application.</a:t>
                      </a:r>
                      <a:endParaRPr lang="zh-CN" alt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089423084"/>
                  </a:ext>
                </a:extLst>
              </a:tr>
            </a:tbl>
          </a:graphicData>
        </a:graphic>
      </p:graphicFrame>
    </p:spTree>
    <p:custDataLst>
      <p:tags r:id="rId1"/>
    </p:custDataLst>
    <p:extLst>
      <p:ext uri="{BB962C8B-B14F-4D97-AF65-F5344CB8AC3E}">
        <p14:creationId xmlns:p14="http://schemas.microsoft.com/office/powerpoint/2010/main" val="24760697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 name="ISLIDE.THEME" val="#782110"/>
  <p:tag name="ISLIDE.TEMPLATE" val="26d63240-6419-44a2-96d0-e41357f1b136"/>
</p:tagLst>
</file>

<file path=ppt/tags/tag10.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1.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5.xml><?xml version="1.0" encoding="utf-8"?>
<p:tagLst xmlns:a="http://schemas.openxmlformats.org/drawingml/2006/main" xmlns:r="http://schemas.openxmlformats.org/officeDocument/2006/relationships" xmlns:p="http://schemas.openxmlformats.org/presentationml/2006/main">
  <p:tag name="KSO_WM_UNIT_TABLE_BEAUTIFY" val="smartTable{9d205eb2-d308-4a90-9a07-1f37514bd0e8}"/>
  <p:tag name="TABLE_ENDDRAG_ORIGIN_RECT" val="760*341"/>
  <p:tag name="TABLE_ENDDRAG_RECT" val="108*116*760*341"/>
</p:tagLst>
</file>

<file path=ppt/tags/tag1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SMARTDIAGRAM" val="#935265;"/>
</p:tagLst>
</file>

<file path=ppt/tags/tag6.xml><?xml version="1.0" encoding="utf-8"?>
<p:tagLst xmlns:a="http://schemas.openxmlformats.org/drawingml/2006/main" xmlns:r="http://schemas.openxmlformats.org/officeDocument/2006/relationships" xmlns:p="http://schemas.openxmlformats.org/presentationml/2006/main">
  <p:tag name="ISLIDE.SMARTDIAGRAM" val="#935265;"/>
</p:tagLst>
</file>

<file path=ppt/tags/tag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9.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heme/theme1.xml><?xml version="1.0" encoding="utf-8"?>
<a:theme xmlns:a="http://schemas.openxmlformats.org/drawingml/2006/main" name="OfficePLUS 主题">
  <a:themeElements>
    <a:clrScheme name="iSlide VI标准">
      <a:dk1>
        <a:srgbClr val="2F2F2F"/>
      </a:dk1>
      <a:lt1>
        <a:srgbClr val="FFFFFF"/>
      </a:lt1>
      <a:dk2>
        <a:srgbClr val="778495"/>
      </a:dk2>
      <a:lt2>
        <a:srgbClr val="F0F0F0"/>
      </a:lt2>
      <a:accent1>
        <a:srgbClr val="B01C35"/>
      </a:accent1>
      <a:accent2>
        <a:srgbClr val="E98F4C"/>
      </a:accent2>
      <a:accent3>
        <a:srgbClr val="CA203C"/>
      </a:accent3>
      <a:accent4>
        <a:srgbClr val="E75E00"/>
      </a:accent4>
      <a:accent5>
        <a:srgbClr val="928C88"/>
      </a:accent5>
      <a:accent6>
        <a:srgbClr val="736C68"/>
      </a:accent6>
      <a:hlink>
        <a:srgbClr val="F84D4D"/>
      </a:hlink>
      <a:folHlink>
        <a:srgbClr val="979797"/>
      </a:folHlink>
    </a:clrScheme>
    <a:fontScheme name="标准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Default.potx" id="{1D9758C4-BF53-48D5-9F51-21F468A6C710}" vid="{F0E1EFAF-5478-48F0-8152-DA9350739A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Slide VI标准">
    <a:dk1>
      <a:srgbClr val="2F2F2F"/>
    </a:dk1>
    <a:lt1>
      <a:srgbClr val="FFFFFF"/>
    </a:lt1>
    <a:dk2>
      <a:srgbClr val="778495"/>
    </a:dk2>
    <a:lt2>
      <a:srgbClr val="F0F0F0"/>
    </a:lt2>
    <a:accent1>
      <a:srgbClr val="B01C35"/>
    </a:accent1>
    <a:accent2>
      <a:srgbClr val="E98F4C"/>
    </a:accent2>
    <a:accent3>
      <a:srgbClr val="CA203C"/>
    </a:accent3>
    <a:accent4>
      <a:srgbClr val="E75E00"/>
    </a:accent4>
    <a:accent5>
      <a:srgbClr val="928C88"/>
    </a:accent5>
    <a:accent6>
      <a:srgbClr val="736C68"/>
    </a:accent6>
    <a:hlink>
      <a:srgbClr val="F84D4D"/>
    </a:hlink>
    <a:folHlink>
      <a:srgbClr val="979797"/>
    </a:folHlink>
  </a:clrScheme>
</a:themeOverride>
</file>

<file path=docProps/app.xml><?xml version="1.0" encoding="utf-8"?>
<Properties xmlns="http://schemas.openxmlformats.org/officeDocument/2006/extended-properties" xmlns:vt="http://schemas.openxmlformats.org/officeDocument/2006/docPropsVTypes">
  <Template>Fish</Template>
  <TotalTime>233</TotalTime>
  <Words>1238</Words>
  <Application>Microsoft Office PowerPoint</Application>
  <PresentationFormat>宽屏</PresentationFormat>
  <Paragraphs>130</Paragraphs>
  <Slides>15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等线</vt:lpstr>
      <vt:lpstr>STXinwei</vt:lpstr>
      <vt:lpstr>微软雅黑</vt:lpstr>
      <vt:lpstr>Arial</vt:lpstr>
      <vt:lpstr>Times New Roman</vt:lpstr>
      <vt:lpstr>OfficePLUS 主题</vt:lpstr>
      <vt:lpstr>PowerPoint 演示文稿</vt:lpstr>
      <vt:lpstr> Application Demo</vt:lpstr>
      <vt:lpstr> Difficulty and effort of app development</vt:lpstr>
      <vt:lpstr>Difficulties</vt:lpstr>
      <vt:lpstr>Efforts</vt:lpstr>
      <vt:lpstr> Application Test</vt:lpstr>
      <vt:lpstr>PowerPoint 演示文稿</vt:lpstr>
      <vt:lpstr> User experience and improvement effects</vt:lpstr>
      <vt:lpstr>PowerPoint 演示文稿</vt:lpstr>
      <vt:lpstr>PowerPoint 演示文稿</vt:lpstr>
      <vt:lpstr>PowerPoint 演示文稿</vt:lpstr>
      <vt:lpstr> Team division  Cooperation</vt:lpstr>
      <vt:lpstr>PowerPoint 演示文稿</vt:lpstr>
      <vt:lpstr>PowerPoint 演示文稿</vt:lpstr>
      <vt:lpstr>PowerPoint 演示文稿</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Fish</dc:creator>
  <cp:lastModifiedBy>晴 方</cp:lastModifiedBy>
  <cp:revision>5</cp:revision>
  <cp:lastPrinted>2022-11-29T16:00:00Z</cp:lastPrinted>
  <dcterms:created xsi:type="dcterms:W3CDTF">2022-11-29T16:00:00Z</dcterms:created>
  <dcterms:modified xsi:type="dcterms:W3CDTF">2023-06-15T17:36:36Z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EMPLATE">
    <vt:lpwstr>26d63240-6419-44a2-96d0-e41357f1b136</vt:lpwstr>
  </property>
</Properties>
</file>