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481" r:id="rId3"/>
    <p:sldId id="482" r:id="rId5"/>
    <p:sldId id="483" r:id="rId6"/>
    <p:sldId id="502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477" r:id="rId25"/>
    <p:sldId id="503" r:id="rId26"/>
    <p:sldId id="452" r:id="rId27"/>
    <p:sldId id="318" r:id="rId28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67" userDrawn="1">
          <p15:clr>
            <a:srgbClr val="A4A3A4"/>
          </p15:clr>
        </p15:guide>
        <p15:guide id="3" orient="horz" pos="16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70"/>
    <a:srgbClr val="53B8AF"/>
    <a:srgbClr val="FFFFFF"/>
    <a:srgbClr val="333333"/>
    <a:srgbClr val="49BAAF"/>
    <a:srgbClr val="D72925"/>
    <a:srgbClr val="A19078"/>
    <a:srgbClr val="404455"/>
    <a:srgbClr val="DCE0B8"/>
    <a:srgbClr val="EC8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 showGuides="1">
      <p:cViewPr varScale="1">
        <p:scale>
          <a:sx n="110" d="100"/>
          <a:sy n="110" d="100"/>
        </p:scale>
        <p:origin x="62" y="86"/>
      </p:cViewPr>
      <p:guideLst>
        <p:guide pos="2967"/>
        <p:guide orient="horz" pos="16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25"/>
        <p:guide pos="22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84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1、用户可以通过点击”分类”按钮来选择展示该分类下的全部的凉茶和汤饮的信息；并且可以自由编辑个人特色的汤谱和凉茶配方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2、根据季节进行汤和凉茶等饮食方面的推荐，并可让用户进行收藏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3、可以让用户点击汤或凉茶，以查看相关的配方以及对应的养生科普知识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zh-CN" altLang="en-US"/>
              <a:t>安卓平台开发</a:t>
            </a:r>
            <a:endParaRPr lang="zh-CN" altLang="en-US"/>
          </a:p>
          <a:p>
            <a:r>
              <a:rPr lang="zh-CN" altLang="en-US">
                <a:sym typeface="+mn-ea"/>
              </a:rPr>
              <a:t>开发环境为：</a:t>
            </a:r>
            <a:r>
              <a:rPr lang="zh-CN" altLang="en-US"/>
              <a:t>JDK+Android Studio+Android SDK</a:t>
            </a:r>
            <a:endParaRPr lang="zh-CN" altLang="en-US"/>
          </a:p>
          <a:p>
            <a:r>
              <a:rPr lang="zh-CN" altLang="en-US"/>
              <a:t> 采用Kotlin+SQLite+jetpack进行实现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初期：页面路径转化，按钮点击，启动次数，启动时间段，停留时长</a:t>
            </a:r>
            <a:endParaRPr lang="zh-CN" altLang="en-US"/>
          </a:p>
          <a:p>
            <a:r>
              <a:rPr lang="zh-CN" altLang="en-US"/>
              <a:t>中期：新增，活跃，留存以及渠道数据</a:t>
            </a:r>
            <a:endParaRPr lang="zh-CN" altLang="en-US"/>
          </a:p>
          <a:p>
            <a:r>
              <a:rPr lang="zh-CN" altLang="en-US"/>
              <a:t>后期：付费用户数、付费金额、付费路径转化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当今很多人尤其是年轻一代，由于各种各样的原因，出现了工作压力变大、经常晚睡早起、白天总是无精打采的情况，长期下来会对身体造成相当大的危害。</a:t>
            </a:r>
            <a:br>
              <a:rPr lang="zh-CN" altLang="en-US"/>
            </a:br>
            <a:r>
              <a:rPr lang="zh-CN" altLang="en-US"/>
              <a:t>而岭南养生文化专注于对身体进行调理，可以减缓这种不良现象，因此开发一款</a:t>
            </a:r>
            <a:r>
              <a:rPr lang="en-US" altLang="zh-CN"/>
              <a:t>app</a:t>
            </a:r>
            <a:r>
              <a:rPr lang="zh-CN" altLang="en-US"/>
              <a:t>对岭南养生文化进行介绍，是有一定市场需求</a:t>
            </a:r>
            <a:r>
              <a:rPr lang="zh-CN" altLang="en-US"/>
              <a:t>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接下来是我们对当前市场上一些饮食养生科普类软件进行分析</a:t>
            </a:r>
            <a:endParaRPr lang="zh-CN" altLang="en-US"/>
          </a:p>
          <a:p>
            <a:r>
              <a:rPr lang="zh-CN" altLang="en-US"/>
              <a:t>首先是薄荷营养师（可以根据实际介绍需求，选择ppt上展示的竞争软件以及相关功能进行介绍）</a:t>
            </a:r>
            <a:endParaRPr lang="zh-CN" altLang="en-US"/>
          </a:p>
          <a:p>
            <a:r>
              <a:rPr lang="zh-CN" altLang="en-US"/>
              <a:t>然后是饭橘，最后雅卓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我们计划开发的</a:t>
            </a:r>
            <a:r>
              <a:rPr lang="en-US" altLang="zh-CN"/>
              <a:t>app</a:t>
            </a:r>
            <a:r>
              <a:rPr lang="zh-CN" altLang="en-US"/>
              <a:t>名称是“得闲饮茶”，与市场上的其他饮食养生软件相比，专注于</a:t>
            </a:r>
            <a:r>
              <a:rPr lang="zh-CN" altLang="en-US"/>
              <a:t>介绍岭南养生文化是我们的特色。</a:t>
            </a:r>
            <a:endParaRPr lang="zh-CN" altLang="en-US"/>
          </a:p>
          <a:p>
            <a:r>
              <a:rPr lang="zh-CN" altLang="en-US"/>
              <a:t>同时我们也会设计简洁的UI界面便于用户使用，让</a:t>
            </a:r>
            <a:r>
              <a:rPr lang="zh-CN" altLang="en-US"/>
              <a:t>更多的用户都能轻松上手</a:t>
            </a:r>
            <a:r>
              <a:rPr lang="zh-CN" altLang="en-US"/>
              <a:t>使用。</a:t>
            </a:r>
            <a:endParaRPr lang="zh-CN" altLang="en-US"/>
          </a:p>
          <a:p>
            <a:r>
              <a:rPr lang="zh-CN" altLang="en-US"/>
              <a:t>最后我们采用Kotlin+SQLite+jetpack对</a:t>
            </a:r>
            <a:r>
              <a:rPr lang="zh-CN" altLang="en-US"/>
              <a:t>软件进行实现，具有技术可行性和经济可行性。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</a:t>
            </a:r>
            <a:r>
              <a:rPr lang="en-US" altLang="zh-CN"/>
              <a:t>app</a:t>
            </a:r>
            <a:r>
              <a:rPr lang="zh-CN" altLang="en-US"/>
              <a:t>专注于对岭南养生文化进行科普，以帮助用户进行身体的调理，下面是我们的产品在功能上的定位（下面的内容可照</a:t>
            </a:r>
            <a:r>
              <a:rPr lang="en-US" altLang="zh-CN"/>
              <a:t>ppt</a:t>
            </a:r>
            <a:r>
              <a:rPr lang="zh-CN" altLang="en-US"/>
              <a:t>念）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</a:t>
            </a:r>
            <a:r>
              <a:rPr lang="en-US" altLang="zh-CN"/>
              <a:t>app</a:t>
            </a:r>
            <a:r>
              <a:rPr lang="zh-CN" altLang="en-US"/>
              <a:t>的目标群体为对岭南养生文化感兴趣、希望以此对身体进行调理的用户。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0.xml"/><Relationship Id="rId2" Type="http://schemas.openxmlformats.org/officeDocument/2006/relationships/image" Target="../media/image10.jpeg"/><Relationship Id="rId1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3" Type="http://schemas.openxmlformats.org/officeDocument/2006/relationships/notesSlide" Target="../notesSlides/notesSlide17.xml"/><Relationship Id="rId32" Type="http://schemas.openxmlformats.org/officeDocument/2006/relationships/slideLayout" Target="../slideLayouts/slideLayout1.xml"/><Relationship Id="rId31" Type="http://schemas.openxmlformats.org/officeDocument/2006/relationships/themeOverride" Target="../theme/themeOverride2.xml"/><Relationship Id="rId30" Type="http://schemas.openxmlformats.org/officeDocument/2006/relationships/tags" Target="../tags/tag83.xml"/><Relationship Id="rId3" Type="http://schemas.openxmlformats.org/officeDocument/2006/relationships/tags" Target="../tags/tag56.xml"/><Relationship Id="rId29" Type="http://schemas.openxmlformats.org/officeDocument/2006/relationships/tags" Target="../tags/tag82.xml"/><Relationship Id="rId28" Type="http://schemas.openxmlformats.org/officeDocument/2006/relationships/tags" Target="../tags/tag81.xml"/><Relationship Id="rId27" Type="http://schemas.openxmlformats.org/officeDocument/2006/relationships/tags" Target="../tags/tag80.xml"/><Relationship Id="rId26" Type="http://schemas.openxmlformats.org/officeDocument/2006/relationships/tags" Target="../tags/tag79.xml"/><Relationship Id="rId25" Type="http://schemas.openxmlformats.org/officeDocument/2006/relationships/tags" Target="../tags/tag78.xml"/><Relationship Id="rId24" Type="http://schemas.openxmlformats.org/officeDocument/2006/relationships/tags" Target="../tags/tag77.xml"/><Relationship Id="rId23" Type="http://schemas.openxmlformats.org/officeDocument/2006/relationships/tags" Target="../tags/tag76.xml"/><Relationship Id="rId22" Type="http://schemas.openxmlformats.org/officeDocument/2006/relationships/tags" Target="../tags/tag75.xml"/><Relationship Id="rId21" Type="http://schemas.openxmlformats.org/officeDocument/2006/relationships/tags" Target="../tags/tag74.xml"/><Relationship Id="rId20" Type="http://schemas.openxmlformats.org/officeDocument/2006/relationships/tags" Target="../tags/tag73.xml"/><Relationship Id="rId2" Type="http://schemas.openxmlformats.org/officeDocument/2006/relationships/tags" Target="../tags/tag55.xml"/><Relationship Id="rId19" Type="http://schemas.openxmlformats.org/officeDocument/2006/relationships/tags" Target="../tags/tag72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5.jpeg"/><Relationship Id="rId2" Type="http://schemas.openxmlformats.org/officeDocument/2006/relationships/tags" Target="../tags/tag1.xml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7.jpeg"/><Relationship Id="rId10" Type="http://schemas.openxmlformats.org/officeDocument/2006/relationships/tags" Target="../tags/tag23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2" Type="http://schemas.openxmlformats.org/officeDocument/2006/relationships/notesSlide" Target="../notesSlides/notesSlide8.x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8.jpeg"/><Relationship Id="rId2" Type="http://schemas.openxmlformats.org/officeDocument/2006/relationships/tags" Target="../tags/tag25.xml"/><Relationship Id="rId19" Type="http://schemas.openxmlformats.org/officeDocument/2006/relationships/tags" Target="../tags/tag42.xml"/><Relationship Id="rId18" Type="http://schemas.openxmlformats.org/officeDocument/2006/relationships/tags" Target="../tags/tag41.xml"/><Relationship Id="rId17" Type="http://schemas.openxmlformats.org/officeDocument/2006/relationships/tags" Target="../tags/tag40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jpeg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1113"/>
            <a:ext cx="9144000" cy="5143501"/>
          </a:xfrm>
          <a:prstGeom prst="rect">
            <a:avLst/>
          </a:prstGeom>
          <a:blipFill dpi="0" rotWithShape="1">
            <a:blip r:embed="rId1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451874" y="2373844"/>
            <a:ext cx="4375254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zh-CN" altLang="en-US" sz="3200" b="1" spc="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一款专注于广府养生文化的</a:t>
            </a:r>
            <a:r>
              <a:rPr lang="en-US" altLang="zh-CN" sz="3200" b="1" spc="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sz="3200" b="1" spc="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</a:t>
            </a:r>
            <a:endParaRPr lang="zh-CN" altLang="en-US" sz="3200" b="1" spc="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TextBox 84"/>
          <p:cNvSpPr txBox="1"/>
          <p:nvPr/>
        </p:nvSpPr>
        <p:spPr>
          <a:xfrm>
            <a:off x="4460489" y="3723878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小组成员：王璐瑶、王小玥、黄芷晴、陈宇权</a:t>
            </a:r>
            <a:endParaRPr lang="en-US" altLang="zh-CN" sz="1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1219200"/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汇报人：王璐瑶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35463" y="1287736"/>
            <a:ext cx="4633268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zh-CN" altLang="en-US" sz="6600" spc="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“得闲饮茶”</a:t>
            </a:r>
            <a:endParaRPr lang="zh-CN" altLang="en-US" sz="6600" spc="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Freeform 52"/>
          <p:cNvSpPr/>
          <p:nvPr/>
        </p:nvSpPr>
        <p:spPr bwMode="auto">
          <a:xfrm>
            <a:off x="543247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53"/>
          <p:cNvSpPr/>
          <p:nvPr/>
        </p:nvSpPr>
        <p:spPr bwMode="auto">
          <a:xfrm>
            <a:off x="543247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54"/>
          <p:cNvSpPr/>
          <p:nvPr/>
        </p:nvSpPr>
        <p:spPr bwMode="auto">
          <a:xfrm>
            <a:off x="1365572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55"/>
          <p:cNvSpPr/>
          <p:nvPr/>
        </p:nvSpPr>
        <p:spPr bwMode="auto">
          <a:xfrm>
            <a:off x="1365572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56"/>
          <p:cNvSpPr/>
          <p:nvPr/>
        </p:nvSpPr>
        <p:spPr bwMode="auto">
          <a:xfrm>
            <a:off x="411485" y="476252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57"/>
          <p:cNvSpPr/>
          <p:nvPr/>
        </p:nvSpPr>
        <p:spPr bwMode="auto">
          <a:xfrm>
            <a:off x="411485" y="476252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58"/>
          <p:cNvSpPr/>
          <p:nvPr/>
        </p:nvSpPr>
        <p:spPr bwMode="auto">
          <a:xfrm>
            <a:off x="1365572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59"/>
          <p:cNvSpPr/>
          <p:nvPr/>
        </p:nvSpPr>
        <p:spPr bwMode="auto">
          <a:xfrm>
            <a:off x="1365572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60"/>
          <p:cNvSpPr/>
          <p:nvPr/>
        </p:nvSpPr>
        <p:spPr bwMode="auto">
          <a:xfrm>
            <a:off x="1498922" y="342106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61"/>
          <p:cNvSpPr>
            <a:spLocks noEditPoints="1"/>
          </p:cNvSpPr>
          <p:nvPr/>
        </p:nvSpPr>
        <p:spPr bwMode="auto">
          <a:xfrm>
            <a:off x="237204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65"/>
          <p:cNvSpPr>
            <a:spLocks noEditPoints="1"/>
          </p:cNvSpPr>
          <p:nvPr/>
        </p:nvSpPr>
        <p:spPr bwMode="auto">
          <a:xfrm>
            <a:off x="314647" y="371477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reeform 74"/>
          <p:cNvSpPr/>
          <p:nvPr/>
        </p:nvSpPr>
        <p:spPr bwMode="auto">
          <a:xfrm>
            <a:off x="2965772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979811" y="846138"/>
            <a:ext cx="2413000" cy="2414588"/>
            <a:chOff x="1492251" y="846138"/>
            <a:chExt cx="2413000" cy="2414588"/>
          </a:xfrm>
        </p:grpSpPr>
        <p:sp>
          <p:nvSpPr>
            <p:cNvPr id="4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73"/>
            <p:cNvSpPr/>
            <p:nvPr/>
          </p:nvSpPr>
          <p:spPr bwMode="auto">
            <a:xfrm>
              <a:off x="1660292" y="1025526"/>
              <a:ext cx="2057634" cy="20589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00" r="-23000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4" name="Freeform 74"/>
          <p:cNvSpPr/>
          <p:nvPr/>
        </p:nvSpPr>
        <p:spPr bwMode="auto">
          <a:xfrm>
            <a:off x="475773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Freeform 74"/>
          <p:cNvSpPr/>
          <p:nvPr/>
        </p:nvSpPr>
        <p:spPr bwMode="auto">
          <a:xfrm>
            <a:off x="1943501" y="4322836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Freeform 60"/>
          <p:cNvSpPr/>
          <p:nvPr/>
        </p:nvSpPr>
        <p:spPr bwMode="auto">
          <a:xfrm>
            <a:off x="7386370" y="70247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Freeform 74"/>
          <p:cNvSpPr/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26" grpId="0" bldLvl="0" animBg="1"/>
      <p:bldP spid="28" grpId="0" bldLvl="0" animBg="1"/>
      <p:bldP spid="30" grpId="0" bldLvl="0" animBg="1"/>
      <p:bldP spid="32" grpId="0" bldLvl="0" animBg="1"/>
      <p:bldP spid="34" grpId="0" bldLvl="0" animBg="1"/>
      <p:bldP spid="35" grpId="0" bldLvl="0" animBg="1"/>
      <p:bldP spid="39" grpId="0" bldLvl="0" animBg="1"/>
      <p:bldP spid="49" grpId="0" bldLvl="0" animBg="1"/>
      <p:bldP spid="94" grpId="0" bldLvl="0" animBg="1"/>
      <p:bldP spid="95" grpId="0" bldLvl="0" animBg="1"/>
      <p:bldP spid="96" grpId="0" bldLvl="0" animBg="1"/>
      <p:bldP spid="9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54587" y="1808397"/>
            <a:ext cx="4644570" cy="1595369"/>
            <a:chOff x="4954587" y="1808397"/>
            <a:chExt cx="4644570" cy="1595369"/>
          </a:xfrm>
        </p:grpSpPr>
        <p:sp>
          <p:nvSpPr>
            <p:cNvPr id="8" name="TextBox 71"/>
            <p:cNvSpPr txBox="1"/>
            <p:nvPr/>
          </p:nvSpPr>
          <p:spPr>
            <a:xfrm>
              <a:off x="5003853" y="2427771"/>
              <a:ext cx="2663221" cy="975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1219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160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应用流程规划</a:t>
              </a:r>
              <a:endPara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285750" indent="-285750" defTabSz="1219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160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主界面设计</a:t>
              </a:r>
              <a:endPara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285750" indent="-285750" defTabSz="1219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160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工作日程</a:t>
              </a:r>
              <a:endPara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54587" y="1808397"/>
              <a:ext cx="4644570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产品内容总策划</a:t>
              </a:r>
              <a:endPara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110106" y="1547019"/>
              <a:ext cx="1273969" cy="110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en-US" altLang="zh-CN" sz="66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应用流程规划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97" y="832623"/>
            <a:ext cx="5858805" cy="415592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1"/>
          <p:cNvGrpSpPr/>
          <p:nvPr/>
        </p:nvGrpSpPr>
        <p:grpSpPr>
          <a:xfrm>
            <a:off x="6127767" y="3259937"/>
            <a:ext cx="2234217" cy="764633"/>
            <a:chOff x="1385779" y="1314959"/>
            <a:chExt cx="2978956" cy="1019511"/>
          </a:xfrm>
        </p:grpSpPr>
        <p:sp>
          <p:nvSpPr>
            <p:cNvPr id="24" name="TextBox 62"/>
            <p:cNvSpPr txBox="1"/>
            <p:nvPr/>
          </p:nvSpPr>
          <p:spPr bwMode="auto">
            <a:xfrm>
              <a:off x="1451544" y="1314959"/>
              <a:ext cx="2913191" cy="309959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/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推荐</a:t>
              </a:r>
              <a:endParaRPr lang="zh-CN" altLang="en-US" sz="1400" dirty="0">
                <a:solidFill>
                  <a:schemeClr val="accent3">
                    <a:lumMod val="10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TextBox 63"/>
            <p:cNvSpPr txBox="1"/>
            <p:nvPr/>
          </p:nvSpPr>
          <p:spPr bwMode="auto">
            <a:xfrm>
              <a:off x="1385779" y="1778291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系统自动推荐适合用户的凉茶或汤饮</a:t>
              </a:r>
              <a:endParaRPr lang="zh-CN" altLang="en-US" sz="14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Group 64"/>
          <p:cNvGrpSpPr/>
          <p:nvPr/>
        </p:nvGrpSpPr>
        <p:grpSpPr>
          <a:xfrm>
            <a:off x="6127767" y="1358270"/>
            <a:ext cx="2187951" cy="1077173"/>
            <a:chOff x="1411403" y="1669738"/>
            <a:chExt cx="2917268" cy="1436230"/>
          </a:xfrm>
        </p:grpSpPr>
        <p:sp>
          <p:nvSpPr>
            <p:cNvPr id="22" name="TextBox 65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/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分类</a:t>
              </a:r>
              <a:endPara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TextBox 66"/>
            <p:cNvSpPr txBox="1"/>
            <p:nvPr/>
          </p:nvSpPr>
          <p:spPr bwMode="auto">
            <a:xfrm>
              <a:off x="1411403" y="2549790"/>
              <a:ext cx="2913191" cy="556178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在“全部”页面点击分类按钮，可以选择某一种类的凉茶或者汤饮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Group 73"/>
          <p:cNvGrpSpPr/>
          <p:nvPr/>
        </p:nvGrpSpPr>
        <p:grpSpPr>
          <a:xfrm>
            <a:off x="857245" y="1338304"/>
            <a:ext cx="2222685" cy="997102"/>
            <a:chOff x="1357307" y="1198942"/>
            <a:chExt cx="2963579" cy="1329469"/>
          </a:xfrm>
        </p:grpSpPr>
        <p:sp>
          <p:nvSpPr>
            <p:cNvPr id="20" name="TextBox 105"/>
            <p:cNvSpPr txBox="1"/>
            <p:nvPr/>
          </p:nvSpPr>
          <p:spPr bwMode="auto">
            <a:xfrm>
              <a:off x="1357307" y="1198942"/>
              <a:ext cx="2913191" cy="309959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r"/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全部</a:t>
              </a:r>
              <a:endParaRPr lang="zh-CN" altLang="en-US" sz="1400" dirty="0">
                <a:solidFill>
                  <a:schemeClr val="accent1">
                    <a:lumMod val="10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TextBox 106"/>
            <p:cNvSpPr txBox="1"/>
            <p:nvPr/>
          </p:nvSpPr>
          <p:spPr bwMode="auto">
            <a:xfrm>
              <a:off x="1407695" y="1972233"/>
              <a:ext cx="2913191" cy="556178"/>
            </a:xfrm>
            <a:prstGeom prst="rect">
              <a:avLst/>
            </a:prstGeom>
            <a:noFill/>
          </p:spPr>
          <p:txBody>
            <a:bodyPr wrap="square" lIns="360000" tIns="0" rIns="360000" bIns="0" anchor="ctr" anchorCtr="0">
              <a:no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400" b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展示全部分类的凉茶和汤饮的图片和名称，点击可查看详细的配方和介绍</a:t>
              </a:r>
              <a:endParaRPr lang="zh-CN" altLang="en-US" sz="14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Group 107"/>
          <p:cNvGrpSpPr/>
          <p:nvPr/>
        </p:nvGrpSpPr>
        <p:grpSpPr>
          <a:xfrm>
            <a:off x="893340" y="3259937"/>
            <a:ext cx="2245809" cy="764633"/>
            <a:chOff x="1415480" y="1669738"/>
            <a:chExt cx="2994412" cy="1019510"/>
          </a:xfrm>
        </p:grpSpPr>
        <p:sp>
          <p:nvSpPr>
            <p:cNvPr id="18" name="TextBox 111"/>
            <p:cNvSpPr txBox="1"/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360000" bIns="0" anchor="ctr" anchorCtr="0">
              <a:normAutofit/>
            </a:bodyPr>
            <a:lstStyle/>
            <a:p>
              <a:pPr algn="r"/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收藏</a:t>
              </a:r>
              <a:endPara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TextBox 112"/>
            <p:cNvSpPr txBox="1"/>
            <p:nvPr/>
          </p:nvSpPr>
          <p:spPr bwMode="auto">
            <a:xfrm>
              <a:off x="1496701" y="2133070"/>
              <a:ext cx="2913191" cy="556178"/>
            </a:xfrm>
            <a:prstGeom prst="rect">
              <a:avLst/>
            </a:prstGeom>
            <a:noFill/>
          </p:spPr>
          <p:txBody>
            <a:bodyPr wrap="square" lIns="360000" tIns="0" rIns="360000" bIns="0" anchor="ctr" anchorCtr="0">
              <a:no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zh-CN" altLang="en-US" sz="1400" b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展示用户收藏的凉茶或者汤饮配方</a:t>
              </a:r>
              <a:endParaRPr lang="zh-CN" altLang="en-US" sz="14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2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主界面设计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896" y="267494"/>
            <a:ext cx="2171433" cy="4670251"/>
          </a:xfrm>
          <a:prstGeom prst="rect">
            <a:avLst/>
          </a:prstGeom>
        </p:spPr>
      </p:pic>
      <p:sp>
        <p:nvSpPr>
          <p:cNvPr id="63" name="椭圆 62"/>
          <p:cNvSpPr/>
          <p:nvPr/>
        </p:nvSpPr>
        <p:spPr>
          <a:xfrm>
            <a:off x="5220072" y="814373"/>
            <a:ext cx="216024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/>
          <p:cNvSpPr/>
          <p:nvPr/>
        </p:nvSpPr>
        <p:spPr>
          <a:xfrm rot="12302914">
            <a:off x="5404141" y="1118862"/>
            <a:ext cx="1046343" cy="25664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0"/>
          <p:cNvGrpSpPr/>
          <p:nvPr/>
        </p:nvGrpSpPr>
        <p:grpSpPr>
          <a:xfrm>
            <a:off x="2824264" y="1044836"/>
            <a:ext cx="504536" cy="270200"/>
            <a:chOff x="3246637" y="2558266"/>
            <a:chExt cx="883575" cy="616450"/>
          </a:xfrm>
        </p:grpSpPr>
        <p:sp>
          <p:nvSpPr>
            <p:cNvPr id="37" name="Arrow: Chevron 31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Arrow: Chevron 32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Arrow: Chevron 33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5560085" y="1044836"/>
            <a:ext cx="504536" cy="270200"/>
            <a:chOff x="3246637" y="2558266"/>
            <a:chExt cx="883575" cy="616450"/>
          </a:xfrm>
        </p:grpSpPr>
        <p:sp>
          <p:nvSpPr>
            <p:cNvPr id="34" name="Arrow: Chevron 35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Arrow: Chevron 36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Arrow: Chevron 37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2" name="Oval 26"/>
          <p:cNvSpPr/>
          <p:nvPr/>
        </p:nvSpPr>
        <p:spPr>
          <a:xfrm>
            <a:off x="6732240" y="731910"/>
            <a:ext cx="896049" cy="896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月下旬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Oval 4"/>
          <p:cNvSpPr/>
          <p:nvPr/>
        </p:nvSpPr>
        <p:spPr>
          <a:xfrm>
            <a:off x="1506623" y="731910"/>
            <a:ext cx="896049" cy="896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-5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月中旬</a:t>
            </a:r>
            <a:endParaRPr sz="1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Oval 17"/>
          <p:cNvSpPr/>
          <p:nvPr/>
        </p:nvSpPr>
        <p:spPr>
          <a:xfrm>
            <a:off x="3996418" y="731910"/>
            <a:ext cx="896049" cy="896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月下旬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-6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月中旬</a:t>
            </a:r>
            <a:endParaRPr sz="10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工作日程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" name="1dd36f2b-dae7-40c1-8a6a-86b7a0673745"/>
          <p:cNvGrpSpPr>
            <a:grpSpLocks noChangeAspect="1"/>
          </p:cNvGrpSpPr>
          <p:nvPr/>
        </p:nvGrpSpPr>
        <p:grpSpPr>
          <a:xfrm>
            <a:off x="899592" y="1851670"/>
            <a:ext cx="7344816" cy="2862314"/>
            <a:chOff x="2486025" y="1801841"/>
            <a:chExt cx="7743826" cy="3017809"/>
          </a:xfrm>
        </p:grpSpPr>
        <p:sp>
          <p:nvSpPr>
            <p:cNvPr id="43" name="Freeform: Shape 6"/>
            <p:cNvSpPr/>
            <p:nvPr/>
          </p:nvSpPr>
          <p:spPr>
            <a:xfrm>
              <a:off x="2486025" y="1838324"/>
              <a:ext cx="2681288" cy="2981326"/>
            </a:xfrm>
            <a:custGeom>
              <a:avLst/>
              <a:gdLst>
                <a:gd name="connsiteX0" fmla="*/ 1490663 w 2681288"/>
                <a:gd name="connsiteY0" fmla="*/ 0 h 2981326"/>
                <a:gd name="connsiteX1" fmla="*/ 2640931 w 2681288"/>
                <a:gd name="connsiteY1" fmla="*/ 542463 h 2981326"/>
                <a:gd name="connsiteX2" fmla="*/ 2681288 w 2681288"/>
                <a:gd name="connsiteY2" fmla="*/ 596432 h 2981326"/>
                <a:gd name="connsiteX3" fmla="*/ 2635832 w 2681288"/>
                <a:gd name="connsiteY3" fmla="*/ 657219 h 2981326"/>
                <a:gd name="connsiteX4" fmla="*/ 2381250 w 2681288"/>
                <a:gd name="connsiteY4" fmla="*/ 1490663 h 2981326"/>
                <a:gd name="connsiteX5" fmla="*/ 2635832 w 2681288"/>
                <a:gd name="connsiteY5" fmla="*/ 2324107 h 2981326"/>
                <a:gd name="connsiteX6" fmla="*/ 2681288 w 2681288"/>
                <a:gd name="connsiteY6" fmla="*/ 2384895 h 2981326"/>
                <a:gd name="connsiteX7" fmla="*/ 2640931 w 2681288"/>
                <a:gd name="connsiteY7" fmla="*/ 2438863 h 2981326"/>
                <a:gd name="connsiteX8" fmla="*/ 1490663 w 2681288"/>
                <a:gd name="connsiteY8" fmla="*/ 2981326 h 2981326"/>
                <a:gd name="connsiteX9" fmla="*/ 0 w 2681288"/>
                <a:gd name="connsiteY9" fmla="*/ 1490663 h 2981326"/>
                <a:gd name="connsiteX10" fmla="*/ 1490663 w 2681288"/>
                <a:gd name="connsiteY10" fmla="*/ 0 h 29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1288" h="2981326">
                  <a:moveTo>
                    <a:pt x="1490663" y="0"/>
                  </a:moveTo>
                  <a:cubicBezTo>
                    <a:pt x="1953752" y="0"/>
                    <a:pt x="2367521" y="211167"/>
                    <a:pt x="2640931" y="542463"/>
                  </a:cubicBezTo>
                  <a:lnTo>
                    <a:pt x="2681288" y="596432"/>
                  </a:lnTo>
                  <a:lnTo>
                    <a:pt x="2635832" y="657219"/>
                  </a:lnTo>
                  <a:cubicBezTo>
                    <a:pt x="2475102" y="895131"/>
                    <a:pt x="2381250" y="1181937"/>
                    <a:pt x="2381250" y="1490663"/>
                  </a:cubicBezTo>
                  <a:cubicBezTo>
                    <a:pt x="2381250" y="1799389"/>
                    <a:pt x="2475102" y="2086195"/>
                    <a:pt x="2635832" y="2324107"/>
                  </a:cubicBezTo>
                  <a:lnTo>
                    <a:pt x="2681288" y="2384895"/>
                  </a:lnTo>
                  <a:lnTo>
                    <a:pt x="2640931" y="2438863"/>
                  </a:lnTo>
                  <a:cubicBezTo>
                    <a:pt x="2367521" y="2770159"/>
                    <a:pt x="1953752" y="2981326"/>
                    <a:pt x="1490663" y="2981326"/>
                  </a:cubicBezTo>
                  <a:cubicBezTo>
                    <a:pt x="667393" y="2981326"/>
                    <a:pt x="0" y="2313933"/>
                    <a:pt x="0" y="1490663"/>
                  </a:cubicBezTo>
                  <a:cubicBezTo>
                    <a:pt x="0" y="667393"/>
                    <a:pt x="667393" y="0"/>
                    <a:pt x="1490663" y="0"/>
                  </a:cubicBez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914400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使用假数据完成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 defTabSz="914400"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各界面设计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Freeform: Shape 5"/>
            <p:cNvSpPr/>
            <p:nvPr/>
          </p:nvSpPr>
          <p:spPr>
            <a:xfrm>
              <a:off x="5157313" y="1801841"/>
              <a:ext cx="2381250" cy="2981326"/>
            </a:xfrm>
            <a:custGeom>
              <a:avLst/>
              <a:gdLst>
                <a:gd name="connsiteX0" fmla="*/ 1190625 w 2381250"/>
                <a:gd name="connsiteY0" fmla="*/ 0 h 2981326"/>
                <a:gd name="connsiteX1" fmla="*/ 2340893 w 2381250"/>
                <a:gd name="connsiteY1" fmla="*/ 542463 h 2981326"/>
                <a:gd name="connsiteX2" fmla="*/ 2381250 w 2381250"/>
                <a:gd name="connsiteY2" fmla="*/ 596432 h 2981326"/>
                <a:gd name="connsiteX3" fmla="*/ 2335794 w 2381250"/>
                <a:gd name="connsiteY3" fmla="*/ 657219 h 2981326"/>
                <a:gd name="connsiteX4" fmla="*/ 2081212 w 2381250"/>
                <a:gd name="connsiteY4" fmla="*/ 1490663 h 2981326"/>
                <a:gd name="connsiteX5" fmla="*/ 2335794 w 2381250"/>
                <a:gd name="connsiteY5" fmla="*/ 2324107 h 2981326"/>
                <a:gd name="connsiteX6" fmla="*/ 2381250 w 2381250"/>
                <a:gd name="connsiteY6" fmla="*/ 2384895 h 2981326"/>
                <a:gd name="connsiteX7" fmla="*/ 2340893 w 2381250"/>
                <a:gd name="connsiteY7" fmla="*/ 2438863 h 2981326"/>
                <a:gd name="connsiteX8" fmla="*/ 1190625 w 2381250"/>
                <a:gd name="connsiteY8" fmla="*/ 2981326 h 2981326"/>
                <a:gd name="connsiteX9" fmla="*/ 40357 w 2381250"/>
                <a:gd name="connsiteY9" fmla="*/ 2438863 h 2981326"/>
                <a:gd name="connsiteX10" fmla="*/ 0 w 2381250"/>
                <a:gd name="connsiteY10" fmla="*/ 2384895 h 2981326"/>
                <a:gd name="connsiteX11" fmla="*/ 45456 w 2381250"/>
                <a:gd name="connsiteY11" fmla="*/ 2324107 h 2981326"/>
                <a:gd name="connsiteX12" fmla="*/ 300038 w 2381250"/>
                <a:gd name="connsiteY12" fmla="*/ 1490663 h 2981326"/>
                <a:gd name="connsiteX13" fmla="*/ 45456 w 2381250"/>
                <a:gd name="connsiteY13" fmla="*/ 657219 h 2981326"/>
                <a:gd name="connsiteX14" fmla="*/ 0 w 2381250"/>
                <a:gd name="connsiteY14" fmla="*/ 596432 h 2981326"/>
                <a:gd name="connsiteX15" fmla="*/ 40357 w 2381250"/>
                <a:gd name="connsiteY15" fmla="*/ 542463 h 2981326"/>
                <a:gd name="connsiteX16" fmla="*/ 1190625 w 2381250"/>
                <a:gd name="connsiteY16" fmla="*/ 0 h 29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81250" h="2981326">
                  <a:moveTo>
                    <a:pt x="1190625" y="0"/>
                  </a:moveTo>
                  <a:cubicBezTo>
                    <a:pt x="1653714" y="0"/>
                    <a:pt x="2067483" y="211167"/>
                    <a:pt x="2340893" y="542463"/>
                  </a:cubicBezTo>
                  <a:lnTo>
                    <a:pt x="2381250" y="596432"/>
                  </a:lnTo>
                  <a:lnTo>
                    <a:pt x="2335794" y="657219"/>
                  </a:lnTo>
                  <a:cubicBezTo>
                    <a:pt x="2175064" y="895131"/>
                    <a:pt x="2081212" y="1181937"/>
                    <a:pt x="2081212" y="1490663"/>
                  </a:cubicBezTo>
                  <a:cubicBezTo>
                    <a:pt x="2081212" y="1799389"/>
                    <a:pt x="2175064" y="2086195"/>
                    <a:pt x="2335794" y="2324107"/>
                  </a:cubicBezTo>
                  <a:lnTo>
                    <a:pt x="2381250" y="2384895"/>
                  </a:lnTo>
                  <a:lnTo>
                    <a:pt x="2340893" y="2438863"/>
                  </a:lnTo>
                  <a:cubicBezTo>
                    <a:pt x="2067483" y="2770159"/>
                    <a:pt x="1653714" y="2981326"/>
                    <a:pt x="1190625" y="2981326"/>
                  </a:cubicBezTo>
                  <a:cubicBezTo>
                    <a:pt x="727535" y="2981326"/>
                    <a:pt x="313766" y="2770159"/>
                    <a:pt x="40357" y="2438863"/>
                  </a:cubicBezTo>
                  <a:lnTo>
                    <a:pt x="0" y="2384895"/>
                  </a:lnTo>
                  <a:lnTo>
                    <a:pt x="45456" y="2324107"/>
                  </a:lnTo>
                  <a:cubicBezTo>
                    <a:pt x="206186" y="2086195"/>
                    <a:pt x="300038" y="1799389"/>
                    <a:pt x="300038" y="1490663"/>
                  </a:cubicBezTo>
                  <a:cubicBezTo>
                    <a:pt x="300038" y="1181937"/>
                    <a:pt x="206186" y="895131"/>
                    <a:pt x="45456" y="657219"/>
                  </a:cubicBezTo>
                  <a:lnTo>
                    <a:pt x="0" y="596432"/>
                  </a:lnTo>
                  <a:lnTo>
                    <a:pt x="40357" y="542463"/>
                  </a:lnTo>
                  <a:cubicBezTo>
                    <a:pt x="313766" y="211167"/>
                    <a:pt x="727535" y="0"/>
                    <a:pt x="1190625" y="0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完成后台开发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Freeform: Shape 4"/>
            <p:cNvSpPr/>
            <p:nvPr/>
          </p:nvSpPr>
          <p:spPr>
            <a:xfrm>
              <a:off x="7548563" y="1838324"/>
              <a:ext cx="2681288" cy="2981326"/>
            </a:xfrm>
            <a:custGeom>
              <a:avLst/>
              <a:gdLst>
                <a:gd name="connsiteX0" fmla="*/ 1190625 w 2681288"/>
                <a:gd name="connsiteY0" fmla="*/ 0 h 2981326"/>
                <a:gd name="connsiteX1" fmla="*/ 2681288 w 2681288"/>
                <a:gd name="connsiteY1" fmla="*/ 1490663 h 2981326"/>
                <a:gd name="connsiteX2" fmla="*/ 1190625 w 2681288"/>
                <a:gd name="connsiteY2" fmla="*/ 2981326 h 2981326"/>
                <a:gd name="connsiteX3" fmla="*/ 40357 w 2681288"/>
                <a:gd name="connsiteY3" fmla="*/ 2438863 h 2981326"/>
                <a:gd name="connsiteX4" fmla="*/ 0 w 2681288"/>
                <a:gd name="connsiteY4" fmla="*/ 2384895 h 2981326"/>
                <a:gd name="connsiteX5" fmla="*/ 45456 w 2681288"/>
                <a:gd name="connsiteY5" fmla="*/ 2324107 h 2981326"/>
                <a:gd name="connsiteX6" fmla="*/ 300038 w 2681288"/>
                <a:gd name="connsiteY6" fmla="*/ 1490663 h 2981326"/>
                <a:gd name="connsiteX7" fmla="*/ 45456 w 2681288"/>
                <a:gd name="connsiteY7" fmla="*/ 657219 h 2981326"/>
                <a:gd name="connsiteX8" fmla="*/ 0 w 2681288"/>
                <a:gd name="connsiteY8" fmla="*/ 596432 h 2981326"/>
                <a:gd name="connsiteX9" fmla="*/ 40357 w 2681288"/>
                <a:gd name="connsiteY9" fmla="*/ 542463 h 2981326"/>
                <a:gd name="connsiteX10" fmla="*/ 1190625 w 2681288"/>
                <a:gd name="connsiteY10" fmla="*/ 0 h 29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1288" h="2981326">
                  <a:moveTo>
                    <a:pt x="1190625" y="0"/>
                  </a:moveTo>
                  <a:cubicBezTo>
                    <a:pt x="2013895" y="0"/>
                    <a:pt x="2681288" y="667393"/>
                    <a:pt x="2681288" y="1490663"/>
                  </a:cubicBezTo>
                  <a:cubicBezTo>
                    <a:pt x="2681288" y="2313933"/>
                    <a:pt x="2013895" y="2981326"/>
                    <a:pt x="1190625" y="2981326"/>
                  </a:cubicBezTo>
                  <a:cubicBezTo>
                    <a:pt x="727536" y="2981326"/>
                    <a:pt x="313767" y="2770159"/>
                    <a:pt x="40357" y="2438863"/>
                  </a:cubicBezTo>
                  <a:lnTo>
                    <a:pt x="0" y="2384895"/>
                  </a:lnTo>
                  <a:lnTo>
                    <a:pt x="45456" y="2324107"/>
                  </a:lnTo>
                  <a:cubicBezTo>
                    <a:pt x="206186" y="2086195"/>
                    <a:pt x="300038" y="1799389"/>
                    <a:pt x="300038" y="1490663"/>
                  </a:cubicBezTo>
                  <a:cubicBezTo>
                    <a:pt x="300038" y="1181937"/>
                    <a:pt x="206186" y="895131"/>
                    <a:pt x="45456" y="657219"/>
                  </a:cubicBezTo>
                  <a:lnTo>
                    <a:pt x="0" y="596432"/>
                  </a:lnTo>
                  <a:lnTo>
                    <a:pt x="40357" y="542463"/>
                  </a:lnTo>
                  <a:cubicBezTo>
                    <a:pt x="313767" y="211167"/>
                    <a:pt x="727536" y="0"/>
                    <a:pt x="1190625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进行测试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54587" y="1808397"/>
            <a:ext cx="4644570" cy="805662"/>
            <a:chOff x="4954587" y="1808397"/>
            <a:chExt cx="4644570" cy="805662"/>
          </a:xfrm>
        </p:grpSpPr>
        <p:sp>
          <p:nvSpPr>
            <p:cNvPr id="10" name="TextBox 71"/>
            <p:cNvSpPr txBox="1"/>
            <p:nvPr/>
          </p:nvSpPr>
          <p:spPr>
            <a:xfrm>
              <a:off x="7388500" y="2301639"/>
              <a:ext cx="309880" cy="31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54587" y="1808397"/>
              <a:ext cx="4644570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技术解决方案</a:t>
              </a:r>
              <a:endPara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3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6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713" y="1500188"/>
              <a:ext cx="1346200" cy="110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en-US" altLang="zh-CN" sz="66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565" y="1139467"/>
            <a:ext cx="9157565" cy="440949"/>
            <a:chOff x="-13565" y="1139467"/>
            <a:chExt cx="9157565" cy="44094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27"/>
            <p:cNvSpPr/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27" name="Freeform: Shape 29"/>
              <p:cNvSpPr/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30"/>
              <p:cNvSpPr/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31"/>
              <p:cNvSpPr/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2"/>
              <p:cNvSpPr/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33"/>
              <p:cNvSpPr/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4"/>
              <p:cNvSpPr/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35"/>
              <p:cNvSpPr/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36"/>
              <p:cNvSpPr/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37"/>
              <p:cNvSpPr/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38"/>
              <p:cNvSpPr/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39"/>
              <p:cNvSpPr/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40"/>
            <p:cNvGrpSpPr/>
            <p:nvPr/>
          </p:nvGrpSpPr>
          <p:grpSpPr>
            <a:xfrm>
              <a:off x="7304540" y="1162103"/>
              <a:ext cx="418308" cy="418308"/>
              <a:chOff x="1981200" y="163513"/>
              <a:chExt cx="609600" cy="609600"/>
            </a:xfrm>
            <a:solidFill>
              <a:schemeClr val="accent4"/>
            </a:solidFill>
          </p:grpSpPr>
          <p:sp>
            <p:nvSpPr>
              <p:cNvPr id="24" name="Freeform: Shape 41"/>
              <p:cNvSpPr/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912 h 912"/>
                  <a:gd name="T2" fmla="*/ 0 w 912"/>
                  <a:gd name="T3" fmla="*/ 456 h 912"/>
                  <a:gd name="T4" fmla="*/ 456 w 912"/>
                  <a:gd name="T5" fmla="*/ 0 h 912"/>
                  <a:gd name="T6" fmla="*/ 912 w 912"/>
                  <a:gd name="T7" fmla="*/ 456 h 912"/>
                  <a:gd name="T8" fmla="*/ 456 w 912"/>
                  <a:gd name="T9" fmla="*/ 912 h 912"/>
                  <a:gd name="T10" fmla="*/ 456 w 912"/>
                  <a:gd name="T11" fmla="*/ 114 h 912"/>
                  <a:gd name="T12" fmla="*/ 114 w 912"/>
                  <a:gd name="T13" fmla="*/ 456 h 912"/>
                  <a:gd name="T14" fmla="*/ 456 w 912"/>
                  <a:gd name="T15" fmla="*/ 798 h 912"/>
                  <a:gd name="T16" fmla="*/ 798 w 912"/>
                  <a:gd name="T17" fmla="*/ 456 h 912"/>
                  <a:gd name="T18" fmla="*/ 456 w 912"/>
                  <a:gd name="T19" fmla="*/ 114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2" h="912">
                    <a:moveTo>
                      <a:pt x="456" y="912"/>
                    </a:moveTo>
                    <a:cubicBezTo>
                      <a:pt x="204" y="912"/>
                      <a:pt x="0" y="708"/>
                      <a:pt x="0" y="456"/>
                    </a:cubicBezTo>
                    <a:cubicBezTo>
                      <a:pt x="0" y="205"/>
                      <a:pt x="204" y="0"/>
                      <a:pt x="456" y="0"/>
                    </a:cubicBezTo>
                    <a:cubicBezTo>
                      <a:pt x="707" y="0"/>
                      <a:pt x="912" y="205"/>
                      <a:pt x="912" y="456"/>
                    </a:cubicBezTo>
                    <a:cubicBezTo>
                      <a:pt x="912" y="708"/>
                      <a:pt x="707" y="912"/>
                      <a:pt x="456" y="912"/>
                    </a:cubicBezTo>
                    <a:close/>
                    <a:moveTo>
                      <a:pt x="456" y="114"/>
                    </a:moveTo>
                    <a:cubicBezTo>
                      <a:pt x="267" y="114"/>
                      <a:pt x="114" y="267"/>
                      <a:pt x="114" y="456"/>
                    </a:cubicBezTo>
                    <a:cubicBezTo>
                      <a:pt x="114" y="645"/>
                      <a:pt x="267" y="798"/>
                      <a:pt x="456" y="798"/>
                    </a:cubicBezTo>
                    <a:cubicBezTo>
                      <a:pt x="644" y="798"/>
                      <a:pt x="798" y="645"/>
                      <a:pt x="798" y="456"/>
                    </a:cubicBezTo>
                    <a:cubicBezTo>
                      <a:pt x="798" y="267"/>
                      <a:pt x="644" y="114"/>
                      <a:pt x="456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Freeform: Shape 42"/>
              <p:cNvSpPr/>
              <p:nvPr/>
            </p:nvSpPr>
            <p:spPr bwMode="auto">
              <a:xfrm>
                <a:off x="2178050" y="328613"/>
                <a:ext cx="261938" cy="209550"/>
              </a:xfrm>
              <a:custGeom>
                <a:avLst/>
                <a:gdLst>
                  <a:gd name="T0" fmla="*/ 199 w 394"/>
                  <a:gd name="T1" fmla="*/ 112 h 313"/>
                  <a:gd name="T2" fmla="*/ 162 w 394"/>
                  <a:gd name="T3" fmla="*/ 105 h 313"/>
                  <a:gd name="T4" fmla="*/ 136 w 394"/>
                  <a:gd name="T5" fmla="*/ 108 h 313"/>
                  <a:gd name="T6" fmla="*/ 0 w 394"/>
                  <a:gd name="T7" fmla="*/ 42 h 313"/>
                  <a:gd name="T8" fmla="*/ 60 w 394"/>
                  <a:gd name="T9" fmla="*/ 187 h 313"/>
                  <a:gd name="T10" fmla="*/ 57 w 394"/>
                  <a:gd name="T11" fmla="*/ 209 h 313"/>
                  <a:gd name="T12" fmla="*/ 162 w 394"/>
                  <a:gd name="T13" fmla="*/ 313 h 313"/>
                  <a:gd name="T14" fmla="*/ 266 w 394"/>
                  <a:gd name="T15" fmla="*/ 209 h 313"/>
                  <a:gd name="T16" fmla="*/ 266 w 394"/>
                  <a:gd name="T17" fmla="*/ 203 h 313"/>
                  <a:gd name="T18" fmla="*/ 394 w 394"/>
                  <a:gd name="T19" fmla="*/ 0 h 313"/>
                  <a:gd name="T20" fmla="*/ 199 w 394"/>
                  <a:gd name="T21" fmla="*/ 112 h 313"/>
                  <a:gd name="T22" fmla="*/ 162 w 394"/>
                  <a:gd name="T23" fmla="*/ 248 h 313"/>
                  <a:gd name="T24" fmla="*/ 123 w 394"/>
                  <a:gd name="T25" fmla="*/ 209 h 313"/>
                  <a:gd name="T26" fmla="*/ 162 w 394"/>
                  <a:gd name="T27" fmla="*/ 170 h 313"/>
                  <a:gd name="T28" fmla="*/ 200 w 394"/>
                  <a:gd name="T29" fmla="*/ 209 h 313"/>
                  <a:gd name="T30" fmla="*/ 162 w 394"/>
                  <a:gd name="T31" fmla="*/ 24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4" h="313">
                    <a:moveTo>
                      <a:pt x="199" y="112"/>
                    </a:moveTo>
                    <a:cubicBezTo>
                      <a:pt x="188" y="107"/>
                      <a:pt x="175" y="105"/>
                      <a:pt x="162" y="105"/>
                    </a:cubicBezTo>
                    <a:cubicBezTo>
                      <a:pt x="153" y="105"/>
                      <a:pt x="145" y="106"/>
                      <a:pt x="136" y="10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0" y="187"/>
                      <a:pt x="60" y="187"/>
                      <a:pt x="60" y="187"/>
                    </a:cubicBezTo>
                    <a:cubicBezTo>
                      <a:pt x="58" y="194"/>
                      <a:pt x="57" y="201"/>
                      <a:pt x="57" y="209"/>
                    </a:cubicBezTo>
                    <a:cubicBezTo>
                      <a:pt x="57" y="267"/>
                      <a:pt x="104" y="313"/>
                      <a:pt x="162" y="313"/>
                    </a:cubicBezTo>
                    <a:cubicBezTo>
                      <a:pt x="219" y="313"/>
                      <a:pt x="266" y="267"/>
                      <a:pt x="266" y="209"/>
                    </a:cubicBezTo>
                    <a:cubicBezTo>
                      <a:pt x="266" y="207"/>
                      <a:pt x="266" y="205"/>
                      <a:pt x="266" y="203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199" y="112"/>
                    </a:lnTo>
                    <a:close/>
                    <a:moveTo>
                      <a:pt x="162" y="248"/>
                    </a:moveTo>
                    <a:cubicBezTo>
                      <a:pt x="140" y="248"/>
                      <a:pt x="123" y="230"/>
                      <a:pt x="123" y="209"/>
                    </a:cubicBezTo>
                    <a:cubicBezTo>
                      <a:pt x="123" y="188"/>
                      <a:pt x="140" y="170"/>
                      <a:pt x="162" y="170"/>
                    </a:cubicBezTo>
                    <a:cubicBezTo>
                      <a:pt x="183" y="170"/>
                      <a:pt x="200" y="188"/>
                      <a:pt x="200" y="209"/>
                    </a:cubicBezTo>
                    <a:cubicBezTo>
                      <a:pt x="200" y="230"/>
                      <a:pt x="183" y="248"/>
                      <a:pt x="16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43"/>
              <p:cNvSpPr/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0 h 912"/>
                  <a:gd name="T2" fmla="*/ 0 w 912"/>
                  <a:gd name="T3" fmla="*/ 456 h 912"/>
                  <a:gd name="T4" fmla="*/ 456 w 912"/>
                  <a:gd name="T5" fmla="*/ 912 h 912"/>
                  <a:gd name="T6" fmla="*/ 912 w 912"/>
                  <a:gd name="T7" fmla="*/ 456 h 912"/>
                  <a:gd name="T8" fmla="*/ 456 w 912"/>
                  <a:gd name="T9" fmla="*/ 0 h 912"/>
                  <a:gd name="T10" fmla="*/ 477 w 912"/>
                  <a:gd name="T11" fmla="*/ 797 h 912"/>
                  <a:gd name="T12" fmla="*/ 477 w 912"/>
                  <a:gd name="T13" fmla="*/ 754 h 912"/>
                  <a:gd name="T14" fmla="*/ 453 w 912"/>
                  <a:gd name="T15" fmla="*/ 730 h 912"/>
                  <a:gd name="T16" fmla="*/ 429 w 912"/>
                  <a:gd name="T17" fmla="*/ 754 h 912"/>
                  <a:gd name="T18" fmla="*/ 429 w 912"/>
                  <a:gd name="T19" fmla="*/ 797 h 912"/>
                  <a:gd name="T20" fmla="*/ 115 w 912"/>
                  <a:gd name="T21" fmla="*/ 479 h 912"/>
                  <a:gd name="T22" fmla="*/ 157 w 912"/>
                  <a:gd name="T23" fmla="*/ 479 h 912"/>
                  <a:gd name="T24" fmla="*/ 181 w 912"/>
                  <a:gd name="T25" fmla="*/ 455 h 912"/>
                  <a:gd name="T26" fmla="*/ 157 w 912"/>
                  <a:gd name="T27" fmla="*/ 431 h 912"/>
                  <a:gd name="T28" fmla="*/ 115 w 912"/>
                  <a:gd name="T29" fmla="*/ 431 h 912"/>
                  <a:gd name="T30" fmla="*/ 431 w 912"/>
                  <a:gd name="T31" fmla="*/ 115 h 912"/>
                  <a:gd name="T32" fmla="*/ 431 w 912"/>
                  <a:gd name="T33" fmla="*/ 159 h 912"/>
                  <a:gd name="T34" fmla="*/ 456 w 912"/>
                  <a:gd name="T35" fmla="*/ 183 h 912"/>
                  <a:gd name="T36" fmla="*/ 480 w 912"/>
                  <a:gd name="T37" fmla="*/ 159 h 912"/>
                  <a:gd name="T38" fmla="*/ 480 w 912"/>
                  <a:gd name="T39" fmla="*/ 115 h 912"/>
                  <a:gd name="T40" fmla="*/ 797 w 912"/>
                  <a:gd name="T41" fmla="*/ 433 h 912"/>
                  <a:gd name="T42" fmla="*/ 752 w 912"/>
                  <a:gd name="T43" fmla="*/ 433 h 912"/>
                  <a:gd name="T44" fmla="*/ 728 w 912"/>
                  <a:gd name="T45" fmla="*/ 458 h 912"/>
                  <a:gd name="T46" fmla="*/ 752 w 912"/>
                  <a:gd name="T47" fmla="*/ 482 h 912"/>
                  <a:gd name="T48" fmla="*/ 796 w 912"/>
                  <a:gd name="T49" fmla="*/ 482 h 912"/>
                  <a:gd name="T50" fmla="*/ 477 w 912"/>
                  <a:gd name="T51" fmla="*/ 797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2" h="912">
                    <a:moveTo>
                      <a:pt x="456" y="0"/>
                    </a:moveTo>
                    <a:cubicBezTo>
                      <a:pt x="204" y="0"/>
                      <a:pt x="0" y="205"/>
                      <a:pt x="0" y="456"/>
                    </a:cubicBezTo>
                    <a:cubicBezTo>
                      <a:pt x="0" y="708"/>
                      <a:pt x="204" y="912"/>
                      <a:pt x="456" y="912"/>
                    </a:cubicBezTo>
                    <a:cubicBezTo>
                      <a:pt x="707" y="912"/>
                      <a:pt x="912" y="708"/>
                      <a:pt x="912" y="456"/>
                    </a:cubicBezTo>
                    <a:cubicBezTo>
                      <a:pt x="912" y="205"/>
                      <a:pt x="707" y="0"/>
                      <a:pt x="456" y="0"/>
                    </a:cubicBezTo>
                    <a:close/>
                    <a:moveTo>
                      <a:pt x="477" y="797"/>
                    </a:moveTo>
                    <a:cubicBezTo>
                      <a:pt x="477" y="754"/>
                      <a:pt x="477" y="754"/>
                      <a:pt x="477" y="754"/>
                    </a:cubicBezTo>
                    <a:cubicBezTo>
                      <a:pt x="477" y="741"/>
                      <a:pt x="467" y="730"/>
                      <a:pt x="453" y="730"/>
                    </a:cubicBezTo>
                    <a:cubicBezTo>
                      <a:pt x="440" y="730"/>
                      <a:pt x="429" y="741"/>
                      <a:pt x="429" y="754"/>
                    </a:cubicBezTo>
                    <a:cubicBezTo>
                      <a:pt x="429" y="797"/>
                      <a:pt x="429" y="797"/>
                      <a:pt x="429" y="797"/>
                    </a:cubicBezTo>
                    <a:cubicBezTo>
                      <a:pt x="261" y="784"/>
                      <a:pt x="126" y="648"/>
                      <a:pt x="115" y="479"/>
                    </a:cubicBezTo>
                    <a:cubicBezTo>
                      <a:pt x="157" y="479"/>
                      <a:pt x="157" y="479"/>
                      <a:pt x="157" y="479"/>
                    </a:cubicBezTo>
                    <a:cubicBezTo>
                      <a:pt x="170" y="479"/>
                      <a:pt x="181" y="469"/>
                      <a:pt x="181" y="455"/>
                    </a:cubicBezTo>
                    <a:cubicBezTo>
                      <a:pt x="181" y="442"/>
                      <a:pt x="170" y="431"/>
                      <a:pt x="157" y="431"/>
                    </a:cubicBezTo>
                    <a:cubicBezTo>
                      <a:pt x="115" y="431"/>
                      <a:pt x="115" y="431"/>
                      <a:pt x="115" y="431"/>
                    </a:cubicBezTo>
                    <a:cubicBezTo>
                      <a:pt x="127" y="262"/>
                      <a:pt x="262" y="127"/>
                      <a:pt x="431" y="115"/>
                    </a:cubicBezTo>
                    <a:cubicBezTo>
                      <a:pt x="431" y="159"/>
                      <a:pt x="431" y="159"/>
                      <a:pt x="431" y="159"/>
                    </a:cubicBezTo>
                    <a:cubicBezTo>
                      <a:pt x="431" y="172"/>
                      <a:pt x="442" y="183"/>
                      <a:pt x="456" y="183"/>
                    </a:cubicBezTo>
                    <a:cubicBezTo>
                      <a:pt x="469" y="183"/>
                      <a:pt x="480" y="172"/>
                      <a:pt x="480" y="159"/>
                    </a:cubicBezTo>
                    <a:cubicBezTo>
                      <a:pt x="480" y="115"/>
                      <a:pt x="480" y="115"/>
                      <a:pt x="480" y="115"/>
                    </a:cubicBezTo>
                    <a:cubicBezTo>
                      <a:pt x="650" y="127"/>
                      <a:pt x="785" y="263"/>
                      <a:pt x="797" y="433"/>
                    </a:cubicBezTo>
                    <a:cubicBezTo>
                      <a:pt x="752" y="433"/>
                      <a:pt x="752" y="433"/>
                      <a:pt x="752" y="433"/>
                    </a:cubicBezTo>
                    <a:cubicBezTo>
                      <a:pt x="739" y="433"/>
                      <a:pt x="728" y="444"/>
                      <a:pt x="728" y="458"/>
                    </a:cubicBezTo>
                    <a:cubicBezTo>
                      <a:pt x="728" y="471"/>
                      <a:pt x="739" y="482"/>
                      <a:pt x="752" y="482"/>
                    </a:cubicBezTo>
                    <a:cubicBezTo>
                      <a:pt x="796" y="482"/>
                      <a:pt x="796" y="482"/>
                      <a:pt x="796" y="482"/>
                    </a:cubicBezTo>
                    <a:cubicBezTo>
                      <a:pt x="784" y="651"/>
                      <a:pt x="647" y="786"/>
                      <a:pt x="477" y="7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21" name="Freeform: Shape 45"/>
              <p:cNvSpPr/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Freeform: Shape 46"/>
              <p:cNvSpPr/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47"/>
              <p:cNvSpPr/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53"/>
            <p:cNvCxnSpPr/>
            <p:nvPr/>
          </p:nvCxnSpPr>
          <p:spPr>
            <a:xfrm>
              <a:off x="7839363" y="1366123"/>
              <a:ext cx="1304637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93725" y="1766112"/>
            <a:ext cx="1675002" cy="2557877"/>
            <a:chOff x="793725" y="1766112"/>
            <a:chExt cx="1675002" cy="2557877"/>
          </a:xfrm>
        </p:grpSpPr>
        <p:sp>
          <p:nvSpPr>
            <p:cNvPr id="6" name="Freeform: Shape 8"/>
            <p:cNvSpPr/>
            <p:nvPr/>
          </p:nvSpPr>
          <p:spPr bwMode="auto">
            <a:xfrm>
              <a:off x="793725" y="1766112"/>
              <a:ext cx="1675002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7" name="Rectangle 55"/>
            <p:cNvSpPr/>
            <p:nvPr/>
          </p:nvSpPr>
          <p:spPr>
            <a:xfrm>
              <a:off x="1100311" y="2296344"/>
              <a:ext cx="1061829" cy="346249"/>
            </a:xfrm>
            <a:prstGeom prst="rect">
              <a:avLst/>
            </a:prstGeom>
          </p:spPr>
          <p:txBody>
            <a:bodyPr wrap="none">
              <a:normAutofit lnSpcReduction="2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Android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19075" y="1766112"/>
            <a:ext cx="1675000" cy="2557877"/>
            <a:chOff x="2719075" y="1766112"/>
            <a:chExt cx="1675000" cy="2557877"/>
          </a:xfrm>
        </p:grpSpPr>
        <p:sp>
          <p:nvSpPr>
            <p:cNvPr id="7" name="Freeform: Shape 12"/>
            <p:cNvSpPr/>
            <p:nvPr/>
          </p:nvSpPr>
          <p:spPr bwMode="auto">
            <a:xfrm>
              <a:off x="2719075" y="1766112"/>
              <a:ext cx="1675000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8" name="Rectangle 58"/>
            <p:cNvSpPr/>
            <p:nvPr/>
          </p:nvSpPr>
          <p:spPr>
            <a:xfrm>
              <a:off x="3020626" y="2296344"/>
              <a:ext cx="1061829" cy="346249"/>
            </a:xfrm>
            <a:prstGeom prst="rect">
              <a:avLst/>
            </a:prstGeom>
          </p:spPr>
          <p:txBody>
            <a:bodyPr wrap="none">
              <a:normAutofit lnSpcReduction="2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JDK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95410" y="1766112"/>
            <a:ext cx="1675001" cy="2557877"/>
            <a:chOff x="4695410" y="1766112"/>
            <a:chExt cx="1675001" cy="2557877"/>
          </a:xfrm>
        </p:grpSpPr>
        <p:sp>
          <p:nvSpPr>
            <p:cNvPr id="8" name="Freeform: Shape 16"/>
            <p:cNvSpPr/>
            <p:nvPr/>
          </p:nvSpPr>
          <p:spPr bwMode="auto">
            <a:xfrm>
              <a:off x="4695410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9" name="Rectangle 59"/>
            <p:cNvSpPr/>
            <p:nvPr/>
          </p:nvSpPr>
          <p:spPr>
            <a:xfrm>
              <a:off x="4996073" y="2296344"/>
              <a:ext cx="1061829" cy="346249"/>
            </a:xfrm>
            <a:prstGeom prst="rect">
              <a:avLst/>
            </a:prstGeom>
          </p:spPr>
          <p:txBody>
            <a:bodyPr wrap="none">
              <a:normAutofit lnSpcReduction="2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Android Studio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76194" y="1766112"/>
            <a:ext cx="1675001" cy="2557877"/>
            <a:chOff x="6676194" y="1766112"/>
            <a:chExt cx="1675001" cy="2557877"/>
          </a:xfrm>
        </p:grpSpPr>
        <p:sp>
          <p:nvSpPr>
            <p:cNvPr id="9" name="Freeform: Shape 20"/>
            <p:cNvSpPr/>
            <p:nvPr/>
          </p:nvSpPr>
          <p:spPr bwMode="auto">
            <a:xfrm>
              <a:off x="6676194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0" name="Rectangle 60"/>
            <p:cNvSpPr/>
            <p:nvPr/>
          </p:nvSpPr>
          <p:spPr>
            <a:xfrm>
              <a:off x="6998576" y="2296344"/>
              <a:ext cx="1061829" cy="346249"/>
            </a:xfrm>
            <a:prstGeom prst="rect">
              <a:avLst/>
            </a:prstGeom>
          </p:spPr>
          <p:txBody>
            <a:bodyPr wrap="none">
              <a:normAutofit lnSpcReduction="2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SDK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8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技术解决方案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39" y="3147814"/>
            <a:ext cx="1536171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utoShape 4" descr="jdk | JAVA中文网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0" name="Picture 6" descr="jdk | JAVA中文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77" y="3100944"/>
            <a:ext cx="1548002" cy="1161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utoShape 10" descr="Membuat Aplikasi CRUD Sederhana Menggunakan Android Studio dengan ...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AutoShape 12" descr="Membuat Aplikasi CRUD Sederhana Menggunakan Android Studio dengan ..."/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AutoShape 14" descr="Membuat Aplikasi CRUD Sederhana Menggunakan Android Studio dengan ..."/>
          <p:cNvSpPr>
            <a:spLocks noChangeAspect="1" noChangeArrowheads="1"/>
          </p:cNvSpPr>
          <p:nvPr/>
        </p:nvSpPr>
        <p:spPr bwMode="auto">
          <a:xfrm>
            <a:off x="4876800" y="2876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/>
          <a:srcRect l="71664" t="21917" r="1856" b="21680"/>
          <a:stretch>
            <a:fillRect/>
          </a:stretch>
        </p:blipFill>
        <p:spPr>
          <a:xfrm>
            <a:off x="4725865" y="3074844"/>
            <a:ext cx="740216" cy="87084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3"/>
          <a:srcRect t="21484" r="35037" b="20058"/>
          <a:stretch>
            <a:fillRect/>
          </a:stretch>
        </p:blipFill>
        <p:spPr>
          <a:xfrm>
            <a:off x="5466081" y="3583724"/>
            <a:ext cx="895748" cy="445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AutoShape 2" descr="API vs SDK vs Webhook - Various Ways to Power a Headless CMS | CMS ..."/>
          <p:cNvSpPr>
            <a:spLocks noChangeAspect="1" noChangeArrowheads="1"/>
          </p:cNvSpPr>
          <p:nvPr/>
        </p:nvSpPr>
        <p:spPr bwMode="auto">
          <a:xfrm>
            <a:off x="5029200" y="3028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/>
          <a:srcRect l="10626" t="8425" r="13775" b="5345"/>
          <a:stretch>
            <a:fillRect/>
          </a:stretch>
        </p:blipFill>
        <p:spPr>
          <a:xfrm>
            <a:off x="6787981" y="3246022"/>
            <a:ext cx="1492880" cy="870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565" y="1139467"/>
            <a:ext cx="9157565" cy="440949"/>
            <a:chOff x="-13565" y="1139467"/>
            <a:chExt cx="9157565" cy="44094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27"/>
            <p:cNvSpPr/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27" name="Freeform: Shape 29"/>
              <p:cNvSpPr/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30"/>
              <p:cNvSpPr/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31"/>
              <p:cNvSpPr/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2"/>
              <p:cNvSpPr/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33"/>
              <p:cNvSpPr/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4"/>
              <p:cNvSpPr/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35"/>
              <p:cNvSpPr/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36"/>
              <p:cNvSpPr/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37"/>
              <p:cNvSpPr/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38"/>
              <p:cNvSpPr/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39"/>
              <p:cNvSpPr/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40"/>
            <p:cNvGrpSpPr/>
            <p:nvPr/>
          </p:nvGrpSpPr>
          <p:grpSpPr>
            <a:xfrm>
              <a:off x="7304540" y="1162103"/>
              <a:ext cx="418308" cy="418308"/>
              <a:chOff x="1981200" y="163513"/>
              <a:chExt cx="609600" cy="609600"/>
            </a:xfrm>
            <a:solidFill>
              <a:schemeClr val="accent4"/>
            </a:solidFill>
          </p:grpSpPr>
          <p:sp>
            <p:nvSpPr>
              <p:cNvPr id="24" name="Freeform: Shape 41"/>
              <p:cNvSpPr/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912 h 912"/>
                  <a:gd name="T2" fmla="*/ 0 w 912"/>
                  <a:gd name="T3" fmla="*/ 456 h 912"/>
                  <a:gd name="T4" fmla="*/ 456 w 912"/>
                  <a:gd name="T5" fmla="*/ 0 h 912"/>
                  <a:gd name="T6" fmla="*/ 912 w 912"/>
                  <a:gd name="T7" fmla="*/ 456 h 912"/>
                  <a:gd name="T8" fmla="*/ 456 w 912"/>
                  <a:gd name="T9" fmla="*/ 912 h 912"/>
                  <a:gd name="T10" fmla="*/ 456 w 912"/>
                  <a:gd name="T11" fmla="*/ 114 h 912"/>
                  <a:gd name="T12" fmla="*/ 114 w 912"/>
                  <a:gd name="T13" fmla="*/ 456 h 912"/>
                  <a:gd name="T14" fmla="*/ 456 w 912"/>
                  <a:gd name="T15" fmla="*/ 798 h 912"/>
                  <a:gd name="T16" fmla="*/ 798 w 912"/>
                  <a:gd name="T17" fmla="*/ 456 h 912"/>
                  <a:gd name="T18" fmla="*/ 456 w 912"/>
                  <a:gd name="T19" fmla="*/ 114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2" h="912">
                    <a:moveTo>
                      <a:pt x="456" y="912"/>
                    </a:moveTo>
                    <a:cubicBezTo>
                      <a:pt x="204" y="912"/>
                      <a:pt x="0" y="708"/>
                      <a:pt x="0" y="456"/>
                    </a:cubicBezTo>
                    <a:cubicBezTo>
                      <a:pt x="0" y="205"/>
                      <a:pt x="204" y="0"/>
                      <a:pt x="456" y="0"/>
                    </a:cubicBezTo>
                    <a:cubicBezTo>
                      <a:pt x="707" y="0"/>
                      <a:pt x="912" y="205"/>
                      <a:pt x="912" y="456"/>
                    </a:cubicBezTo>
                    <a:cubicBezTo>
                      <a:pt x="912" y="708"/>
                      <a:pt x="707" y="912"/>
                      <a:pt x="456" y="912"/>
                    </a:cubicBezTo>
                    <a:close/>
                    <a:moveTo>
                      <a:pt x="456" y="114"/>
                    </a:moveTo>
                    <a:cubicBezTo>
                      <a:pt x="267" y="114"/>
                      <a:pt x="114" y="267"/>
                      <a:pt x="114" y="456"/>
                    </a:cubicBezTo>
                    <a:cubicBezTo>
                      <a:pt x="114" y="645"/>
                      <a:pt x="267" y="798"/>
                      <a:pt x="456" y="798"/>
                    </a:cubicBezTo>
                    <a:cubicBezTo>
                      <a:pt x="644" y="798"/>
                      <a:pt x="798" y="645"/>
                      <a:pt x="798" y="456"/>
                    </a:cubicBezTo>
                    <a:cubicBezTo>
                      <a:pt x="798" y="267"/>
                      <a:pt x="644" y="114"/>
                      <a:pt x="456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Freeform: Shape 42"/>
              <p:cNvSpPr/>
              <p:nvPr/>
            </p:nvSpPr>
            <p:spPr bwMode="auto">
              <a:xfrm>
                <a:off x="2178050" y="328613"/>
                <a:ext cx="261938" cy="209550"/>
              </a:xfrm>
              <a:custGeom>
                <a:avLst/>
                <a:gdLst>
                  <a:gd name="T0" fmla="*/ 199 w 394"/>
                  <a:gd name="T1" fmla="*/ 112 h 313"/>
                  <a:gd name="T2" fmla="*/ 162 w 394"/>
                  <a:gd name="T3" fmla="*/ 105 h 313"/>
                  <a:gd name="T4" fmla="*/ 136 w 394"/>
                  <a:gd name="T5" fmla="*/ 108 h 313"/>
                  <a:gd name="T6" fmla="*/ 0 w 394"/>
                  <a:gd name="T7" fmla="*/ 42 h 313"/>
                  <a:gd name="T8" fmla="*/ 60 w 394"/>
                  <a:gd name="T9" fmla="*/ 187 h 313"/>
                  <a:gd name="T10" fmla="*/ 57 w 394"/>
                  <a:gd name="T11" fmla="*/ 209 h 313"/>
                  <a:gd name="T12" fmla="*/ 162 w 394"/>
                  <a:gd name="T13" fmla="*/ 313 h 313"/>
                  <a:gd name="T14" fmla="*/ 266 w 394"/>
                  <a:gd name="T15" fmla="*/ 209 h 313"/>
                  <a:gd name="T16" fmla="*/ 266 w 394"/>
                  <a:gd name="T17" fmla="*/ 203 h 313"/>
                  <a:gd name="T18" fmla="*/ 394 w 394"/>
                  <a:gd name="T19" fmla="*/ 0 h 313"/>
                  <a:gd name="T20" fmla="*/ 199 w 394"/>
                  <a:gd name="T21" fmla="*/ 112 h 313"/>
                  <a:gd name="T22" fmla="*/ 162 w 394"/>
                  <a:gd name="T23" fmla="*/ 248 h 313"/>
                  <a:gd name="T24" fmla="*/ 123 w 394"/>
                  <a:gd name="T25" fmla="*/ 209 h 313"/>
                  <a:gd name="T26" fmla="*/ 162 w 394"/>
                  <a:gd name="T27" fmla="*/ 170 h 313"/>
                  <a:gd name="T28" fmla="*/ 200 w 394"/>
                  <a:gd name="T29" fmla="*/ 209 h 313"/>
                  <a:gd name="T30" fmla="*/ 162 w 394"/>
                  <a:gd name="T31" fmla="*/ 24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4" h="313">
                    <a:moveTo>
                      <a:pt x="199" y="112"/>
                    </a:moveTo>
                    <a:cubicBezTo>
                      <a:pt x="188" y="107"/>
                      <a:pt x="175" y="105"/>
                      <a:pt x="162" y="105"/>
                    </a:cubicBezTo>
                    <a:cubicBezTo>
                      <a:pt x="153" y="105"/>
                      <a:pt x="145" y="106"/>
                      <a:pt x="136" y="10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0" y="187"/>
                      <a:pt x="60" y="187"/>
                      <a:pt x="60" y="187"/>
                    </a:cubicBezTo>
                    <a:cubicBezTo>
                      <a:pt x="58" y="194"/>
                      <a:pt x="57" y="201"/>
                      <a:pt x="57" y="209"/>
                    </a:cubicBezTo>
                    <a:cubicBezTo>
                      <a:pt x="57" y="267"/>
                      <a:pt x="104" y="313"/>
                      <a:pt x="162" y="313"/>
                    </a:cubicBezTo>
                    <a:cubicBezTo>
                      <a:pt x="219" y="313"/>
                      <a:pt x="266" y="267"/>
                      <a:pt x="266" y="209"/>
                    </a:cubicBezTo>
                    <a:cubicBezTo>
                      <a:pt x="266" y="207"/>
                      <a:pt x="266" y="205"/>
                      <a:pt x="266" y="203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199" y="112"/>
                    </a:lnTo>
                    <a:close/>
                    <a:moveTo>
                      <a:pt x="162" y="248"/>
                    </a:moveTo>
                    <a:cubicBezTo>
                      <a:pt x="140" y="248"/>
                      <a:pt x="123" y="230"/>
                      <a:pt x="123" y="209"/>
                    </a:cubicBezTo>
                    <a:cubicBezTo>
                      <a:pt x="123" y="188"/>
                      <a:pt x="140" y="170"/>
                      <a:pt x="162" y="170"/>
                    </a:cubicBezTo>
                    <a:cubicBezTo>
                      <a:pt x="183" y="170"/>
                      <a:pt x="200" y="188"/>
                      <a:pt x="200" y="209"/>
                    </a:cubicBezTo>
                    <a:cubicBezTo>
                      <a:pt x="200" y="230"/>
                      <a:pt x="183" y="248"/>
                      <a:pt x="16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43"/>
              <p:cNvSpPr/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0 h 912"/>
                  <a:gd name="T2" fmla="*/ 0 w 912"/>
                  <a:gd name="T3" fmla="*/ 456 h 912"/>
                  <a:gd name="T4" fmla="*/ 456 w 912"/>
                  <a:gd name="T5" fmla="*/ 912 h 912"/>
                  <a:gd name="T6" fmla="*/ 912 w 912"/>
                  <a:gd name="T7" fmla="*/ 456 h 912"/>
                  <a:gd name="T8" fmla="*/ 456 w 912"/>
                  <a:gd name="T9" fmla="*/ 0 h 912"/>
                  <a:gd name="T10" fmla="*/ 477 w 912"/>
                  <a:gd name="T11" fmla="*/ 797 h 912"/>
                  <a:gd name="T12" fmla="*/ 477 w 912"/>
                  <a:gd name="T13" fmla="*/ 754 h 912"/>
                  <a:gd name="T14" fmla="*/ 453 w 912"/>
                  <a:gd name="T15" fmla="*/ 730 h 912"/>
                  <a:gd name="T16" fmla="*/ 429 w 912"/>
                  <a:gd name="T17" fmla="*/ 754 h 912"/>
                  <a:gd name="T18" fmla="*/ 429 w 912"/>
                  <a:gd name="T19" fmla="*/ 797 h 912"/>
                  <a:gd name="T20" fmla="*/ 115 w 912"/>
                  <a:gd name="T21" fmla="*/ 479 h 912"/>
                  <a:gd name="T22" fmla="*/ 157 w 912"/>
                  <a:gd name="T23" fmla="*/ 479 h 912"/>
                  <a:gd name="T24" fmla="*/ 181 w 912"/>
                  <a:gd name="T25" fmla="*/ 455 h 912"/>
                  <a:gd name="T26" fmla="*/ 157 w 912"/>
                  <a:gd name="T27" fmla="*/ 431 h 912"/>
                  <a:gd name="T28" fmla="*/ 115 w 912"/>
                  <a:gd name="T29" fmla="*/ 431 h 912"/>
                  <a:gd name="T30" fmla="*/ 431 w 912"/>
                  <a:gd name="T31" fmla="*/ 115 h 912"/>
                  <a:gd name="T32" fmla="*/ 431 w 912"/>
                  <a:gd name="T33" fmla="*/ 159 h 912"/>
                  <a:gd name="T34" fmla="*/ 456 w 912"/>
                  <a:gd name="T35" fmla="*/ 183 h 912"/>
                  <a:gd name="T36" fmla="*/ 480 w 912"/>
                  <a:gd name="T37" fmla="*/ 159 h 912"/>
                  <a:gd name="T38" fmla="*/ 480 w 912"/>
                  <a:gd name="T39" fmla="*/ 115 h 912"/>
                  <a:gd name="T40" fmla="*/ 797 w 912"/>
                  <a:gd name="T41" fmla="*/ 433 h 912"/>
                  <a:gd name="T42" fmla="*/ 752 w 912"/>
                  <a:gd name="T43" fmla="*/ 433 h 912"/>
                  <a:gd name="T44" fmla="*/ 728 w 912"/>
                  <a:gd name="T45" fmla="*/ 458 h 912"/>
                  <a:gd name="T46" fmla="*/ 752 w 912"/>
                  <a:gd name="T47" fmla="*/ 482 h 912"/>
                  <a:gd name="T48" fmla="*/ 796 w 912"/>
                  <a:gd name="T49" fmla="*/ 482 h 912"/>
                  <a:gd name="T50" fmla="*/ 477 w 912"/>
                  <a:gd name="T51" fmla="*/ 797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2" h="912">
                    <a:moveTo>
                      <a:pt x="456" y="0"/>
                    </a:moveTo>
                    <a:cubicBezTo>
                      <a:pt x="204" y="0"/>
                      <a:pt x="0" y="205"/>
                      <a:pt x="0" y="456"/>
                    </a:cubicBezTo>
                    <a:cubicBezTo>
                      <a:pt x="0" y="708"/>
                      <a:pt x="204" y="912"/>
                      <a:pt x="456" y="912"/>
                    </a:cubicBezTo>
                    <a:cubicBezTo>
                      <a:pt x="707" y="912"/>
                      <a:pt x="912" y="708"/>
                      <a:pt x="912" y="456"/>
                    </a:cubicBezTo>
                    <a:cubicBezTo>
                      <a:pt x="912" y="205"/>
                      <a:pt x="707" y="0"/>
                      <a:pt x="456" y="0"/>
                    </a:cubicBezTo>
                    <a:close/>
                    <a:moveTo>
                      <a:pt x="477" y="797"/>
                    </a:moveTo>
                    <a:cubicBezTo>
                      <a:pt x="477" y="754"/>
                      <a:pt x="477" y="754"/>
                      <a:pt x="477" y="754"/>
                    </a:cubicBezTo>
                    <a:cubicBezTo>
                      <a:pt x="477" y="741"/>
                      <a:pt x="467" y="730"/>
                      <a:pt x="453" y="730"/>
                    </a:cubicBezTo>
                    <a:cubicBezTo>
                      <a:pt x="440" y="730"/>
                      <a:pt x="429" y="741"/>
                      <a:pt x="429" y="754"/>
                    </a:cubicBezTo>
                    <a:cubicBezTo>
                      <a:pt x="429" y="797"/>
                      <a:pt x="429" y="797"/>
                      <a:pt x="429" y="797"/>
                    </a:cubicBezTo>
                    <a:cubicBezTo>
                      <a:pt x="261" y="784"/>
                      <a:pt x="126" y="648"/>
                      <a:pt x="115" y="479"/>
                    </a:cubicBezTo>
                    <a:cubicBezTo>
                      <a:pt x="157" y="479"/>
                      <a:pt x="157" y="479"/>
                      <a:pt x="157" y="479"/>
                    </a:cubicBezTo>
                    <a:cubicBezTo>
                      <a:pt x="170" y="479"/>
                      <a:pt x="181" y="469"/>
                      <a:pt x="181" y="455"/>
                    </a:cubicBezTo>
                    <a:cubicBezTo>
                      <a:pt x="181" y="442"/>
                      <a:pt x="170" y="431"/>
                      <a:pt x="157" y="431"/>
                    </a:cubicBezTo>
                    <a:cubicBezTo>
                      <a:pt x="115" y="431"/>
                      <a:pt x="115" y="431"/>
                      <a:pt x="115" y="431"/>
                    </a:cubicBezTo>
                    <a:cubicBezTo>
                      <a:pt x="127" y="262"/>
                      <a:pt x="262" y="127"/>
                      <a:pt x="431" y="115"/>
                    </a:cubicBezTo>
                    <a:cubicBezTo>
                      <a:pt x="431" y="159"/>
                      <a:pt x="431" y="159"/>
                      <a:pt x="431" y="159"/>
                    </a:cubicBezTo>
                    <a:cubicBezTo>
                      <a:pt x="431" y="172"/>
                      <a:pt x="442" y="183"/>
                      <a:pt x="456" y="183"/>
                    </a:cubicBezTo>
                    <a:cubicBezTo>
                      <a:pt x="469" y="183"/>
                      <a:pt x="480" y="172"/>
                      <a:pt x="480" y="159"/>
                    </a:cubicBezTo>
                    <a:cubicBezTo>
                      <a:pt x="480" y="115"/>
                      <a:pt x="480" y="115"/>
                      <a:pt x="480" y="115"/>
                    </a:cubicBezTo>
                    <a:cubicBezTo>
                      <a:pt x="650" y="127"/>
                      <a:pt x="785" y="263"/>
                      <a:pt x="797" y="433"/>
                    </a:cubicBezTo>
                    <a:cubicBezTo>
                      <a:pt x="752" y="433"/>
                      <a:pt x="752" y="433"/>
                      <a:pt x="752" y="433"/>
                    </a:cubicBezTo>
                    <a:cubicBezTo>
                      <a:pt x="739" y="433"/>
                      <a:pt x="728" y="444"/>
                      <a:pt x="728" y="458"/>
                    </a:cubicBezTo>
                    <a:cubicBezTo>
                      <a:pt x="728" y="471"/>
                      <a:pt x="739" y="482"/>
                      <a:pt x="752" y="482"/>
                    </a:cubicBezTo>
                    <a:cubicBezTo>
                      <a:pt x="796" y="482"/>
                      <a:pt x="796" y="482"/>
                      <a:pt x="796" y="482"/>
                    </a:cubicBezTo>
                    <a:cubicBezTo>
                      <a:pt x="784" y="651"/>
                      <a:pt x="647" y="786"/>
                      <a:pt x="477" y="7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21" name="Freeform: Shape 45"/>
              <p:cNvSpPr/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Freeform: Shape 46"/>
              <p:cNvSpPr/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47"/>
              <p:cNvSpPr/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53"/>
            <p:cNvCxnSpPr/>
            <p:nvPr/>
          </p:nvCxnSpPr>
          <p:spPr>
            <a:xfrm>
              <a:off x="7839363" y="1366123"/>
              <a:ext cx="1304637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93725" y="1766112"/>
            <a:ext cx="1675002" cy="2557877"/>
            <a:chOff x="793725" y="1766112"/>
            <a:chExt cx="1675002" cy="2557877"/>
          </a:xfrm>
        </p:grpSpPr>
        <p:sp>
          <p:nvSpPr>
            <p:cNvPr id="6" name="Freeform: Shape 8"/>
            <p:cNvSpPr/>
            <p:nvPr/>
          </p:nvSpPr>
          <p:spPr bwMode="auto">
            <a:xfrm>
              <a:off x="793725" y="1766112"/>
              <a:ext cx="1675002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7" name="Rectangle 55"/>
            <p:cNvSpPr/>
            <p:nvPr/>
          </p:nvSpPr>
          <p:spPr>
            <a:xfrm>
              <a:off x="1100311" y="2296344"/>
              <a:ext cx="1061829" cy="346249"/>
            </a:xfrm>
            <a:prstGeom prst="rect">
              <a:avLst/>
            </a:prstGeom>
          </p:spPr>
          <p:txBody>
            <a:bodyPr wrap="none">
              <a:normAutofit lnSpcReduction="2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Android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19075" y="1766112"/>
            <a:ext cx="1675000" cy="2557877"/>
            <a:chOff x="2719075" y="1766112"/>
            <a:chExt cx="1675000" cy="2557877"/>
          </a:xfrm>
        </p:grpSpPr>
        <p:sp>
          <p:nvSpPr>
            <p:cNvPr id="7" name="Freeform: Shape 12"/>
            <p:cNvSpPr/>
            <p:nvPr/>
          </p:nvSpPr>
          <p:spPr bwMode="auto">
            <a:xfrm>
              <a:off x="2719075" y="1766112"/>
              <a:ext cx="1675000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8" name="Rectangle 58"/>
            <p:cNvSpPr/>
            <p:nvPr/>
          </p:nvSpPr>
          <p:spPr>
            <a:xfrm>
              <a:off x="3020626" y="2296344"/>
              <a:ext cx="1061829" cy="346249"/>
            </a:xfrm>
            <a:prstGeom prst="rect">
              <a:avLst/>
            </a:prstGeom>
          </p:spPr>
          <p:txBody>
            <a:bodyPr wrap="none">
              <a:normAutofit lnSpcReduction="2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JDK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95410" y="1766112"/>
            <a:ext cx="1675001" cy="2557877"/>
            <a:chOff x="4695410" y="1766112"/>
            <a:chExt cx="1675001" cy="2557877"/>
          </a:xfrm>
        </p:grpSpPr>
        <p:sp>
          <p:nvSpPr>
            <p:cNvPr id="8" name="Freeform: Shape 16"/>
            <p:cNvSpPr/>
            <p:nvPr/>
          </p:nvSpPr>
          <p:spPr bwMode="auto">
            <a:xfrm>
              <a:off x="4695410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9" name="Rectangle 59"/>
            <p:cNvSpPr/>
            <p:nvPr/>
          </p:nvSpPr>
          <p:spPr>
            <a:xfrm>
              <a:off x="4996073" y="2296344"/>
              <a:ext cx="1061829" cy="346249"/>
            </a:xfrm>
            <a:prstGeom prst="rect">
              <a:avLst/>
            </a:prstGeom>
          </p:spPr>
          <p:txBody>
            <a:bodyPr wrap="none">
              <a:normAutofit lnSpcReduction="2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Android Studio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76194" y="1766112"/>
            <a:ext cx="1675001" cy="2557877"/>
            <a:chOff x="6676194" y="1766112"/>
            <a:chExt cx="1675001" cy="2557877"/>
          </a:xfrm>
        </p:grpSpPr>
        <p:sp>
          <p:nvSpPr>
            <p:cNvPr id="9" name="Freeform: Shape 20"/>
            <p:cNvSpPr/>
            <p:nvPr/>
          </p:nvSpPr>
          <p:spPr bwMode="auto">
            <a:xfrm>
              <a:off x="6676194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0" name="Rectangle 60"/>
            <p:cNvSpPr/>
            <p:nvPr/>
          </p:nvSpPr>
          <p:spPr>
            <a:xfrm>
              <a:off x="6998576" y="2296344"/>
              <a:ext cx="1061829" cy="346249"/>
            </a:xfrm>
            <a:prstGeom prst="rect">
              <a:avLst/>
            </a:prstGeom>
          </p:spPr>
          <p:txBody>
            <a:bodyPr wrap="none">
              <a:normAutofit lnSpcReduction="2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SDK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8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技术解决方案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AutoShape 4" descr="jdk | JAVA中文网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AutoShape 10" descr="Membuat Aplikasi CRUD Sederhana Menggunakan Android Studio dengan ...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AutoShape 12" descr="Membuat Aplikasi CRUD Sederhana Menggunakan Android Studio dengan ..."/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AutoShape 14" descr="Membuat Aplikasi CRUD Sederhana Menggunakan Android Studio dengan ..."/>
          <p:cNvSpPr>
            <a:spLocks noChangeAspect="1" noChangeArrowheads="1"/>
          </p:cNvSpPr>
          <p:nvPr/>
        </p:nvSpPr>
        <p:spPr bwMode="auto">
          <a:xfrm>
            <a:off x="4876800" y="2876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77246" y="3121659"/>
            <a:ext cx="1742371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是一种基于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内核（不包含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组件）的自由及开放源代码的操作系统。主要使用于移动设备，如智能手机和平板电脑。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820277" y="3181350"/>
            <a:ext cx="1504058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(JDK)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提供了构建所有面向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平台的应用程序的基础。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" name="文本框 1024"/>
          <p:cNvSpPr txBox="1"/>
          <p:nvPr/>
        </p:nvSpPr>
        <p:spPr>
          <a:xfrm>
            <a:off x="6737402" y="3121660"/>
            <a:ext cx="1584176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是一些被软件工程师用于为特定的软件包、软件框架、硬件平台、操作系统等创建应用软件的开发工具的集合。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1" name="文本框 1030"/>
          <p:cNvSpPr txBox="1"/>
          <p:nvPr/>
        </p:nvSpPr>
        <p:spPr>
          <a:xfrm>
            <a:off x="4695410" y="3124138"/>
            <a:ext cx="175981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集成开发工具，基于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IntelliJ IDEA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提供了集成的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开发工具用于开发和调试。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技术解决方案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88896" y="3085135"/>
            <a:ext cx="2305744" cy="181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Kotlin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zh-CN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是一种在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Java </a:t>
            </a:r>
            <a:r>
              <a:rPr lang="zh-CN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虚拟机上运行的静态类型编程语言，被称之为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Android </a:t>
            </a:r>
            <a:r>
              <a:rPr lang="zh-CN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世界的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Swift</a:t>
            </a:r>
            <a:r>
              <a:rPr lang="zh-CN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。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Kotlin </a:t>
            </a:r>
            <a:r>
              <a:rPr lang="zh-CN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可以编译成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Java</a:t>
            </a:r>
            <a:r>
              <a:rPr lang="zh-CN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字节码，也可以编译成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JavaScript</a:t>
            </a:r>
            <a:r>
              <a:rPr lang="zh-CN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，方便在没有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JVM </a:t>
            </a:r>
            <a:r>
              <a:rPr lang="zh-CN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的设备上运行。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53539" y="711676"/>
            <a:ext cx="2041715" cy="1599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SQLite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zh-CN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是一个软件库，实现了自给自足的、无服务器的、零配置的、事务性的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SQL </a:t>
            </a:r>
            <a:r>
              <a:rPr lang="zh-CN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数据库引擎。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SQLite </a:t>
            </a:r>
            <a:r>
              <a:rPr lang="zh-CN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是在世界上最广泛部署的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SQL </a:t>
            </a:r>
            <a:r>
              <a:rPr lang="zh-CN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数据库引擎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1474" y="876300"/>
            <a:ext cx="2079784" cy="176545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 algn="just"/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Jetpack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是一套组件库，可帮助开发人员遵循最佳实践，减少样板代码并编写可在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Android 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版本和设备上一致工作的代码，以便开发人员可以专注于他们关心的代码。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51" y="2958062"/>
            <a:ext cx="3203741" cy="18774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3" name="0cd64ff8-5b4f-4f51-8f73-e86e732b14d0"/>
          <p:cNvGrpSpPr>
            <a:grpSpLocks noChangeAspect="1"/>
          </p:cNvGrpSpPr>
          <p:nvPr/>
        </p:nvGrpSpPr>
        <p:grpSpPr>
          <a:xfrm>
            <a:off x="1301354" y="1275606"/>
            <a:ext cx="6577839" cy="2883026"/>
            <a:chOff x="1596776" y="2124853"/>
            <a:chExt cx="8770452" cy="3844034"/>
          </a:xfrm>
        </p:grpSpPr>
        <p:grpSp>
          <p:nvGrpSpPr>
            <p:cNvPr id="4" name="组合 3"/>
            <p:cNvGrpSpPr/>
            <p:nvPr/>
          </p:nvGrpSpPr>
          <p:grpSpPr>
            <a:xfrm>
              <a:off x="5496828" y="2533907"/>
              <a:ext cx="2432204" cy="2432204"/>
              <a:chOff x="14382607" y="3858443"/>
              <a:chExt cx="4864408" cy="486440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4791898" y="4248047"/>
                <a:ext cx="4144194" cy="4144194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4382607" y="3858443"/>
                <a:ext cx="4864408" cy="486440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205875" y="3921302"/>
              <a:ext cx="1475152" cy="1475152"/>
              <a:chOff x="13800701" y="6633228"/>
              <a:chExt cx="2950304" cy="295030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4047153" y="6850109"/>
                <a:ext cx="2513488" cy="2513488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800701" y="6633228"/>
                <a:ext cx="2950304" cy="2950304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326581" y="2949820"/>
              <a:ext cx="2045469" cy="2045469"/>
              <a:chOff x="12042112" y="4690267"/>
              <a:chExt cx="4090937" cy="409093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2384220" y="4995355"/>
                <a:ext cx="3485242" cy="3485242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2042112" y="4690267"/>
                <a:ext cx="4090937" cy="4090937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>
              <a:off x="6826941" y="2408336"/>
              <a:ext cx="583563" cy="1171813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362536" y="2385007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文本框 55"/>
            <p:cNvSpPr txBox="1"/>
            <p:nvPr/>
          </p:nvSpPr>
          <p:spPr>
            <a:xfrm>
              <a:off x="7458537" y="2124853"/>
              <a:ext cx="1222556" cy="32316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de-DE" dirty="0">
                  <a:solidFill>
                    <a:schemeClr val="accent2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SQL</a:t>
              </a:r>
              <a:r>
                <a:rPr lang="en-US" altLang="zh-CN" dirty="0" err="1">
                  <a:solidFill>
                    <a:schemeClr val="accent2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ite</a:t>
              </a:r>
              <a:endParaRPr lang="de-DE" dirty="0">
                <a:solidFill>
                  <a:schemeClr val="accent2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498858" y="2815836"/>
              <a:ext cx="738213" cy="9642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442928" y="2746720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文本框 61"/>
            <p:cNvSpPr txBox="1"/>
            <p:nvPr/>
          </p:nvSpPr>
          <p:spPr>
            <a:xfrm>
              <a:off x="6802199" y="5553388"/>
              <a:ext cx="1222556" cy="32316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/>
              <a:r>
                <a:rPr lang="de-DE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Kotlin</a:t>
              </a:r>
              <a:endParaRPr lang="de-DE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035036" y="4824898"/>
              <a:ext cx="738213" cy="964285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6730874" y="5741218"/>
              <a:ext cx="95935" cy="9593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文本框 66"/>
            <p:cNvSpPr txBox="1"/>
            <p:nvPr/>
          </p:nvSpPr>
          <p:spPr>
            <a:xfrm>
              <a:off x="3106253" y="2311762"/>
              <a:ext cx="1447000" cy="32316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de-DE" dirty="0">
                  <a:solidFill>
                    <a:schemeClr val="accent3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</a:t>
              </a:r>
              <a:r>
                <a:rPr lang="en-US" altLang="zh-CN" dirty="0" err="1">
                  <a:solidFill>
                    <a:schemeClr val="accent3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etpack</a:t>
              </a:r>
              <a:endParaRPr lang="de-DE" dirty="0">
                <a:solidFill>
                  <a:schemeClr val="accent3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文本框 67"/>
            <p:cNvSpPr txBox="1"/>
            <p:nvPr/>
          </p:nvSpPr>
          <p:spPr>
            <a:xfrm>
              <a:off x="1596776" y="2620882"/>
              <a:ext cx="1770140" cy="83099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68"/>
            <p:cNvSpPr txBox="1"/>
            <p:nvPr/>
          </p:nvSpPr>
          <p:spPr>
            <a:xfrm>
              <a:off x="8633127" y="2287210"/>
              <a:ext cx="1734101" cy="83099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69"/>
            <p:cNvSpPr txBox="1"/>
            <p:nvPr/>
          </p:nvSpPr>
          <p:spPr>
            <a:xfrm>
              <a:off x="7828749" y="5137890"/>
              <a:ext cx="1712617" cy="83099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414105" y="3406432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0000"/>
            </a:bodyPr>
            <a:lstStyle/>
            <a:p>
              <a:pPr algn="ctr"/>
              <a:r>
                <a:rPr lang="en-US" altLang="zh-CN" sz="15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02</a:t>
              </a:r>
              <a:endParaRPr lang="de-DE" sz="15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987362" y="3582388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0000"/>
            </a:bodyPr>
            <a:lstStyle/>
            <a:p>
              <a:pPr algn="ctr"/>
              <a:r>
                <a:rPr lang="en-US" altLang="zh-CN" sz="15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01</a:t>
              </a:r>
              <a:endParaRPr lang="de-DE" sz="15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621485" y="4368127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0000"/>
            </a:bodyPr>
            <a:lstStyle/>
            <a:p>
              <a:pPr algn="ctr"/>
              <a:r>
                <a:rPr lang="en-US" altLang="zh-CN" sz="15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03</a:t>
              </a:r>
              <a:endParaRPr lang="de-DE" sz="15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64 -0.71876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3901" y="3301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85105" y="1870310"/>
            <a:ext cx="4644570" cy="743749"/>
            <a:chOff x="5285105" y="1870310"/>
            <a:chExt cx="4644570" cy="743749"/>
          </a:xfrm>
        </p:grpSpPr>
        <p:sp>
          <p:nvSpPr>
            <p:cNvPr id="8" name="TextBox 71"/>
            <p:cNvSpPr txBox="1"/>
            <p:nvPr/>
          </p:nvSpPr>
          <p:spPr>
            <a:xfrm>
              <a:off x="7388500" y="2301639"/>
              <a:ext cx="309880" cy="31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85105" y="1870310"/>
              <a:ext cx="4644570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推广方案</a:t>
              </a:r>
              <a:endPara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142490" y="1500347"/>
              <a:ext cx="1284923" cy="110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en-US" altLang="zh-CN" sz="66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Rectangle 3"/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6" name="ïšḻïďê-Rectangle 5"/>
          <p:cNvSpPr/>
          <p:nvPr/>
        </p:nvSpPr>
        <p:spPr>
          <a:xfrm>
            <a:off x="539354" y="2840405"/>
            <a:ext cx="5652827" cy="16921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21" name="组合 20"/>
          <p:cNvGrpSpPr/>
          <p:nvPr/>
        </p:nvGrpSpPr>
        <p:grpSpPr>
          <a:xfrm>
            <a:off x="539354" y="1076620"/>
            <a:ext cx="3114545" cy="1403240"/>
            <a:chOff x="539354" y="1076620"/>
            <a:chExt cx="3114545" cy="1403240"/>
          </a:xfrm>
        </p:grpSpPr>
        <p:sp>
          <p:nvSpPr>
            <p:cNvPr id="3" name="ïšḻïďê-Rectangle 2"/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šḻïďê-Oval 6"/>
            <p:cNvSpPr/>
            <p:nvPr/>
          </p:nvSpPr>
          <p:spPr>
            <a:xfrm>
              <a:off x="2249744" y="1076620"/>
              <a:ext cx="1404155" cy="1403240"/>
            </a:xfrm>
            <a:prstGeom prst="ellipse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29563" y="1396886"/>
              <a:ext cx="1733948" cy="762706"/>
              <a:chOff x="719138" y="1740930"/>
              <a:chExt cx="2352526" cy="1016941"/>
            </a:xfrm>
          </p:grpSpPr>
          <p:sp>
            <p:nvSpPr>
              <p:cNvPr id="19" name="ïšḻïďê-文本框 10"/>
              <p:cNvSpPr txBox="1"/>
              <p:nvPr/>
            </p:nvSpPr>
            <p:spPr bwMode="auto">
              <a:xfrm>
                <a:off x="719138" y="1740930"/>
                <a:ext cx="2320291" cy="606378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/>
              </a:bodyPr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前期宣传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ïšḻïďê-Rectangle 19"/>
              <p:cNvSpPr/>
              <p:nvPr/>
            </p:nvSpPr>
            <p:spPr bwMode="auto">
              <a:xfrm>
                <a:off x="719138" y="2045641"/>
                <a:ext cx="2352526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5490104" y="2982769"/>
            <a:ext cx="3114544" cy="1403240"/>
            <a:chOff x="5490104" y="2982769"/>
            <a:chExt cx="3114544" cy="1403240"/>
          </a:xfrm>
        </p:grpSpPr>
        <p:sp>
          <p:nvSpPr>
            <p:cNvPr id="5" name="ïšḻïďê-Rectangle 4"/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ïšḻïďê-Oval 7"/>
            <p:cNvSpPr/>
            <p:nvPr/>
          </p:nvSpPr>
          <p:spPr>
            <a:xfrm>
              <a:off x="5490104" y="2982769"/>
              <a:ext cx="1404155" cy="1403240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759245" y="3517081"/>
              <a:ext cx="1824865" cy="577012"/>
              <a:chOff x="595787" y="1988522"/>
              <a:chExt cx="2475877" cy="769349"/>
            </a:xfrm>
          </p:grpSpPr>
          <p:sp>
            <p:nvSpPr>
              <p:cNvPr id="17" name="ïšḻïďê-文本框 13"/>
              <p:cNvSpPr txBox="1"/>
              <p:nvPr/>
            </p:nvSpPr>
            <p:spPr bwMode="auto">
              <a:xfrm>
                <a:off x="595787" y="1988522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fontScale="90000"/>
              </a:bodyPr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前期宣传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ïšḻïďê-Rectangle 17"/>
              <p:cNvSpPr/>
              <p:nvPr/>
            </p:nvSpPr>
            <p:spPr bwMode="auto">
              <a:xfrm>
                <a:off x="719138" y="2045641"/>
                <a:ext cx="2352526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3875498" y="1332279"/>
            <a:ext cx="4374486" cy="844573"/>
            <a:chOff x="722574" y="1654783"/>
            <a:chExt cx="2696388" cy="1126096"/>
          </a:xfrm>
        </p:grpSpPr>
        <p:sp>
          <p:nvSpPr>
            <p:cNvPr id="15" name="ïšḻïďê-文本框 16"/>
            <p:cNvSpPr txBox="1"/>
            <p:nvPr/>
          </p:nvSpPr>
          <p:spPr bwMode="auto">
            <a:xfrm>
              <a:off x="739873" y="1654783"/>
              <a:ext cx="2352526" cy="304713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fontScale="90000"/>
            </a:bodyPr>
            <a:lstStyle/>
            <a:p>
              <a:pPr algn="ctr">
                <a:defRPr/>
              </a:pPr>
              <a:endParaRPr lang="zh-CN" altLang="en-US" sz="1600" b="1" dirty="0"/>
            </a:p>
          </p:txBody>
        </p:sp>
        <p:sp>
          <p:nvSpPr>
            <p:cNvPr id="16" name="ïšḻïďê-Rectangle 15"/>
            <p:cNvSpPr/>
            <p:nvPr/>
          </p:nvSpPr>
          <p:spPr bwMode="auto">
            <a:xfrm>
              <a:off x="722574" y="1807139"/>
              <a:ext cx="2696388" cy="973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0" rIns="144000" bIns="0" anchor="t" anchorCtr="0">
              <a:noAutofit/>
            </a:bodyPr>
            <a:lstStyle/>
            <a:p>
              <a:pPr lvl="0">
                <a:lnSpc>
                  <a:spcPct val="120000"/>
                </a:lnSpc>
                <a:defRPr sz="1800"/>
              </a:pPr>
              <a:r>
                <a:rPr lang="zh-CN" altLang="zh-CN" sz="1400" spc="45" dirty="0">
                  <a:solidFill>
                    <a:srgbClr val="00647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等线" panose="02010600030101010101" charset="-122"/>
                </a:rPr>
                <a:t>在内测阶段从团队成员身边发掘潜在用户，并发展内测用户，通过这部分用户的意见反馈来改善功能</a:t>
              </a:r>
              <a:r>
                <a:rPr lang="zh-CN" altLang="en-US" sz="1400" spc="45" dirty="0">
                  <a:solidFill>
                    <a:srgbClr val="00647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等线" panose="02010600030101010101" charset="-122"/>
                </a:rPr>
                <a:t>。</a:t>
              </a:r>
              <a:endParaRPr lang="zh-CN" altLang="en-US" sz="1400" spc="45" dirty="0">
                <a:solidFill>
                  <a:srgbClr val="0064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17921" y="3145563"/>
            <a:ext cx="3816621" cy="828713"/>
            <a:chOff x="719138" y="1652921"/>
            <a:chExt cx="2352526" cy="1104950"/>
          </a:xfrm>
        </p:grpSpPr>
        <p:sp>
          <p:nvSpPr>
            <p:cNvPr id="13" name="ïšḻïďê-文本框 19"/>
            <p:cNvSpPr txBox="1"/>
            <p:nvPr/>
          </p:nvSpPr>
          <p:spPr bwMode="auto">
            <a:xfrm>
              <a:off x="719138" y="1652921"/>
              <a:ext cx="2352526" cy="304713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fontScale="90000"/>
            </a:bodyPr>
            <a:lstStyle/>
            <a:p>
              <a:pPr algn="ctr">
                <a:defRPr/>
              </a:pPr>
              <a:endParaRPr lang="zh-CN" altLang="en-US" sz="1600" b="1" dirty="0"/>
            </a:p>
          </p:txBody>
        </p:sp>
        <p:sp>
          <p:nvSpPr>
            <p:cNvPr id="14" name="ïšḻïďê-Rectangle 13"/>
            <p:cNvSpPr/>
            <p:nvPr/>
          </p:nvSpPr>
          <p:spPr bwMode="auto">
            <a:xfrm>
              <a:off x="719138" y="2045641"/>
              <a:ext cx="2352526" cy="71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0" rIns="144000" bIns="0" anchor="t" anchorCtr="0">
              <a:normAutofit fontScale="77500" lnSpcReduction="20000"/>
            </a:bodyPr>
            <a:lstStyle/>
            <a:p>
              <a:pPr lvl="0">
                <a:lnSpc>
                  <a:spcPct val="120000"/>
                </a:lnSpc>
                <a:defRPr sz="1800"/>
              </a:pPr>
              <a:r>
                <a:rPr lang="zh-CN" altLang="zh-CN" spc="45" dirty="0">
                  <a:solidFill>
                    <a:schemeClr val="accent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等线" panose="02010600030101010101" charset="-122"/>
                </a:rPr>
                <a:t>尽量维持和这部分用户的联系，给予一定的福利和特权，使其发展成基础固定用户</a:t>
              </a:r>
              <a:r>
                <a:rPr lang="zh-CN" altLang="en-US" spc="45" dirty="0">
                  <a:solidFill>
                    <a:schemeClr val="accent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等线" panose="02010600030101010101" charset="-122"/>
                </a:rPr>
                <a:t>。</a:t>
              </a:r>
              <a:endParaRPr lang="zh-CN" altLang="en-US" sz="1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itle 1"/>
          <p:cNvSpPr txBox="1"/>
          <p:nvPr/>
        </p:nvSpPr>
        <p:spPr>
          <a:xfrm>
            <a:off x="611560" y="175643"/>
            <a:ext cx="2592288" cy="35947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推广方案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前期宣传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9094" y="743788"/>
            <a:ext cx="3452813" cy="3292475"/>
            <a:chOff x="1039093" y="743787"/>
            <a:chExt cx="3452813" cy="3292475"/>
          </a:xfrm>
        </p:grpSpPr>
        <p:sp>
          <p:nvSpPr>
            <p:cNvPr id="46" name="Freeform 52"/>
            <p:cNvSpPr/>
            <p:nvPr/>
          </p:nvSpPr>
          <p:spPr bwMode="auto">
            <a:xfrm>
              <a:off x="1039093" y="1567699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54"/>
            <p:cNvSpPr/>
            <p:nvPr/>
          </p:nvSpPr>
          <p:spPr bwMode="auto">
            <a:xfrm>
              <a:off x="1861418" y="743787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58"/>
            <p:cNvSpPr/>
            <p:nvPr/>
          </p:nvSpPr>
          <p:spPr bwMode="auto">
            <a:xfrm>
              <a:off x="1861418" y="2391612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73"/>
            <p:cNvSpPr/>
            <p:nvPr/>
          </p:nvSpPr>
          <p:spPr bwMode="auto">
            <a:xfrm>
              <a:off x="1475656" y="1183524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74"/>
            <p:cNvSpPr/>
            <p:nvPr/>
          </p:nvSpPr>
          <p:spPr bwMode="auto">
            <a:xfrm>
              <a:off x="3461618" y="2472574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10"/>
          <p:cNvGrpSpPr/>
          <p:nvPr/>
        </p:nvGrpSpPr>
        <p:grpSpPr>
          <a:xfrm>
            <a:off x="4743641" y="479844"/>
            <a:ext cx="3241355" cy="579739"/>
            <a:chOff x="6764723" y="1357169"/>
            <a:chExt cx="4321807" cy="772986"/>
          </a:xfrm>
        </p:grpSpPr>
        <p:sp>
          <p:nvSpPr>
            <p:cNvPr id="23" name="TextBox 11"/>
            <p:cNvSpPr txBox="1"/>
            <p:nvPr/>
          </p:nvSpPr>
          <p:spPr>
            <a:xfrm>
              <a:off x="6764723" y="14222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 defTabSz="1219200"/>
              <a:r>
                <a:rPr lang="en-US" altLang="zh-CN" sz="3200" dirty="0">
                  <a:solidFill>
                    <a:srgbClr val="006470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en-US" altLang="zh-CN" sz="3200" dirty="0">
                <a:solidFill>
                  <a:srgbClr val="00647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7123956" y="1357169"/>
              <a:ext cx="3962574" cy="70788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 defTabSz="1219200"/>
              <a:r>
                <a:rPr lang="zh-CN" altLang="en-US" sz="2800" b="1" dirty="0">
                  <a:solidFill>
                    <a:srgbClr val="0064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可行性报告</a:t>
              </a:r>
              <a:endParaRPr lang="zh-CN" altLang="en-US" sz="2800" b="1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15"/>
          <p:cNvGrpSpPr/>
          <p:nvPr/>
        </p:nvGrpSpPr>
        <p:grpSpPr>
          <a:xfrm>
            <a:off x="4743640" y="1203599"/>
            <a:ext cx="3259389" cy="530914"/>
            <a:chOff x="6733465" y="2467205"/>
            <a:chExt cx="4345853" cy="707886"/>
          </a:xfrm>
        </p:grpSpPr>
        <p:sp>
          <p:nvSpPr>
            <p:cNvPr id="29" name="TextBox 16"/>
            <p:cNvSpPr txBox="1"/>
            <p:nvPr/>
          </p:nvSpPr>
          <p:spPr>
            <a:xfrm>
              <a:off x="6733465" y="2467205"/>
              <a:ext cx="718465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 defTabSz="1219200"/>
              <a:r>
                <a:rPr lang="en-US" altLang="zh-CN" sz="3200" dirty="0">
                  <a:solidFill>
                    <a:srgbClr val="49BAA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en-US" altLang="zh-CN" sz="3200" dirty="0">
                <a:solidFill>
                  <a:srgbClr val="49BAA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18"/>
            <p:cNvSpPr txBox="1"/>
            <p:nvPr/>
          </p:nvSpPr>
          <p:spPr>
            <a:xfrm>
              <a:off x="7116744" y="2576332"/>
              <a:ext cx="3962574" cy="532522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 defTabSz="1219200"/>
              <a:r>
                <a:rPr lang="zh-CN" altLang="en-US" sz="2800" b="1" dirty="0">
                  <a:solidFill>
                    <a:srgbClr val="49BA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产品定位及目标</a:t>
              </a:r>
              <a:endParaRPr lang="zh-CN" altLang="en-US" sz="2800" b="1" dirty="0">
                <a:solidFill>
                  <a:srgbClr val="49BA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00761" y="2029214"/>
            <a:ext cx="1362791" cy="841039"/>
            <a:chOff x="3896925" y="821617"/>
            <a:chExt cx="1362791" cy="841039"/>
          </a:xfrm>
        </p:grpSpPr>
        <p:sp>
          <p:nvSpPr>
            <p:cNvPr id="44" name="TextBox 7"/>
            <p:cNvSpPr txBox="1"/>
            <p:nvPr/>
          </p:nvSpPr>
          <p:spPr>
            <a:xfrm>
              <a:off x="3896925" y="1278093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/>
            </a:bodyPr>
            <a:lstStyle/>
            <a:p>
              <a:pPr algn="ctr" defTabSz="1219200"/>
              <a:r>
                <a:rPr lang="en-US" altLang="zh-CN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9"/>
            <p:cNvSpPr/>
            <p:nvPr/>
          </p:nvSpPr>
          <p:spPr>
            <a:xfrm>
              <a:off x="3909566" y="821617"/>
              <a:ext cx="1350150" cy="692498"/>
            </a:xfrm>
            <a:prstGeom prst="rect">
              <a:avLst/>
            </a:prstGeom>
          </p:spPr>
          <p:txBody>
            <a:bodyPr wrap="square">
              <a:normAutofit fontScale="90000"/>
            </a:bodyPr>
            <a:lstStyle/>
            <a:p>
              <a:pPr algn="ctr" defTabSz="1219200"/>
              <a:r>
                <a:rPr lang="zh-CN" altLang="en-US" sz="40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000" b="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4743641" y="1851671"/>
            <a:ext cx="3241355" cy="579739"/>
            <a:chOff x="6764723" y="1357169"/>
            <a:chExt cx="4321807" cy="772986"/>
          </a:xfrm>
        </p:grpSpPr>
        <p:sp>
          <p:nvSpPr>
            <p:cNvPr id="4" name="TextBox 11"/>
            <p:cNvSpPr txBox="1"/>
            <p:nvPr/>
          </p:nvSpPr>
          <p:spPr>
            <a:xfrm>
              <a:off x="6764723" y="14222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 defTabSz="1219200"/>
              <a:r>
                <a:rPr lang="en-US" altLang="zh-CN" sz="3200" dirty="0">
                  <a:solidFill>
                    <a:srgbClr val="006470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en-US" altLang="zh-CN" sz="3200" dirty="0">
                <a:solidFill>
                  <a:srgbClr val="00647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TextBox 13"/>
            <p:cNvSpPr txBox="1"/>
            <p:nvPr/>
          </p:nvSpPr>
          <p:spPr>
            <a:xfrm>
              <a:off x="7123956" y="1357169"/>
              <a:ext cx="3962574" cy="70788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 defTabSz="1219200"/>
              <a:r>
                <a:rPr lang="zh-CN" altLang="en-US" sz="2800" b="1" dirty="0">
                  <a:solidFill>
                    <a:srgbClr val="0064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产品内容总策划</a:t>
              </a:r>
              <a:endParaRPr lang="zh-CN" altLang="en-US" sz="2800" b="1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4743640" y="2616900"/>
            <a:ext cx="3259389" cy="530914"/>
            <a:chOff x="6733465" y="2467205"/>
            <a:chExt cx="4345853" cy="707886"/>
          </a:xfrm>
        </p:grpSpPr>
        <p:sp>
          <p:nvSpPr>
            <p:cNvPr id="7" name="TextBox 16"/>
            <p:cNvSpPr txBox="1"/>
            <p:nvPr/>
          </p:nvSpPr>
          <p:spPr>
            <a:xfrm>
              <a:off x="6733465" y="2467205"/>
              <a:ext cx="718465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 defTabSz="1219200"/>
              <a:r>
                <a:rPr lang="en-US" altLang="zh-CN" sz="3200" dirty="0">
                  <a:solidFill>
                    <a:srgbClr val="49BAA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en-US" altLang="zh-CN" sz="3200" dirty="0">
                <a:solidFill>
                  <a:srgbClr val="49BAA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TextBox 18"/>
            <p:cNvSpPr txBox="1"/>
            <p:nvPr/>
          </p:nvSpPr>
          <p:spPr>
            <a:xfrm>
              <a:off x="7116744" y="2576332"/>
              <a:ext cx="3962574" cy="532522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 defTabSz="1219200"/>
              <a:r>
                <a:rPr lang="zh-CN" altLang="en-US" sz="2800" b="1" dirty="0">
                  <a:solidFill>
                    <a:srgbClr val="49BA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技术解决方案</a:t>
              </a:r>
              <a:endParaRPr lang="zh-CN" altLang="en-US" sz="2800" b="1" dirty="0">
                <a:solidFill>
                  <a:srgbClr val="49BA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0"/>
          <p:cNvGrpSpPr/>
          <p:nvPr/>
        </p:nvGrpSpPr>
        <p:grpSpPr>
          <a:xfrm>
            <a:off x="4743641" y="3264973"/>
            <a:ext cx="3241355" cy="579739"/>
            <a:chOff x="6764723" y="1357169"/>
            <a:chExt cx="4321807" cy="772986"/>
          </a:xfrm>
        </p:grpSpPr>
        <p:sp>
          <p:nvSpPr>
            <p:cNvPr id="16" name="TextBox 11"/>
            <p:cNvSpPr txBox="1"/>
            <p:nvPr/>
          </p:nvSpPr>
          <p:spPr>
            <a:xfrm>
              <a:off x="6764723" y="14222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 defTabSz="1219200"/>
              <a:r>
                <a:rPr lang="en-US" altLang="zh-CN" sz="3200" dirty="0">
                  <a:solidFill>
                    <a:srgbClr val="006470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lang="en-US" altLang="zh-CN" sz="3200" dirty="0">
                <a:solidFill>
                  <a:srgbClr val="00647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7123956" y="1357169"/>
              <a:ext cx="3962574" cy="70788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 defTabSz="1219200"/>
              <a:r>
                <a:rPr lang="zh-CN" altLang="en-US" sz="2800" b="1" dirty="0">
                  <a:solidFill>
                    <a:srgbClr val="0064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推广方案</a:t>
              </a:r>
              <a:endParaRPr lang="zh-CN" altLang="en-US" sz="2800" b="1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15"/>
          <p:cNvGrpSpPr/>
          <p:nvPr/>
        </p:nvGrpSpPr>
        <p:grpSpPr>
          <a:xfrm>
            <a:off x="4743640" y="4030202"/>
            <a:ext cx="3259389" cy="530914"/>
            <a:chOff x="6733465" y="2467205"/>
            <a:chExt cx="4345853" cy="707886"/>
          </a:xfrm>
        </p:grpSpPr>
        <p:sp>
          <p:nvSpPr>
            <p:cNvPr id="19" name="TextBox 16"/>
            <p:cNvSpPr txBox="1"/>
            <p:nvPr/>
          </p:nvSpPr>
          <p:spPr>
            <a:xfrm>
              <a:off x="6733465" y="2467205"/>
              <a:ext cx="718465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 defTabSz="1219200"/>
              <a:r>
                <a:rPr lang="en-US" altLang="zh-CN" sz="3200" dirty="0">
                  <a:solidFill>
                    <a:srgbClr val="49BAA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06</a:t>
              </a:r>
              <a:endParaRPr lang="en-US" altLang="zh-CN" sz="3200" dirty="0">
                <a:solidFill>
                  <a:srgbClr val="49BAA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8"/>
            <p:cNvSpPr txBox="1"/>
            <p:nvPr/>
          </p:nvSpPr>
          <p:spPr>
            <a:xfrm>
              <a:off x="7116744" y="2576332"/>
              <a:ext cx="3962574" cy="532522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 defTabSz="1219200"/>
              <a:r>
                <a:rPr lang="zh-CN" altLang="en-US" sz="2800" b="1" dirty="0">
                  <a:solidFill>
                    <a:srgbClr val="49BA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运营规划</a:t>
              </a:r>
              <a:endParaRPr lang="zh-CN" altLang="en-US" sz="2800" b="1" dirty="0">
                <a:solidFill>
                  <a:srgbClr val="49BA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 bwMode="auto">
          <a:xfrm rot="16200000">
            <a:off x="4242702" y="4099223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13"/>
          <p:cNvSpPr/>
          <p:nvPr/>
        </p:nvSpPr>
        <p:spPr bwMode="auto">
          <a:xfrm rot="5400000" flipH="1">
            <a:off x="4650475" y="4099222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6" name="Group 1"/>
          <p:cNvGrpSpPr/>
          <p:nvPr/>
        </p:nvGrpSpPr>
        <p:grpSpPr>
          <a:xfrm>
            <a:off x="663529" y="1383618"/>
            <a:ext cx="7968698" cy="2869361"/>
            <a:chOff x="837151" y="1779232"/>
            <a:chExt cx="10624929" cy="3825814"/>
          </a:xfrm>
        </p:grpSpPr>
        <p:grpSp>
          <p:nvGrpSpPr>
            <p:cNvPr id="7" name="Group 4"/>
            <p:cNvGrpSpPr/>
            <p:nvPr/>
          </p:nvGrpSpPr>
          <p:grpSpPr>
            <a:xfrm rot="16200000">
              <a:off x="4313015" y="1592764"/>
              <a:ext cx="1547259" cy="1949967"/>
              <a:chOff x="3171825" y="2459015"/>
              <a:chExt cx="1219200" cy="1536522"/>
            </a:xfrm>
          </p:grpSpPr>
          <p:sp>
            <p:nvSpPr>
              <p:cNvPr id="41" name="Freeform: Shape 5"/>
              <p:cNvSpPr/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"/>
              <p:cNvSpPr/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6200000">
              <a:off x="4094438" y="2602723"/>
              <a:ext cx="1740665" cy="2193712"/>
              <a:chOff x="2203768" y="2266950"/>
              <a:chExt cx="1371600" cy="1728587"/>
            </a:xfrm>
          </p:grpSpPr>
          <p:sp>
            <p:nvSpPr>
              <p:cNvPr id="39" name="Freeform: Shape 8"/>
              <p:cNvSpPr/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9"/>
              <p:cNvSpPr/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10"/>
            <p:cNvGrpSpPr/>
            <p:nvPr/>
          </p:nvGrpSpPr>
          <p:grpSpPr>
            <a:xfrm rot="16200000">
              <a:off x="4313015" y="3856433"/>
              <a:ext cx="1547259" cy="1949967"/>
              <a:chOff x="1388111" y="2459015"/>
              <a:chExt cx="1219200" cy="1536522"/>
            </a:xfrm>
          </p:grpSpPr>
          <p:sp>
            <p:nvSpPr>
              <p:cNvPr id="37" name="Freeform: Shape 11"/>
              <p:cNvSpPr/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2"/>
              <p:cNvSpPr/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14"/>
            <p:cNvGrpSpPr/>
            <p:nvPr/>
          </p:nvGrpSpPr>
          <p:grpSpPr>
            <a:xfrm rot="5400000" flipH="1">
              <a:off x="6331727" y="1592764"/>
              <a:ext cx="1547259" cy="1949967"/>
              <a:chOff x="3171825" y="2459015"/>
              <a:chExt cx="1219200" cy="1536522"/>
            </a:xfrm>
          </p:grpSpPr>
          <p:sp>
            <p:nvSpPr>
              <p:cNvPr id="35" name="Freeform: Shape 15"/>
              <p:cNvSpPr/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6"/>
              <p:cNvSpPr/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7"/>
            <p:cNvGrpSpPr/>
            <p:nvPr/>
          </p:nvGrpSpPr>
          <p:grpSpPr>
            <a:xfrm rot="5400000" flipH="1">
              <a:off x="6356897" y="2602723"/>
              <a:ext cx="1740665" cy="2193712"/>
              <a:chOff x="2203768" y="2266950"/>
              <a:chExt cx="1371600" cy="1728587"/>
            </a:xfrm>
          </p:grpSpPr>
          <p:sp>
            <p:nvSpPr>
              <p:cNvPr id="33" name="Freeform: Shape 18"/>
              <p:cNvSpPr/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5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9"/>
              <p:cNvSpPr/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20"/>
            <p:cNvGrpSpPr/>
            <p:nvPr/>
          </p:nvGrpSpPr>
          <p:grpSpPr>
            <a:xfrm rot="5400000" flipH="1">
              <a:off x="6331727" y="3856433"/>
              <a:ext cx="1547259" cy="1949967"/>
              <a:chOff x="1388111" y="2459015"/>
              <a:chExt cx="1219200" cy="1536522"/>
            </a:xfrm>
          </p:grpSpPr>
          <p:sp>
            <p:nvSpPr>
              <p:cNvPr id="31" name="Freeform: Shape 21"/>
              <p:cNvSpPr/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22"/>
              <p:cNvSpPr/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29"/>
            <p:cNvGrpSpPr/>
            <p:nvPr/>
          </p:nvGrpSpPr>
          <p:grpSpPr>
            <a:xfrm>
              <a:off x="7032103" y="1779232"/>
              <a:ext cx="4422762" cy="2357531"/>
              <a:chOff x="7284132" y="5074715"/>
              <a:chExt cx="2367401" cy="2357531"/>
            </a:xfrm>
          </p:grpSpPr>
          <p:sp>
            <p:nvSpPr>
              <p:cNvPr id="29" name="TextBox 30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82500"/>
              </a:bodyPr>
              <a:lstStyle/>
              <a:p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线下推广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TextBox 31"/>
              <p:cNvSpPr txBox="1"/>
              <p:nvPr/>
            </p:nvSpPr>
            <p:spPr>
              <a:xfrm>
                <a:off x="7388578" y="6594998"/>
                <a:ext cx="2262955" cy="837248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/>
              </a:bodyPr>
              <a:lstStyle/>
              <a:p>
                <a:pPr eaLnBrk="0">
                  <a:lnSpc>
                    <a:spcPct val="120000"/>
                  </a:lnSpc>
                  <a:spcBef>
                    <a:spcPts val="980"/>
                  </a:spcBef>
                  <a:tabLst>
                    <a:tab pos="266700" algn="l"/>
                  </a:tabLst>
                </a:pPr>
                <a:r>
                  <a:rPr lang="zh-CN" altLang="zh-CN" sz="11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向身边的同学朋友推荐</a:t>
                </a:r>
                <a:endParaRPr lang="zh-CN" altLang="zh-CN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0">
                  <a:lnSpc>
                    <a:spcPct val="120000"/>
                  </a:lnSpc>
                  <a:spcBef>
                    <a:spcPts val="980"/>
                  </a:spcBef>
                  <a:tabLst>
                    <a:tab pos="266700" algn="l"/>
                  </a:tabLst>
                </a:pPr>
                <a:endParaRPr lang="zh-CN" altLang="zh-CN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endParaRPr>
              </a:p>
            </p:txBody>
          </p:sp>
        </p:grpSp>
        <p:grpSp>
          <p:nvGrpSpPr>
            <p:cNvPr id="14" name="Group 32"/>
            <p:cNvGrpSpPr/>
            <p:nvPr/>
          </p:nvGrpSpPr>
          <p:grpSpPr>
            <a:xfrm>
              <a:off x="7032102" y="2128850"/>
              <a:ext cx="4388045" cy="1081231"/>
              <a:chOff x="7284132" y="4284887"/>
              <a:chExt cx="2348818" cy="1081231"/>
            </a:xfrm>
          </p:grpSpPr>
          <p:sp>
            <p:nvSpPr>
              <p:cNvPr id="27" name="TextBox 33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82500"/>
              </a:bodyPr>
              <a:lstStyle/>
              <a:p>
                <a:r>
                  <a:rPr lang="zh-CN" altLang="en-US" sz="1600" b="1" dirty="0">
                    <a:solidFill>
                      <a:schemeClr val="accent5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线下推广</a:t>
                </a:r>
                <a:endParaRPr lang="zh-CN" altLang="en-US" sz="1600" b="1" dirty="0">
                  <a:solidFill>
                    <a:schemeClr val="accent5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TextBox 34"/>
              <p:cNvSpPr txBox="1"/>
              <p:nvPr/>
            </p:nvSpPr>
            <p:spPr>
              <a:xfrm>
                <a:off x="7369995" y="4284887"/>
                <a:ext cx="2262955" cy="504086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Autofit/>
              </a:bodyPr>
              <a:lstStyle/>
              <a:p>
                <a:pPr eaLnBrk="0">
                  <a:spcBef>
                    <a:spcPts val="980"/>
                  </a:spcBef>
                  <a:tabLst>
                    <a:tab pos="266700" algn="l"/>
                  </a:tabLst>
                </a:pPr>
                <a:r>
                  <a:rPr lang="zh-CN" altLang="zh-CN" sz="11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采用免费用户通过邀请新用户注册可解锁高级功能的模式</a:t>
                </a:r>
                <a:endParaRPr lang="zh-CN" altLang="zh-CN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35"/>
            <p:cNvGrpSpPr/>
            <p:nvPr/>
          </p:nvGrpSpPr>
          <p:grpSpPr>
            <a:xfrm>
              <a:off x="7032103" y="4058123"/>
              <a:ext cx="4429977" cy="723109"/>
              <a:chOff x="7284132" y="5074715"/>
              <a:chExt cx="2371263" cy="723109"/>
            </a:xfrm>
          </p:grpSpPr>
          <p:sp>
            <p:nvSpPr>
              <p:cNvPr id="25" name="TextBox 36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82500"/>
              </a:bodyPr>
              <a:lstStyle/>
              <a:p>
                <a:r>
                  <a:rPr lang="zh-CN" altLang="en-US" sz="1600" b="1" dirty="0">
                    <a:solidFill>
                      <a:schemeClr val="accent6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线下推广</a:t>
                </a:r>
                <a:endParaRPr lang="zh-CN" altLang="en-US" sz="1600" b="1" dirty="0">
                  <a:solidFill>
                    <a:schemeClr val="accent6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TextBox 37"/>
              <p:cNvSpPr txBox="1"/>
              <p:nvPr/>
            </p:nvSpPr>
            <p:spPr>
              <a:xfrm>
                <a:off x="7392440" y="5446749"/>
                <a:ext cx="2262955" cy="351075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活动宣传</a:t>
                </a:r>
                <a:endPara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Group 38"/>
            <p:cNvGrpSpPr/>
            <p:nvPr/>
          </p:nvGrpSpPr>
          <p:grpSpPr>
            <a:xfrm>
              <a:off x="837152" y="1779232"/>
              <a:ext cx="4227639" cy="724268"/>
              <a:chOff x="7284131" y="5074715"/>
              <a:chExt cx="2262956" cy="724268"/>
            </a:xfrm>
          </p:grpSpPr>
          <p:sp>
            <p:nvSpPr>
              <p:cNvPr id="23" name="TextBox 39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82500"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线上推广</a:t>
                </a:r>
                <a:r>
                  <a:rPr lang="en-US" altLang="zh-CN" sz="1600" b="1" dirty="0">
                    <a:solidFill>
                      <a:schemeClr val="accent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——</a:t>
                </a:r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基础上线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TextBox 40"/>
              <p:cNvSpPr txBox="1"/>
              <p:nvPr/>
            </p:nvSpPr>
            <p:spPr>
              <a:xfrm>
                <a:off x="7284131" y="5447908"/>
                <a:ext cx="2262955" cy="351075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Autofit/>
              </a:bodyPr>
              <a:lstStyle/>
              <a:p>
                <a:pPr lvl="0" eaLnBrk="0">
                  <a:spcBef>
                    <a:spcPts val="980"/>
                  </a:spcBef>
                  <a:spcAft>
                    <a:spcPts val="0"/>
                  </a:spcAft>
                  <a:tabLst>
                    <a:tab pos="266700" algn="l"/>
                  </a:tabLst>
                </a:pPr>
                <a:r>
                  <a:rPr lang="zh-CN" altLang="zh-CN" sz="1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等线" panose="02010600030101010101" charset="-122"/>
                  </a:rPr>
                  <a:t>各大下载市场、应用商店、大平台、下载站的覆盖</a:t>
                </a:r>
                <a:r>
                  <a:rPr lang="en-US" altLang="zh-CN" sz="1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等线" panose="02010600030101010101" charset="-122"/>
                  </a:rPr>
                  <a:t>Android</a:t>
                </a:r>
                <a:r>
                  <a:rPr lang="zh-CN" altLang="zh-CN" sz="1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等线" panose="02010600030101010101" charset="-122"/>
                  </a:rPr>
                  <a:t>版本的发布渠道</a:t>
                </a:r>
                <a:endParaRPr lang="zh-CN" altLang="zh-CN" sz="110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837151" y="2918678"/>
              <a:ext cx="4227637" cy="737747"/>
              <a:chOff x="7284131" y="5074715"/>
              <a:chExt cx="2262955" cy="737747"/>
            </a:xfrm>
          </p:grpSpPr>
          <p:sp>
            <p:nvSpPr>
              <p:cNvPr id="21" name="TextBox 42"/>
              <p:cNvSpPr txBox="1"/>
              <p:nvPr/>
            </p:nvSpPr>
            <p:spPr>
              <a:xfrm>
                <a:off x="7284131" y="5074715"/>
                <a:ext cx="2262955" cy="29140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82500"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线上推广</a:t>
                </a:r>
                <a:r>
                  <a:rPr lang="en-US" altLang="zh-CN" sz="1600" b="1" dirty="0">
                    <a:solidFill>
                      <a:schemeClr val="accent2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——</a:t>
                </a:r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应用商店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TextBox 43"/>
              <p:cNvSpPr txBox="1"/>
              <p:nvPr/>
            </p:nvSpPr>
            <p:spPr>
              <a:xfrm>
                <a:off x="7284131" y="5461388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Autofit/>
              </a:bodyPr>
              <a:lstStyle/>
              <a:p>
                <a:pPr lvl="0" eaLnBrk="0">
                  <a:spcBef>
                    <a:spcPts val="980"/>
                  </a:spcBef>
                  <a:spcAft>
                    <a:spcPts val="0"/>
                  </a:spcAft>
                  <a:tabLst>
                    <a:tab pos="266700" algn="l"/>
                  </a:tabLst>
                </a:pPr>
                <a:r>
                  <a:rPr lang="en-US" altLang="zh-CN" sz="1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等线" panose="02010600030101010101" charset="-122"/>
                  </a:rPr>
                  <a:t>Google</a:t>
                </a:r>
                <a:r>
                  <a:rPr lang="zh-CN" altLang="zh-CN" sz="1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等线" panose="02010600030101010101" charset="-122"/>
                  </a:rPr>
                  <a:t>商店、小米商城、魅族商店、</a:t>
                </a:r>
                <a:r>
                  <a:rPr lang="en-US" altLang="zh-CN" sz="1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等线" panose="02010600030101010101" charset="-122"/>
                  </a:rPr>
                  <a:t>oppo</a:t>
                </a:r>
                <a:r>
                  <a:rPr lang="zh-CN" altLang="zh-CN" sz="1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等线" panose="02010600030101010101" charset="-122"/>
                  </a:rPr>
                  <a:t>应用商店、华为应用商店等</a:t>
                </a:r>
                <a:endParaRPr lang="zh-CN" altLang="zh-CN" sz="110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44"/>
            <p:cNvGrpSpPr/>
            <p:nvPr/>
          </p:nvGrpSpPr>
          <p:grpSpPr>
            <a:xfrm>
              <a:off x="837153" y="4058123"/>
              <a:ext cx="4249491" cy="738056"/>
              <a:chOff x="7284132" y="5074715"/>
              <a:chExt cx="2274653" cy="738056"/>
            </a:xfrm>
          </p:grpSpPr>
          <p:sp>
            <p:nvSpPr>
              <p:cNvPr id="19" name="TextBox 45"/>
              <p:cNvSpPr txBox="1"/>
              <p:nvPr/>
            </p:nvSpPr>
            <p:spPr>
              <a:xfrm>
                <a:off x="7284132" y="5074715"/>
                <a:ext cx="2262955" cy="29140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82500"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线上推广</a:t>
                </a:r>
                <a:r>
                  <a:rPr lang="en-US" altLang="zh-CN" sz="1600" b="1" dirty="0">
                    <a:solidFill>
                      <a:schemeClr val="accent3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——</a:t>
                </a:r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客户端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TextBox 46"/>
              <p:cNvSpPr txBox="1"/>
              <p:nvPr/>
            </p:nvSpPr>
            <p:spPr>
              <a:xfrm>
                <a:off x="7295830" y="5461697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/>
              </a:bodyPr>
              <a:lstStyle/>
              <a:p>
                <a:pPr lvl="0" eaLnBrk="0">
                  <a:spcBef>
                    <a:spcPts val="980"/>
                  </a:spcBef>
                  <a:spcAft>
                    <a:spcPts val="0"/>
                  </a:spcAft>
                  <a:tabLst>
                    <a:tab pos="266700" algn="l"/>
                  </a:tabLst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等线" panose="02010600030101010101" charset="-122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等线" panose="02010600030101010101" charset="-122"/>
                  </a:rPr>
                  <a:t>91</a:t>
                </a:r>
                <a:r>
                  <a:rPr lang="zh-CN" altLang="zh-CN" sz="1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等线" panose="02010600030101010101" charset="-122"/>
                  </a:rPr>
                  <a:t>手机助手、</a:t>
                </a:r>
                <a:r>
                  <a:rPr lang="en-US" altLang="zh-CN" sz="1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等线" panose="02010600030101010101" charset="-122"/>
                  </a:rPr>
                  <a:t>360</a:t>
                </a:r>
                <a:r>
                  <a:rPr lang="zh-CN" altLang="zh-CN" sz="110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等线" panose="02010600030101010101" charset="-122"/>
                  </a:rPr>
                  <a:t>软件管家</a:t>
                </a:r>
                <a:endParaRPr lang="zh-CN" altLang="zh-CN" sz="110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3" name="Title 1"/>
          <p:cNvSpPr txBox="1"/>
          <p:nvPr/>
        </p:nvSpPr>
        <p:spPr>
          <a:xfrm>
            <a:off x="611560" y="175643"/>
            <a:ext cx="26642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推广方案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线上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线下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62407 L -3.33333E-6 4.93827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0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5217" y="1003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0"/>
          <p:cNvGrpSpPr/>
          <p:nvPr/>
        </p:nvGrpSpPr>
        <p:grpSpPr>
          <a:xfrm>
            <a:off x="2965530" y="1581373"/>
            <a:ext cx="504536" cy="270200"/>
            <a:chOff x="3246637" y="2558266"/>
            <a:chExt cx="883575" cy="616450"/>
          </a:xfrm>
        </p:grpSpPr>
        <p:sp>
          <p:nvSpPr>
            <p:cNvPr id="37" name="Arrow: Chevron 31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Arrow: Chevron 32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Arrow: Chevron 33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5701351" y="1581373"/>
            <a:ext cx="504536" cy="270200"/>
            <a:chOff x="3246637" y="2558266"/>
            <a:chExt cx="883575" cy="616450"/>
          </a:xfrm>
        </p:grpSpPr>
        <p:sp>
          <p:nvSpPr>
            <p:cNvPr id="34" name="Arrow: Chevron 35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Arrow: Chevron 36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Arrow: Chevron 37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6873506" y="1268447"/>
            <a:ext cx="896049" cy="896048"/>
            <a:chOff x="9164674" y="1691263"/>
            <a:chExt cx="1194732" cy="1194731"/>
          </a:xfrm>
        </p:grpSpPr>
        <p:sp>
          <p:nvSpPr>
            <p:cNvPr id="32" name="Oval 26"/>
            <p:cNvSpPr/>
            <p:nvPr/>
          </p:nvSpPr>
          <p:spPr>
            <a:xfrm>
              <a:off x="9164674" y="1691263"/>
              <a:ext cx="1194732" cy="11947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76"/>
            <p:cNvSpPr/>
            <p:nvPr/>
          </p:nvSpPr>
          <p:spPr bwMode="auto">
            <a:xfrm>
              <a:off x="9461831" y="1978535"/>
              <a:ext cx="600418" cy="600418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5" name="Group 79"/>
          <p:cNvGrpSpPr/>
          <p:nvPr/>
        </p:nvGrpSpPr>
        <p:grpSpPr>
          <a:xfrm>
            <a:off x="1401863" y="1268448"/>
            <a:ext cx="896049" cy="896048"/>
            <a:chOff x="1869151" y="1691264"/>
            <a:chExt cx="1194732" cy="1194731"/>
          </a:xfrm>
        </p:grpSpPr>
        <p:sp>
          <p:nvSpPr>
            <p:cNvPr id="30" name="Oval 4"/>
            <p:cNvSpPr/>
            <p:nvPr/>
          </p:nvSpPr>
          <p:spPr>
            <a:xfrm>
              <a:off x="1869151" y="1691264"/>
              <a:ext cx="1194732" cy="11947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77"/>
            <p:cNvSpPr/>
            <p:nvPr/>
          </p:nvSpPr>
          <p:spPr bwMode="auto">
            <a:xfrm>
              <a:off x="2171564" y="1990350"/>
              <a:ext cx="600418" cy="600418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6" name="Group 80"/>
          <p:cNvGrpSpPr/>
          <p:nvPr/>
        </p:nvGrpSpPr>
        <p:grpSpPr>
          <a:xfrm>
            <a:off x="4137684" y="1268447"/>
            <a:ext cx="896049" cy="896048"/>
            <a:chOff x="5539402" y="1691263"/>
            <a:chExt cx="1194732" cy="1194731"/>
          </a:xfrm>
        </p:grpSpPr>
        <p:sp>
          <p:nvSpPr>
            <p:cNvPr id="28" name="Oval 17"/>
            <p:cNvSpPr/>
            <p:nvPr/>
          </p:nvSpPr>
          <p:spPr>
            <a:xfrm>
              <a:off x="5539402" y="1691263"/>
              <a:ext cx="1194732" cy="11947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78"/>
            <p:cNvSpPr/>
            <p:nvPr/>
          </p:nvSpPr>
          <p:spPr bwMode="auto">
            <a:xfrm>
              <a:off x="5831975" y="2001635"/>
              <a:ext cx="600418" cy="600418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01856" y="2382729"/>
            <a:ext cx="2801442" cy="1903673"/>
            <a:chOff x="3201856" y="2382729"/>
            <a:chExt cx="2801442" cy="1903673"/>
          </a:xfrm>
        </p:grpSpPr>
        <p:sp>
          <p:nvSpPr>
            <p:cNvPr id="8" name="Rectangle 38"/>
            <p:cNvSpPr/>
            <p:nvPr/>
          </p:nvSpPr>
          <p:spPr>
            <a:xfrm>
              <a:off x="3201856" y="2382729"/>
              <a:ext cx="2801442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Rectangle 40"/>
            <p:cNvSpPr/>
            <p:nvPr/>
          </p:nvSpPr>
          <p:spPr>
            <a:xfrm>
              <a:off x="3365936" y="2587453"/>
              <a:ext cx="2473281" cy="2723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社交信息流：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Rectangle 43"/>
            <p:cNvSpPr/>
            <p:nvPr/>
          </p:nvSpPr>
          <p:spPr>
            <a:xfrm>
              <a:off x="3365936" y="3390939"/>
              <a:ext cx="2473281" cy="257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新闻信息流：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TextBox 88"/>
            <p:cNvSpPr txBox="1"/>
            <p:nvPr/>
          </p:nvSpPr>
          <p:spPr bwMode="auto">
            <a:xfrm>
              <a:off x="3355665" y="2815682"/>
              <a:ext cx="2473281" cy="468092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在腾讯的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空间和微信里展现一些广告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TextBox 89"/>
            <p:cNvSpPr txBox="1"/>
            <p:nvPr/>
          </p:nvSpPr>
          <p:spPr bwMode="auto">
            <a:xfrm>
              <a:off x="3365935" y="3648080"/>
              <a:ext cx="2637361" cy="531157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在浏览器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+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新闻头条的产品里展现一些广告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20140" y="2382729"/>
            <a:ext cx="1836608" cy="1903673"/>
            <a:chOff x="6420140" y="2382729"/>
            <a:chExt cx="1836608" cy="1903673"/>
          </a:xfrm>
        </p:grpSpPr>
        <p:sp>
          <p:nvSpPr>
            <p:cNvPr id="5" name="Rectangle 2"/>
            <p:cNvSpPr/>
            <p:nvPr/>
          </p:nvSpPr>
          <p:spPr>
            <a:xfrm>
              <a:off x="6420140" y="2382729"/>
              <a:ext cx="1836605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Oval 65"/>
            <p:cNvSpPr/>
            <p:nvPr/>
          </p:nvSpPr>
          <p:spPr>
            <a:xfrm>
              <a:off x="6584349" y="2479028"/>
              <a:ext cx="1545033" cy="4072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APP</a:t>
              </a:r>
              <a:endParaRPr lang="en-US" altLang="ko-KR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TextBox 91"/>
            <p:cNvSpPr txBox="1"/>
            <p:nvPr/>
          </p:nvSpPr>
          <p:spPr bwMode="auto">
            <a:xfrm>
              <a:off x="6921624" y="2596942"/>
              <a:ext cx="1335124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92"/>
            <p:cNvSpPr txBox="1"/>
            <p:nvPr/>
          </p:nvSpPr>
          <p:spPr bwMode="auto">
            <a:xfrm>
              <a:off x="6921624" y="3168366"/>
              <a:ext cx="1335124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93"/>
            <p:cNvSpPr txBox="1"/>
            <p:nvPr/>
          </p:nvSpPr>
          <p:spPr bwMode="auto">
            <a:xfrm>
              <a:off x="6610973" y="3047255"/>
              <a:ext cx="1458502" cy="1033103"/>
            </a:xfrm>
            <a:prstGeom prst="rect">
              <a:avLst/>
            </a:prstGeom>
          </p:spPr>
          <p:txBody>
            <a:bodyPr wrap="square" lIns="144000" tIns="0" rIns="0" bIns="0" anchor="t" anchorCtr="0">
              <a:noAutofit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找出一些有流量，有影响力的相关行业网或是相关网站，在网站上直接投放广告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00303" y="2382729"/>
            <a:ext cx="1856190" cy="1903673"/>
            <a:chOff x="1014618" y="2382729"/>
            <a:chExt cx="1856190" cy="2098833"/>
          </a:xfrm>
        </p:grpSpPr>
        <p:sp>
          <p:nvSpPr>
            <p:cNvPr id="4" name="Rectangle 1"/>
            <p:cNvSpPr/>
            <p:nvPr/>
          </p:nvSpPr>
          <p:spPr>
            <a:xfrm>
              <a:off x="1014618" y="2382729"/>
              <a:ext cx="1856190" cy="2098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Oval 53"/>
            <p:cNvSpPr/>
            <p:nvPr/>
          </p:nvSpPr>
          <p:spPr>
            <a:xfrm>
              <a:off x="1131306" y="2475879"/>
              <a:ext cx="1568485" cy="419621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软文宣传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TextBox 61"/>
            <p:cNvSpPr txBox="1"/>
            <p:nvPr/>
          </p:nvSpPr>
          <p:spPr bwMode="auto">
            <a:xfrm>
              <a:off x="1427572" y="2582822"/>
              <a:ext cx="1357442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lnSpcReduction="10000"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Title 1"/>
          <p:cNvSpPr txBox="1"/>
          <p:nvPr/>
        </p:nvSpPr>
        <p:spPr>
          <a:xfrm>
            <a:off x="611560" y="175643"/>
            <a:ext cx="2353970" cy="379883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推广方案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投放广告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16529" y="2970274"/>
            <a:ext cx="1568485" cy="937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寻找影响力较大且风格符合的自媒体人，让专业写手为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一到三篇专业软文，同时发布到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54587" y="1808397"/>
            <a:ext cx="4644570" cy="1288003"/>
            <a:chOff x="4954587" y="1808397"/>
            <a:chExt cx="4644570" cy="1288003"/>
          </a:xfrm>
        </p:grpSpPr>
        <p:sp>
          <p:nvSpPr>
            <p:cNvPr id="10" name="TextBox 71"/>
            <p:cNvSpPr txBox="1"/>
            <p:nvPr/>
          </p:nvSpPr>
          <p:spPr>
            <a:xfrm>
              <a:off x="5102226" y="2415045"/>
              <a:ext cx="2596154" cy="68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1600" b="0" i="0" dirty="0">
                  <a:solidFill>
                    <a:srgbClr val="555555"/>
                  </a:solidFill>
                  <a:effectLst/>
                  <a:latin typeface="Open Sans"/>
                </a:rPr>
                <a:t>产品功能</a:t>
              </a:r>
              <a:r>
                <a:rPr lang="en-US" altLang="zh-CN" sz="1600" b="0" i="0" dirty="0">
                  <a:solidFill>
                    <a:srgbClr val="555555"/>
                  </a:solidFill>
                  <a:effectLst/>
                  <a:latin typeface="Open Sans"/>
                </a:rPr>
                <a:t> </a:t>
              </a:r>
              <a:endParaRPr lang="en-US" altLang="zh-CN" sz="1600" b="0" i="0" dirty="0">
                <a:solidFill>
                  <a:srgbClr val="555555"/>
                </a:solidFill>
                <a:effectLst/>
                <a:latin typeface="Open Sans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en-US" altLang="zh-CN" sz="1600" b="0" i="0" dirty="0">
                  <a:solidFill>
                    <a:srgbClr val="555555"/>
                  </a:solidFill>
                  <a:effectLst/>
                  <a:latin typeface="Open Sans"/>
                </a:rPr>
                <a:t>产品发展</a:t>
              </a:r>
              <a:endParaRPr lang="en-US" altLang="zh-CN" sz="1600" b="0" i="0" dirty="0">
                <a:solidFill>
                  <a:srgbClr val="555555"/>
                </a:solidFill>
                <a:effectLst/>
                <a:latin typeface="Open San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54587" y="1808397"/>
              <a:ext cx="4644570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 </a:t>
              </a:r>
              <a:r>
                <a:rPr lang="zh-CN" altLang="en-US" sz="3200" b="1" dirty="0">
                  <a:solidFill>
                    <a:srgbClr val="333333"/>
                  </a:solidFill>
                  <a:sym typeface="+mn-ea"/>
                </a:rPr>
                <a:t>运营规划</a:t>
              </a:r>
              <a:endParaRPr lang="zh-CN" altLang="en-US" sz="32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3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60588" y="1491298"/>
              <a:ext cx="1363345" cy="110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06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1320" y="1014372"/>
            <a:ext cx="7206754" cy="440949"/>
            <a:chOff x="-13565" y="1139467"/>
            <a:chExt cx="7206754" cy="44094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27"/>
            <p:cNvSpPr/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27" name="Freeform: Shape 29"/>
              <p:cNvSpPr/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30"/>
              <p:cNvSpPr/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31"/>
              <p:cNvSpPr/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2"/>
              <p:cNvSpPr/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33"/>
              <p:cNvSpPr/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4"/>
              <p:cNvSpPr/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35"/>
              <p:cNvSpPr/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36"/>
              <p:cNvSpPr/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37"/>
              <p:cNvSpPr/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38"/>
              <p:cNvSpPr/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39"/>
              <p:cNvSpPr/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21" name="Freeform: Shape 45"/>
              <p:cNvSpPr/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Freeform: Shape 46"/>
              <p:cNvSpPr/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47"/>
              <p:cNvSpPr/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1763370" y="1766747"/>
            <a:ext cx="1675130" cy="2611755"/>
            <a:chOff x="793725" y="1766112"/>
            <a:chExt cx="1675130" cy="2611755"/>
          </a:xfrm>
        </p:grpSpPr>
        <p:sp>
          <p:nvSpPr>
            <p:cNvPr id="6" name="Freeform: Shape 8"/>
            <p:cNvSpPr/>
            <p:nvPr/>
          </p:nvSpPr>
          <p:spPr bwMode="auto">
            <a:xfrm>
              <a:off x="793725" y="1766112"/>
              <a:ext cx="1675130" cy="2611755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20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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17" name="Rectangle 55"/>
            <p:cNvSpPr/>
            <p:nvPr/>
          </p:nvSpPr>
          <p:spPr>
            <a:xfrm>
              <a:off x="1100311" y="2296344"/>
              <a:ext cx="1061829" cy="346249"/>
            </a:xfrm>
            <a:prstGeom prst="rect">
              <a:avLst/>
            </a:prstGeom>
          </p:spPr>
          <p:txBody>
            <a:bodyPr wrap="none">
              <a:normAutofit lnSpcReduction="2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+mn-lt"/>
                </a:rPr>
                <a:t>自由编辑</a:t>
              </a:r>
              <a:endParaRPr lang="zh-CN" altLang="en-US" sz="1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688720" y="1766747"/>
            <a:ext cx="1675000" cy="2557877"/>
            <a:chOff x="2719075" y="1766112"/>
            <a:chExt cx="1675000" cy="2557877"/>
          </a:xfrm>
        </p:grpSpPr>
        <p:sp>
          <p:nvSpPr>
            <p:cNvPr id="7" name="Freeform: Shape 12"/>
            <p:cNvSpPr/>
            <p:nvPr/>
          </p:nvSpPr>
          <p:spPr bwMode="auto">
            <a:xfrm>
              <a:off x="2719075" y="1766112"/>
              <a:ext cx="1675000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18" name="Rectangle 58"/>
            <p:cNvSpPr/>
            <p:nvPr/>
          </p:nvSpPr>
          <p:spPr>
            <a:xfrm>
              <a:off x="2955930" y="2296337"/>
              <a:ext cx="1126490" cy="346075"/>
            </a:xfrm>
            <a:prstGeom prst="rect">
              <a:avLst/>
            </a:prstGeom>
          </p:spPr>
          <p:txBody>
            <a:bodyPr wrap="none">
              <a:normAutofit lnSpcReduction="2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+mn-lt"/>
                </a:rPr>
                <a:t>按季推荐</a:t>
              </a:r>
              <a:endParaRPr lang="zh-CN" altLang="en-US" sz="1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665055" y="1766747"/>
            <a:ext cx="1675001" cy="2557877"/>
            <a:chOff x="4695410" y="1766112"/>
            <a:chExt cx="1675001" cy="2557877"/>
          </a:xfrm>
        </p:grpSpPr>
        <p:sp>
          <p:nvSpPr>
            <p:cNvPr id="8" name="Freeform: Shape 16"/>
            <p:cNvSpPr/>
            <p:nvPr/>
          </p:nvSpPr>
          <p:spPr bwMode="auto">
            <a:xfrm>
              <a:off x="4695410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/>
            <a:lstStyle/>
            <a:p>
              <a:pPr algn="ctr">
                <a:lnSpc>
                  <a:spcPct val="120000"/>
                </a:lnSpc>
              </a:pP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19" name="Rectangle 59"/>
            <p:cNvSpPr/>
            <p:nvPr/>
          </p:nvSpPr>
          <p:spPr>
            <a:xfrm>
              <a:off x="4996073" y="2296344"/>
              <a:ext cx="1061829" cy="346249"/>
            </a:xfrm>
            <a:prstGeom prst="rect">
              <a:avLst/>
            </a:prstGeom>
          </p:spPr>
          <p:txBody>
            <a:bodyPr wrap="none">
              <a:normAutofit lnSpcReduction="20000"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+mn-lt"/>
                </a:rPr>
                <a:t>养生科普</a:t>
              </a:r>
              <a:endParaRPr lang="zh-CN" altLang="en-US" sz="1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产品功能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835785" y="3150235"/>
            <a:ext cx="1633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用户可以点击”分类”按钮来选择展示该分类下的全部的凉茶和汤饮的信息；并且可以自由编辑个人特色的汤谱和凉茶配方。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3737610" y="3134995"/>
            <a:ext cx="1570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根据季节进行汤和凉茶等饮食方面的推荐，并可让用户进行收藏。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2"/>
            </p:custDataLst>
          </p:nvPr>
        </p:nvSpPr>
        <p:spPr>
          <a:xfrm>
            <a:off x="5796280" y="3150235"/>
            <a:ext cx="1451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可以让用户点击汤或凉茶，以查看相关的配方以及对应的养生科普知识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产品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发展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reeform 5"/>
          <p:cNvSpPr/>
          <p:nvPr>
            <p:custDataLst>
              <p:tags r:id="rId1"/>
            </p:custDataLst>
          </p:nvPr>
        </p:nvSpPr>
        <p:spPr bwMode="auto">
          <a:xfrm>
            <a:off x="5640705" y="1769745"/>
            <a:ext cx="3510915" cy="3103245"/>
          </a:xfrm>
          <a:custGeom>
            <a:avLst/>
            <a:gdLst>
              <a:gd name="T0" fmla="*/ 0 w 1908"/>
              <a:gd name="T1" fmla="*/ 1632 h 1632"/>
              <a:gd name="T2" fmla="*/ 1645 w 1908"/>
              <a:gd name="T3" fmla="*/ 4 h 1632"/>
              <a:gd name="T4" fmla="*/ 1908 w 1908"/>
              <a:gd name="T5" fmla="*/ 2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8" h="1632">
                <a:moveTo>
                  <a:pt x="0" y="1632"/>
                </a:moveTo>
                <a:cubicBezTo>
                  <a:pt x="5" y="729"/>
                  <a:pt x="741" y="0"/>
                  <a:pt x="1645" y="4"/>
                </a:cubicBezTo>
                <a:cubicBezTo>
                  <a:pt x="1733" y="4"/>
                  <a:pt x="1821" y="12"/>
                  <a:pt x="1908" y="26"/>
                </a:cubicBezTo>
              </a:path>
            </a:pathLst>
          </a:custGeom>
          <a:noFill/>
          <a:ln w="57150" cap="flat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1" name="Oval 4"/>
          <p:cNvSpPr/>
          <p:nvPr>
            <p:custDataLst>
              <p:tags r:id="rId2"/>
            </p:custDataLst>
          </p:nvPr>
        </p:nvSpPr>
        <p:spPr>
          <a:xfrm>
            <a:off x="5980865" y="3222446"/>
            <a:ext cx="165966" cy="165966"/>
          </a:xfrm>
          <a:prstGeom prst="ellipse">
            <a:avLst/>
          </a:prstGeom>
          <a:solidFill>
            <a:srgbClr val="00647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2" name="Oval 5"/>
          <p:cNvSpPr/>
          <p:nvPr>
            <p:custDataLst>
              <p:tags r:id="rId3"/>
            </p:custDataLst>
          </p:nvPr>
        </p:nvSpPr>
        <p:spPr>
          <a:xfrm>
            <a:off x="6557986" y="2476356"/>
            <a:ext cx="165966" cy="165966"/>
          </a:xfrm>
          <a:prstGeom prst="ellipse">
            <a:avLst/>
          </a:prstGeom>
          <a:solidFill>
            <a:srgbClr val="00647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3" name="Oval 6"/>
          <p:cNvSpPr/>
          <p:nvPr>
            <p:custDataLst>
              <p:tags r:id="rId4"/>
            </p:custDataLst>
          </p:nvPr>
        </p:nvSpPr>
        <p:spPr>
          <a:xfrm>
            <a:off x="7516704" y="1883679"/>
            <a:ext cx="165966" cy="165966"/>
          </a:xfrm>
          <a:prstGeom prst="ellipse">
            <a:avLst/>
          </a:prstGeom>
          <a:solidFill>
            <a:srgbClr val="00647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4" name="TextBox 23"/>
          <p:cNvSpPr txBox="1"/>
          <p:nvPr>
            <p:custDataLst>
              <p:tags r:id="rId5"/>
            </p:custDataLst>
          </p:nvPr>
        </p:nvSpPr>
        <p:spPr>
          <a:xfrm>
            <a:off x="6214867" y="3209694"/>
            <a:ext cx="65412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1600" b="1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初期</a:t>
            </a:r>
            <a:endParaRPr lang="zh-CN" altLang="id-ID" sz="1600" b="1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4"/>
          <p:cNvSpPr txBox="1"/>
          <p:nvPr>
            <p:custDataLst>
              <p:tags r:id="rId6"/>
            </p:custDataLst>
          </p:nvPr>
        </p:nvSpPr>
        <p:spPr>
          <a:xfrm>
            <a:off x="6803825" y="2443923"/>
            <a:ext cx="65412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1600" b="1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</a:t>
            </a:r>
            <a:endParaRPr lang="zh-CN" altLang="id-ID" sz="1600" b="1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5"/>
          <p:cNvSpPr txBox="1"/>
          <p:nvPr>
            <p:custDataLst>
              <p:tags r:id="rId7"/>
            </p:custDataLst>
          </p:nvPr>
        </p:nvSpPr>
        <p:spPr>
          <a:xfrm>
            <a:off x="7682670" y="1944997"/>
            <a:ext cx="65412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1600" b="1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</a:t>
            </a:r>
            <a:endParaRPr lang="zh-CN" altLang="id-ID" sz="1600" b="1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Group 28"/>
          <p:cNvGrpSpPr/>
          <p:nvPr>
            <p:custDataLst>
              <p:tags r:id="rId8"/>
            </p:custDataLst>
          </p:nvPr>
        </p:nvGrpSpPr>
        <p:grpSpPr>
          <a:xfrm flipH="1">
            <a:off x="4113164" y="3062799"/>
            <a:ext cx="1775657" cy="189694"/>
            <a:chOff x="2092860" y="2757465"/>
            <a:chExt cx="2439003" cy="240523"/>
          </a:xfrm>
        </p:grpSpPr>
        <p:cxnSp>
          <p:nvCxnSpPr>
            <p:cNvPr id="48" name="Straight Connector 30"/>
            <p:cNvCxnSpPr/>
            <p:nvPr>
              <p:custDataLst>
                <p:tags r:id="rId9"/>
              </p:custDataLst>
            </p:nvPr>
          </p:nvCxnSpPr>
          <p:spPr>
            <a:xfrm flipH="1">
              <a:off x="2092860" y="2757465"/>
              <a:ext cx="1880237" cy="24052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cxnSp>
          <p:nvCxnSpPr>
            <p:cNvPr id="49" name="Straight Connector 31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50" name="Oval 29"/>
          <p:cNvSpPr/>
          <p:nvPr>
            <p:custDataLst>
              <p:tags r:id="rId11"/>
            </p:custDataLst>
          </p:nvPr>
        </p:nvSpPr>
        <p:spPr>
          <a:xfrm flipH="1">
            <a:off x="3983996" y="2987676"/>
            <a:ext cx="138689" cy="150242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1" name="Oval 36"/>
          <p:cNvSpPr/>
          <p:nvPr>
            <p:custDataLst>
              <p:tags r:id="rId12"/>
            </p:custDataLst>
          </p:nvPr>
        </p:nvSpPr>
        <p:spPr>
          <a:xfrm>
            <a:off x="3373282" y="2836530"/>
            <a:ext cx="552199" cy="552199"/>
          </a:xfrm>
          <a:prstGeom prst="ellipse">
            <a:avLst/>
          </a:prstGeom>
          <a:solidFill>
            <a:srgbClr val="00647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52" name="Group 33"/>
          <p:cNvGrpSpPr/>
          <p:nvPr>
            <p:custDataLst>
              <p:tags r:id="rId13"/>
            </p:custDataLst>
          </p:nvPr>
        </p:nvGrpSpPr>
        <p:grpSpPr>
          <a:xfrm>
            <a:off x="3492971" y="2972769"/>
            <a:ext cx="279722" cy="279722"/>
            <a:chOff x="2005013" y="1077913"/>
            <a:chExt cx="688975" cy="688975"/>
          </a:xfrm>
          <a:solidFill>
            <a:sysClr val="window" lastClr="FFFFFF"/>
          </a:solidFill>
        </p:grpSpPr>
        <p:sp>
          <p:nvSpPr>
            <p:cNvPr id="53" name="Freeform 5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4" name="Freeform 6"/>
            <p:cNvSpPr/>
            <p:nvPr>
              <p:custDataLst>
                <p:tags r:id="rId15"/>
              </p:custDataLst>
            </p:nvPr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56" name="TextBox 38"/>
          <p:cNvSpPr txBox="1"/>
          <p:nvPr>
            <p:custDataLst>
              <p:tags r:id="rId16"/>
            </p:custDataLst>
          </p:nvPr>
        </p:nvSpPr>
        <p:spPr>
          <a:xfrm>
            <a:off x="3131820" y="237490"/>
            <a:ext cx="2629535" cy="780415"/>
          </a:xfrm>
          <a:prstGeom prst="rect">
            <a:avLst/>
          </a:prstGeom>
          <a:noFill/>
        </p:spPr>
        <p:txBody>
          <a:bodyPr wrap="square" lIns="67500" tIns="35100" rIns="67500" bIns="0" rtlCol="0" anchor="b" anchorCtr="0"/>
          <a:lstStyle/>
          <a:p>
            <a:pPr algn="l">
              <a:lnSpc>
                <a:spcPct val="120000"/>
              </a:lnSpc>
            </a:pPr>
            <a:r>
              <a:rPr lang="zh-CN" altLang="en-US" sz="1200" spc="30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zh-CN" altLang="en-US" sz="1200" spc="30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spc="30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通过各种活动运营、增值服务创造营收；进行广告投放盈利，开启会员制。</a:t>
            </a:r>
            <a:endParaRPr lang="zh-CN" altLang="en-US" sz="1200" spc="30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>
            <p:custDataLst>
              <p:tags r:id="rId17"/>
            </p:custDataLst>
          </p:nvPr>
        </p:nvSpPr>
        <p:spPr>
          <a:xfrm>
            <a:off x="1611630" y="1163955"/>
            <a:ext cx="2629535" cy="1334770"/>
          </a:xfrm>
          <a:prstGeom prst="rect">
            <a:avLst/>
          </a:prstGeom>
          <a:noFill/>
        </p:spPr>
        <p:txBody>
          <a:bodyPr wrap="square" lIns="67500" tIns="35100" rIns="67500" bIns="0" rtlCol="0" anchor="b" anchorCtr="0"/>
          <a:lstStyle/>
          <a:p>
            <a:pPr algn="l">
              <a:lnSpc>
                <a:spcPct val="120000"/>
              </a:lnSpc>
            </a:pPr>
            <a:r>
              <a:rPr lang="zh-CN" altLang="en-US" sz="1200" spc="30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zh-CN" altLang="en-US" sz="1200" spc="30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spc="30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发展群体用户，产生持续的话题度和流量；定期进行应用的更新，具体从内容运营、活动策划、用户运营、数据分析</a:t>
            </a:r>
            <a:r>
              <a:rPr lang="zh-CN" altLang="en-US" sz="1200" spc="30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等方面着手实施。</a:t>
            </a:r>
            <a:endParaRPr lang="zh-CN" altLang="en-US" sz="1200" spc="30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>
            <p:custDataLst>
              <p:tags r:id="rId18"/>
            </p:custDataLst>
          </p:nvPr>
        </p:nvSpPr>
        <p:spPr>
          <a:xfrm>
            <a:off x="648335" y="2788285"/>
            <a:ext cx="2573020" cy="1303655"/>
          </a:xfrm>
          <a:prstGeom prst="rect">
            <a:avLst/>
          </a:prstGeom>
          <a:noFill/>
        </p:spPr>
        <p:txBody>
          <a:bodyPr wrap="square" lIns="67500" tIns="35100" rIns="67500" bIns="0" rtlCol="0" anchor="b" anchorCtr="0"/>
          <a:lstStyle/>
          <a:p>
            <a:pPr algn="l">
              <a:lnSpc>
                <a:spcPct val="120000"/>
              </a:lnSpc>
            </a:pPr>
            <a:r>
              <a:rPr lang="zh-CN" altLang="en-US" sz="1200" spc="30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zh-CN" altLang="en-US" sz="1200" spc="30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spc="30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稳定初期用户群体，产生基础流量并收集用户行为数据；</a:t>
            </a:r>
            <a:endParaRPr lang="zh-CN" altLang="en-US" sz="1200" spc="30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spc="30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与产品设计时的用户模型对比，有目的性调优。</a:t>
            </a:r>
            <a:endParaRPr lang="zh-CN" altLang="en-US" sz="1200" spc="30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Group 81"/>
          <p:cNvGrpSpPr/>
          <p:nvPr>
            <p:custDataLst>
              <p:tags r:id="rId19"/>
            </p:custDataLst>
          </p:nvPr>
        </p:nvGrpSpPr>
        <p:grpSpPr>
          <a:xfrm flipH="1">
            <a:off x="5012305" y="2107259"/>
            <a:ext cx="1472294" cy="372644"/>
            <a:chOff x="2568804" y="2757465"/>
            <a:chExt cx="1963059" cy="496858"/>
          </a:xfrm>
        </p:grpSpPr>
        <p:cxnSp>
          <p:nvCxnSpPr>
            <p:cNvPr id="84" name="Straight Connector 83"/>
            <p:cNvCxnSpPr/>
            <p:nvPr>
              <p:custDataLst>
                <p:tags r:id="rId20"/>
              </p:custDataLst>
            </p:nvPr>
          </p:nvCxnSpPr>
          <p:spPr>
            <a:xfrm flipH="1">
              <a:off x="2568804" y="2757465"/>
              <a:ext cx="1404294" cy="496858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cxnSp>
          <p:nvCxnSpPr>
            <p:cNvPr id="85" name="Straight Connector 84"/>
            <p:cNvCxnSpPr/>
            <p:nvPr>
              <p:custDataLst>
                <p:tags r:id="rId21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83" name="Oval 82"/>
          <p:cNvSpPr/>
          <p:nvPr>
            <p:custDataLst>
              <p:tags r:id="rId22"/>
            </p:custDataLst>
          </p:nvPr>
        </p:nvSpPr>
        <p:spPr>
          <a:xfrm flipH="1">
            <a:off x="4907505" y="2035821"/>
            <a:ext cx="142875" cy="142875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90" name="Straight Connector 89"/>
          <p:cNvCxnSpPr>
            <a:stCxn id="89" idx="2"/>
          </p:cNvCxnSpPr>
          <p:nvPr>
            <p:custDataLst>
              <p:tags r:id="rId23"/>
            </p:custDataLst>
          </p:nvPr>
        </p:nvCxnSpPr>
        <p:spPr>
          <a:xfrm>
            <a:off x="6251780" y="1235976"/>
            <a:ext cx="1239017" cy="618689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/>
            <a:tailEnd type="oval"/>
          </a:ln>
          <a:effectLst/>
        </p:spPr>
      </p:cxnSp>
      <p:sp>
        <p:nvSpPr>
          <p:cNvPr id="89" name="Oval 88"/>
          <p:cNvSpPr/>
          <p:nvPr>
            <p:custDataLst>
              <p:tags r:id="rId24"/>
            </p:custDataLst>
          </p:nvPr>
        </p:nvSpPr>
        <p:spPr>
          <a:xfrm flipH="1">
            <a:off x="6108905" y="1163904"/>
            <a:ext cx="142875" cy="142875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9" name="Oval 68"/>
          <p:cNvSpPr/>
          <p:nvPr>
            <p:custDataLst>
              <p:tags r:id="rId25"/>
            </p:custDataLst>
          </p:nvPr>
        </p:nvSpPr>
        <p:spPr>
          <a:xfrm>
            <a:off x="5506305" y="972853"/>
            <a:ext cx="552199" cy="552199"/>
          </a:xfrm>
          <a:prstGeom prst="ellipse">
            <a:avLst/>
          </a:prstGeom>
          <a:solidFill>
            <a:srgbClr val="00647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05" name="Group 104"/>
          <p:cNvGrpSpPr/>
          <p:nvPr>
            <p:custDataLst>
              <p:tags r:id="rId26"/>
            </p:custDataLst>
          </p:nvPr>
        </p:nvGrpSpPr>
        <p:grpSpPr>
          <a:xfrm>
            <a:off x="5640840" y="1128543"/>
            <a:ext cx="283127" cy="264904"/>
            <a:chOff x="6964363" y="2108200"/>
            <a:chExt cx="690562" cy="646113"/>
          </a:xfrm>
          <a:solidFill>
            <a:sysClr val="window" lastClr="FFFFFF"/>
          </a:solidFill>
        </p:grpSpPr>
        <p:sp>
          <p:nvSpPr>
            <p:cNvPr id="106" name="Freeform 91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07" name="Freeform 92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63" name="Oval 62"/>
          <p:cNvSpPr/>
          <p:nvPr>
            <p:custDataLst>
              <p:tags r:id="rId29"/>
            </p:custDataLst>
          </p:nvPr>
        </p:nvSpPr>
        <p:spPr>
          <a:xfrm>
            <a:off x="4298156" y="1884726"/>
            <a:ext cx="552199" cy="552199"/>
          </a:xfrm>
          <a:prstGeom prst="ellipse">
            <a:avLst/>
          </a:prstGeom>
          <a:solidFill>
            <a:srgbClr val="00647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08" name="Freeform 96"/>
          <p:cNvSpPr>
            <a:spLocks noEditPoints="1"/>
          </p:cNvSpPr>
          <p:nvPr>
            <p:custDataLst>
              <p:tags r:id="rId30"/>
            </p:custDataLst>
          </p:nvPr>
        </p:nvSpPr>
        <p:spPr bwMode="auto">
          <a:xfrm>
            <a:off x="4434179" y="2035754"/>
            <a:ext cx="276953" cy="276316"/>
          </a:xfrm>
          <a:custGeom>
            <a:avLst/>
            <a:gdLst>
              <a:gd name="T0" fmla="*/ 13537 w 16094"/>
              <a:gd name="T1" fmla="*/ 6059 h 16058"/>
              <a:gd name="T2" fmla="*/ 13105 w 16094"/>
              <a:gd name="T3" fmla="*/ 4843 h 16058"/>
              <a:gd name="T4" fmla="*/ 12309 w 16094"/>
              <a:gd name="T5" fmla="*/ 3778 h 16058"/>
              <a:gd name="T6" fmla="*/ 11103 w 16094"/>
              <a:gd name="T7" fmla="*/ 2914 h 16058"/>
              <a:gd name="T8" fmla="*/ 9730 w 16094"/>
              <a:gd name="T9" fmla="*/ 2510 h 16058"/>
              <a:gd name="T10" fmla="*/ 10548 w 16094"/>
              <a:gd name="T11" fmla="*/ 1344 h 16058"/>
              <a:gd name="T12" fmla="*/ 11273 w 16094"/>
              <a:gd name="T13" fmla="*/ 1058 h 16058"/>
              <a:gd name="T14" fmla="*/ 12175 w 16094"/>
              <a:gd name="T15" fmla="*/ 1030 h 16058"/>
              <a:gd name="T16" fmla="*/ 13215 w 16094"/>
              <a:gd name="T17" fmla="*/ 1370 h 16058"/>
              <a:gd name="T18" fmla="*/ 14130 w 16094"/>
              <a:gd name="T19" fmla="*/ 2061 h 16058"/>
              <a:gd name="T20" fmla="*/ 14752 w 16094"/>
              <a:gd name="T21" fmla="*/ 2927 h 16058"/>
              <a:gd name="T22" fmla="*/ 15061 w 16094"/>
              <a:gd name="T23" fmla="*/ 3885 h 16058"/>
              <a:gd name="T24" fmla="*/ 15035 w 16094"/>
              <a:gd name="T25" fmla="*/ 4794 h 16058"/>
              <a:gd name="T26" fmla="*/ 14704 w 16094"/>
              <a:gd name="T27" fmla="*/ 5577 h 16058"/>
              <a:gd name="T28" fmla="*/ 4429 w 16094"/>
              <a:gd name="T29" fmla="*/ 13990 h 16058"/>
              <a:gd name="T30" fmla="*/ 4128 w 16094"/>
              <a:gd name="T31" fmla="*/ 13119 h 16058"/>
              <a:gd name="T32" fmla="*/ 3522 w 16094"/>
              <a:gd name="T33" fmla="*/ 12349 h 16058"/>
              <a:gd name="T34" fmla="*/ 2735 w 16094"/>
              <a:gd name="T35" fmla="*/ 11832 h 16058"/>
              <a:gd name="T36" fmla="*/ 1857 w 16094"/>
              <a:gd name="T37" fmla="*/ 11600 h 16058"/>
              <a:gd name="T38" fmla="*/ 2349 w 16094"/>
              <a:gd name="T39" fmla="*/ 9539 h 16058"/>
              <a:gd name="T40" fmla="*/ 3383 w 16094"/>
              <a:gd name="T41" fmla="*/ 9051 h 16058"/>
              <a:gd name="T42" fmla="*/ 5065 w 16094"/>
              <a:gd name="T43" fmla="*/ 9305 h 16058"/>
              <a:gd name="T44" fmla="*/ 6529 w 16094"/>
              <a:gd name="T45" fmla="*/ 10574 h 16058"/>
              <a:gd name="T46" fmla="*/ 7057 w 16094"/>
              <a:gd name="T47" fmla="*/ 12341 h 16058"/>
              <a:gd name="T48" fmla="*/ 6481 w 16094"/>
              <a:gd name="T49" fmla="*/ 13816 h 16058"/>
              <a:gd name="T50" fmla="*/ 1899 w 16094"/>
              <a:gd name="T51" fmla="*/ 15034 h 16058"/>
              <a:gd name="T52" fmla="*/ 1430 w 16094"/>
              <a:gd name="T53" fmla="*/ 14978 h 16058"/>
              <a:gd name="T54" fmla="*/ 1080 w 16094"/>
              <a:gd name="T55" fmla="*/ 14626 h 16058"/>
              <a:gd name="T56" fmla="*/ 1037 w 16094"/>
              <a:gd name="T57" fmla="*/ 14110 h 16058"/>
              <a:gd name="T58" fmla="*/ 2133 w 16094"/>
              <a:gd name="T59" fmla="*/ 12161 h 16058"/>
              <a:gd name="T60" fmla="*/ 2879 w 16094"/>
              <a:gd name="T61" fmla="*/ 12483 h 16058"/>
              <a:gd name="T62" fmla="*/ 3517 w 16094"/>
              <a:gd name="T63" fmla="*/ 13089 h 16058"/>
              <a:gd name="T64" fmla="*/ 3887 w 16094"/>
              <a:gd name="T65" fmla="*/ 13837 h 16058"/>
              <a:gd name="T66" fmla="*/ 5275 w 16094"/>
              <a:gd name="T67" fmla="*/ 8311 h 16058"/>
              <a:gd name="T68" fmla="*/ 4471 w 16094"/>
              <a:gd name="T69" fmla="*/ 8075 h 16058"/>
              <a:gd name="T70" fmla="*/ 3832 w 16094"/>
              <a:gd name="T71" fmla="*/ 8011 h 16058"/>
              <a:gd name="T72" fmla="*/ 8544 w 16094"/>
              <a:gd name="T73" fmla="*/ 3613 h 16058"/>
              <a:gd name="T74" fmla="*/ 9615 w 16094"/>
              <a:gd name="T75" fmla="*/ 3512 h 16058"/>
              <a:gd name="T76" fmla="*/ 7177 w 16094"/>
              <a:gd name="T77" fmla="*/ 9768 h 16058"/>
              <a:gd name="T78" fmla="*/ 6475 w 16094"/>
              <a:gd name="T79" fmla="*/ 9029 h 16058"/>
              <a:gd name="T80" fmla="*/ 10683 w 16094"/>
              <a:gd name="T81" fmla="*/ 3831 h 16058"/>
              <a:gd name="T82" fmla="*/ 11597 w 16094"/>
              <a:gd name="T83" fmla="*/ 4487 h 16058"/>
              <a:gd name="T84" fmla="*/ 12178 w 16094"/>
              <a:gd name="T85" fmla="*/ 5258 h 16058"/>
              <a:gd name="T86" fmla="*/ 7882 w 16094"/>
              <a:gd name="T87" fmla="*/ 11105 h 16058"/>
              <a:gd name="T88" fmla="*/ 12576 w 16094"/>
              <a:gd name="T89" fmla="*/ 6482 h 16058"/>
              <a:gd name="T90" fmla="*/ 12439 w 16094"/>
              <a:gd name="T91" fmla="*/ 7635 h 16058"/>
              <a:gd name="T92" fmla="*/ 11948 w 16094"/>
              <a:gd name="T93" fmla="*/ 8406 h 16058"/>
              <a:gd name="T94" fmla="*/ 14463 w 16094"/>
              <a:gd name="T95" fmla="*/ 1003 h 16058"/>
              <a:gd name="T96" fmla="*/ 13190 w 16094"/>
              <a:gd name="T97" fmla="*/ 260 h 16058"/>
              <a:gd name="T98" fmla="*/ 11795 w 16094"/>
              <a:gd name="T99" fmla="*/ 0 h 16058"/>
              <a:gd name="T100" fmla="*/ 10660 w 16094"/>
              <a:gd name="T101" fmla="*/ 187 h 16058"/>
              <a:gd name="T102" fmla="*/ 9684 w 16094"/>
              <a:gd name="T103" fmla="*/ 727 h 16058"/>
              <a:gd name="T104" fmla="*/ 1704 w 16094"/>
              <a:gd name="T105" fmla="*/ 8728 h 16058"/>
              <a:gd name="T106" fmla="*/ 1279 w 16094"/>
              <a:gd name="T107" fmla="*/ 9454 h 16058"/>
              <a:gd name="T108" fmla="*/ 0 w 16094"/>
              <a:gd name="T109" fmla="*/ 14302 h 16058"/>
              <a:gd name="T110" fmla="*/ 402 w 16094"/>
              <a:gd name="T111" fmla="*/ 15419 h 16058"/>
              <a:gd name="T112" fmla="*/ 1407 w 16094"/>
              <a:gd name="T113" fmla="*/ 16022 h 16058"/>
              <a:gd name="T114" fmla="*/ 2275 w 16094"/>
              <a:gd name="T115" fmla="*/ 15980 h 16058"/>
              <a:gd name="T116" fmla="*/ 7227 w 16094"/>
              <a:gd name="T117" fmla="*/ 14541 h 16058"/>
              <a:gd name="T118" fmla="*/ 15901 w 16094"/>
              <a:gd name="T119" fmla="*/ 5421 h 16058"/>
              <a:gd name="T120" fmla="*/ 15857 w 16094"/>
              <a:gd name="T121" fmla="*/ 2953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94" h="16058">
                <a:moveTo>
                  <a:pt x="14431" y="5907"/>
                </a:moveTo>
                <a:lnTo>
                  <a:pt x="13584" y="6759"/>
                </a:lnTo>
                <a:lnTo>
                  <a:pt x="13585" y="6717"/>
                </a:lnTo>
                <a:lnTo>
                  <a:pt x="13586" y="6675"/>
                </a:lnTo>
                <a:lnTo>
                  <a:pt x="13588" y="6633"/>
                </a:lnTo>
                <a:lnTo>
                  <a:pt x="13590" y="6591"/>
                </a:lnTo>
                <a:lnTo>
                  <a:pt x="13591" y="6549"/>
                </a:lnTo>
                <a:lnTo>
                  <a:pt x="13591" y="6507"/>
                </a:lnTo>
                <a:lnTo>
                  <a:pt x="13590" y="6464"/>
                </a:lnTo>
                <a:lnTo>
                  <a:pt x="13587" y="6420"/>
                </a:lnTo>
                <a:lnTo>
                  <a:pt x="13578" y="6330"/>
                </a:lnTo>
                <a:lnTo>
                  <a:pt x="13566" y="6240"/>
                </a:lnTo>
                <a:lnTo>
                  <a:pt x="13553" y="6148"/>
                </a:lnTo>
                <a:lnTo>
                  <a:pt x="13537" y="6059"/>
                </a:lnTo>
                <a:lnTo>
                  <a:pt x="13520" y="5969"/>
                </a:lnTo>
                <a:lnTo>
                  <a:pt x="13500" y="5879"/>
                </a:lnTo>
                <a:lnTo>
                  <a:pt x="13478" y="5790"/>
                </a:lnTo>
                <a:lnTo>
                  <a:pt x="13453" y="5702"/>
                </a:lnTo>
                <a:lnTo>
                  <a:pt x="13427" y="5613"/>
                </a:lnTo>
                <a:lnTo>
                  <a:pt x="13400" y="5525"/>
                </a:lnTo>
                <a:lnTo>
                  <a:pt x="13370" y="5439"/>
                </a:lnTo>
                <a:lnTo>
                  <a:pt x="13338" y="5351"/>
                </a:lnTo>
                <a:lnTo>
                  <a:pt x="13305" y="5265"/>
                </a:lnTo>
                <a:lnTo>
                  <a:pt x="13268" y="5180"/>
                </a:lnTo>
                <a:lnTo>
                  <a:pt x="13230" y="5094"/>
                </a:lnTo>
                <a:lnTo>
                  <a:pt x="13191" y="5010"/>
                </a:lnTo>
                <a:lnTo>
                  <a:pt x="13150" y="4927"/>
                </a:lnTo>
                <a:lnTo>
                  <a:pt x="13105" y="4843"/>
                </a:lnTo>
                <a:lnTo>
                  <a:pt x="13060" y="4761"/>
                </a:lnTo>
                <a:lnTo>
                  <a:pt x="13014" y="4680"/>
                </a:lnTo>
                <a:lnTo>
                  <a:pt x="12965" y="4600"/>
                </a:lnTo>
                <a:lnTo>
                  <a:pt x="12913" y="4520"/>
                </a:lnTo>
                <a:lnTo>
                  <a:pt x="12861" y="4441"/>
                </a:lnTo>
                <a:lnTo>
                  <a:pt x="12807" y="4364"/>
                </a:lnTo>
                <a:lnTo>
                  <a:pt x="12750" y="4286"/>
                </a:lnTo>
                <a:lnTo>
                  <a:pt x="12692" y="4210"/>
                </a:lnTo>
                <a:lnTo>
                  <a:pt x="12633" y="4136"/>
                </a:lnTo>
                <a:lnTo>
                  <a:pt x="12571" y="4062"/>
                </a:lnTo>
                <a:lnTo>
                  <a:pt x="12508" y="3989"/>
                </a:lnTo>
                <a:lnTo>
                  <a:pt x="12443" y="3917"/>
                </a:lnTo>
                <a:lnTo>
                  <a:pt x="12376" y="3847"/>
                </a:lnTo>
                <a:lnTo>
                  <a:pt x="12309" y="3778"/>
                </a:lnTo>
                <a:lnTo>
                  <a:pt x="12230" y="3701"/>
                </a:lnTo>
                <a:lnTo>
                  <a:pt x="12152" y="3628"/>
                </a:lnTo>
                <a:lnTo>
                  <a:pt x="12071" y="3557"/>
                </a:lnTo>
                <a:lnTo>
                  <a:pt x="11989" y="3487"/>
                </a:lnTo>
                <a:lnTo>
                  <a:pt x="11905" y="3419"/>
                </a:lnTo>
                <a:lnTo>
                  <a:pt x="11821" y="3354"/>
                </a:lnTo>
                <a:lnTo>
                  <a:pt x="11735" y="3292"/>
                </a:lnTo>
                <a:lnTo>
                  <a:pt x="11648" y="3231"/>
                </a:lnTo>
                <a:lnTo>
                  <a:pt x="11560" y="3172"/>
                </a:lnTo>
                <a:lnTo>
                  <a:pt x="11471" y="3116"/>
                </a:lnTo>
                <a:lnTo>
                  <a:pt x="11380" y="3062"/>
                </a:lnTo>
                <a:lnTo>
                  <a:pt x="11289" y="3010"/>
                </a:lnTo>
                <a:lnTo>
                  <a:pt x="11196" y="2961"/>
                </a:lnTo>
                <a:lnTo>
                  <a:pt x="11103" y="2914"/>
                </a:lnTo>
                <a:lnTo>
                  <a:pt x="11009" y="2868"/>
                </a:lnTo>
                <a:lnTo>
                  <a:pt x="10913" y="2826"/>
                </a:lnTo>
                <a:lnTo>
                  <a:pt x="10818" y="2786"/>
                </a:lnTo>
                <a:lnTo>
                  <a:pt x="10721" y="2749"/>
                </a:lnTo>
                <a:lnTo>
                  <a:pt x="10625" y="2714"/>
                </a:lnTo>
                <a:lnTo>
                  <a:pt x="10527" y="2681"/>
                </a:lnTo>
                <a:lnTo>
                  <a:pt x="10429" y="2651"/>
                </a:lnTo>
                <a:lnTo>
                  <a:pt x="10330" y="2622"/>
                </a:lnTo>
                <a:lnTo>
                  <a:pt x="10231" y="2597"/>
                </a:lnTo>
                <a:lnTo>
                  <a:pt x="10132" y="2574"/>
                </a:lnTo>
                <a:lnTo>
                  <a:pt x="10031" y="2554"/>
                </a:lnTo>
                <a:lnTo>
                  <a:pt x="9932" y="2537"/>
                </a:lnTo>
                <a:lnTo>
                  <a:pt x="9831" y="2522"/>
                </a:lnTo>
                <a:lnTo>
                  <a:pt x="9730" y="2510"/>
                </a:lnTo>
                <a:lnTo>
                  <a:pt x="9630" y="2500"/>
                </a:lnTo>
                <a:lnTo>
                  <a:pt x="9529" y="2493"/>
                </a:lnTo>
                <a:lnTo>
                  <a:pt x="9428" y="2489"/>
                </a:lnTo>
                <a:lnTo>
                  <a:pt x="9327" y="2487"/>
                </a:lnTo>
                <a:lnTo>
                  <a:pt x="10160" y="1649"/>
                </a:lnTo>
                <a:lnTo>
                  <a:pt x="10199" y="1611"/>
                </a:lnTo>
                <a:lnTo>
                  <a:pt x="10240" y="1574"/>
                </a:lnTo>
                <a:lnTo>
                  <a:pt x="10282" y="1538"/>
                </a:lnTo>
                <a:lnTo>
                  <a:pt x="10324" y="1502"/>
                </a:lnTo>
                <a:lnTo>
                  <a:pt x="10367" y="1468"/>
                </a:lnTo>
                <a:lnTo>
                  <a:pt x="10411" y="1435"/>
                </a:lnTo>
                <a:lnTo>
                  <a:pt x="10456" y="1404"/>
                </a:lnTo>
                <a:lnTo>
                  <a:pt x="10502" y="1373"/>
                </a:lnTo>
                <a:lnTo>
                  <a:pt x="10548" y="1344"/>
                </a:lnTo>
                <a:lnTo>
                  <a:pt x="10596" y="1316"/>
                </a:lnTo>
                <a:lnTo>
                  <a:pt x="10644" y="1289"/>
                </a:lnTo>
                <a:lnTo>
                  <a:pt x="10692" y="1263"/>
                </a:lnTo>
                <a:lnTo>
                  <a:pt x="10742" y="1237"/>
                </a:lnTo>
                <a:lnTo>
                  <a:pt x="10793" y="1214"/>
                </a:lnTo>
                <a:lnTo>
                  <a:pt x="10843" y="1192"/>
                </a:lnTo>
                <a:lnTo>
                  <a:pt x="10894" y="1171"/>
                </a:lnTo>
                <a:lnTo>
                  <a:pt x="10947" y="1151"/>
                </a:lnTo>
                <a:lnTo>
                  <a:pt x="11000" y="1132"/>
                </a:lnTo>
                <a:lnTo>
                  <a:pt x="11053" y="1115"/>
                </a:lnTo>
                <a:lnTo>
                  <a:pt x="11108" y="1099"/>
                </a:lnTo>
                <a:lnTo>
                  <a:pt x="11162" y="1084"/>
                </a:lnTo>
                <a:lnTo>
                  <a:pt x="11217" y="1070"/>
                </a:lnTo>
                <a:lnTo>
                  <a:pt x="11273" y="1058"/>
                </a:lnTo>
                <a:lnTo>
                  <a:pt x="11329" y="1046"/>
                </a:lnTo>
                <a:lnTo>
                  <a:pt x="11386" y="1037"/>
                </a:lnTo>
                <a:lnTo>
                  <a:pt x="11444" y="1028"/>
                </a:lnTo>
                <a:lnTo>
                  <a:pt x="11501" y="1021"/>
                </a:lnTo>
                <a:lnTo>
                  <a:pt x="11559" y="1015"/>
                </a:lnTo>
                <a:lnTo>
                  <a:pt x="11618" y="1010"/>
                </a:lnTo>
                <a:lnTo>
                  <a:pt x="11676" y="1007"/>
                </a:lnTo>
                <a:lnTo>
                  <a:pt x="11735" y="1005"/>
                </a:lnTo>
                <a:lnTo>
                  <a:pt x="11795" y="1004"/>
                </a:lnTo>
                <a:lnTo>
                  <a:pt x="11871" y="1005"/>
                </a:lnTo>
                <a:lnTo>
                  <a:pt x="11947" y="1008"/>
                </a:lnTo>
                <a:lnTo>
                  <a:pt x="12023" y="1014"/>
                </a:lnTo>
                <a:lnTo>
                  <a:pt x="12098" y="1021"/>
                </a:lnTo>
                <a:lnTo>
                  <a:pt x="12175" y="1030"/>
                </a:lnTo>
                <a:lnTo>
                  <a:pt x="12251" y="1042"/>
                </a:lnTo>
                <a:lnTo>
                  <a:pt x="12327" y="1055"/>
                </a:lnTo>
                <a:lnTo>
                  <a:pt x="12402" y="1071"/>
                </a:lnTo>
                <a:lnTo>
                  <a:pt x="12478" y="1088"/>
                </a:lnTo>
                <a:lnTo>
                  <a:pt x="12553" y="1108"/>
                </a:lnTo>
                <a:lnTo>
                  <a:pt x="12629" y="1129"/>
                </a:lnTo>
                <a:lnTo>
                  <a:pt x="12703" y="1153"/>
                </a:lnTo>
                <a:lnTo>
                  <a:pt x="12777" y="1178"/>
                </a:lnTo>
                <a:lnTo>
                  <a:pt x="12852" y="1205"/>
                </a:lnTo>
                <a:lnTo>
                  <a:pt x="12925" y="1234"/>
                </a:lnTo>
                <a:lnTo>
                  <a:pt x="12999" y="1266"/>
                </a:lnTo>
                <a:lnTo>
                  <a:pt x="13071" y="1299"/>
                </a:lnTo>
                <a:lnTo>
                  <a:pt x="13144" y="1334"/>
                </a:lnTo>
                <a:lnTo>
                  <a:pt x="13215" y="1370"/>
                </a:lnTo>
                <a:lnTo>
                  <a:pt x="13285" y="1408"/>
                </a:lnTo>
                <a:lnTo>
                  <a:pt x="13356" y="1448"/>
                </a:lnTo>
                <a:lnTo>
                  <a:pt x="13425" y="1490"/>
                </a:lnTo>
                <a:lnTo>
                  <a:pt x="13495" y="1535"/>
                </a:lnTo>
                <a:lnTo>
                  <a:pt x="13562" y="1580"/>
                </a:lnTo>
                <a:lnTo>
                  <a:pt x="13629" y="1627"/>
                </a:lnTo>
                <a:lnTo>
                  <a:pt x="13696" y="1676"/>
                </a:lnTo>
                <a:lnTo>
                  <a:pt x="13761" y="1727"/>
                </a:lnTo>
                <a:lnTo>
                  <a:pt x="13827" y="1779"/>
                </a:lnTo>
                <a:lnTo>
                  <a:pt x="13890" y="1834"/>
                </a:lnTo>
                <a:lnTo>
                  <a:pt x="13952" y="1889"/>
                </a:lnTo>
                <a:lnTo>
                  <a:pt x="14014" y="1946"/>
                </a:lnTo>
                <a:lnTo>
                  <a:pt x="14075" y="2005"/>
                </a:lnTo>
                <a:lnTo>
                  <a:pt x="14130" y="2061"/>
                </a:lnTo>
                <a:lnTo>
                  <a:pt x="14185" y="2119"/>
                </a:lnTo>
                <a:lnTo>
                  <a:pt x="14237" y="2177"/>
                </a:lnTo>
                <a:lnTo>
                  <a:pt x="14288" y="2235"/>
                </a:lnTo>
                <a:lnTo>
                  <a:pt x="14338" y="2295"/>
                </a:lnTo>
                <a:lnTo>
                  <a:pt x="14386" y="2356"/>
                </a:lnTo>
                <a:lnTo>
                  <a:pt x="14433" y="2417"/>
                </a:lnTo>
                <a:lnTo>
                  <a:pt x="14478" y="2478"/>
                </a:lnTo>
                <a:lnTo>
                  <a:pt x="14522" y="2540"/>
                </a:lnTo>
                <a:lnTo>
                  <a:pt x="14564" y="2603"/>
                </a:lnTo>
                <a:lnTo>
                  <a:pt x="14605" y="2667"/>
                </a:lnTo>
                <a:lnTo>
                  <a:pt x="14644" y="2731"/>
                </a:lnTo>
                <a:lnTo>
                  <a:pt x="14682" y="2796"/>
                </a:lnTo>
                <a:lnTo>
                  <a:pt x="14718" y="2861"/>
                </a:lnTo>
                <a:lnTo>
                  <a:pt x="14752" y="2927"/>
                </a:lnTo>
                <a:lnTo>
                  <a:pt x="14785" y="2993"/>
                </a:lnTo>
                <a:lnTo>
                  <a:pt x="14816" y="3060"/>
                </a:lnTo>
                <a:lnTo>
                  <a:pt x="14846" y="3126"/>
                </a:lnTo>
                <a:lnTo>
                  <a:pt x="14874" y="3195"/>
                </a:lnTo>
                <a:lnTo>
                  <a:pt x="14900" y="3262"/>
                </a:lnTo>
                <a:lnTo>
                  <a:pt x="14925" y="3330"/>
                </a:lnTo>
                <a:lnTo>
                  <a:pt x="14948" y="3398"/>
                </a:lnTo>
                <a:lnTo>
                  <a:pt x="14969" y="3468"/>
                </a:lnTo>
                <a:lnTo>
                  <a:pt x="14988" y="3537"/>
                </a:lnTo>
                <a:lnTo>
                  <a:pt x="15007" y="3606"/>
                </a:lnTo>
                <a:lnTo>
                  <a:pt x="15023" y="3675"/>
                </a:lnTo>
                <a:lnTo>
                  <a:pt x="15038" y="3746"/>
                </a:lnTo>
                <a:lnTo>
                  <a:pt x="15050" y="3816"/>
                </a:lnTo>
                <a:lnTo>
                  <a:pt x="15061" y="3885"/>
                </a:lnTo>
                <a:lnTo>
                  <a:pt x="15070" y="3955"/>
                </a:lnTo>
                <a:lnTo>
                  <a:pt x="15078" y="4026"/>
                </a:lnTo>
                <a:lnTo>
                  <a:pt x="15084" y="4097"/>
                </a:lnTo>
                <a:lnTo>
                  <a:pt x="15087" y="4162"/>
                </a:lnTo>
                <a:lnTo>
                  <a:pt x="15089" y="4227"/>
                </a:lnTo>
                <a:lnTo>
                  <a:pt x="15089" y="4292"/>
                </a:lnTo>
                <a:lnTo>
                  <a:pt x="15088" y="4357"/>
                </a:lnTo>
                <a:lnTo>
                  <a:pt x="15085" y="4420"/>
                </a:lnTo>
                <a:lnTo>
                  <a:pt x="15081" y="4484"/>
                </a:lnTo>
                <a:lnTo>
                  <a:pt x="15075" y="4546"/>
                </a:lnTo>
                <a:lnTo>
                  <a:pt x="15067" y="4610"/>
                </a:lnTo>
                <a:lnTo>
                  <a:pt x="15058" y="4672"/>
                </a:lnTo>
                <a:lnTo>
                  <a:pt x="15048" y="4733"/>
                </a:lnTo>
                <a:lnTo>
                  <a:pt x="15035" y="4794"/>
                </a:lnTo>
                <a:lnTo>
                  <a:pt x="15022" y="4855"/>
                </a:lnTo>
                <a:lnTo>
                  <a:pt x="15006" y="4914"/>
                </a:lnTo>
                <a:lnTo>
                  <a:pt x="14989" y="4973"/>
                </a:lnTo>
                <a:lnTo>
                  <a:pt x="14970" y="5032"/>
                </a:lnTo>
                <a:lnTo>
                  <a:pt x="14950" y="5089"/>
                </a:lnTo>
                <a:lnTo>
                  <a:pt x="14929" y="5147"/>
                </a:lnTo>
                <a:lnTo>
                  <a:pt x="14906" y="5203"/>
                </a:lnTo>
                <a:lnTo>
                  <a:pt x="14882" y="5259"/>
                </a:lnTo>
                <a:lnTo>
                  <a:pt x="14856" y="5314"/>
                </a:lnTo>
                <a:lnTo>
                  <a:pt x="14829" y="5368"/>
                </a:lnTo>
                <a:lnTo>
                  <a:pt x="14799" y="5422"/>
                </a:lnTo>
                <a:lnTo>
                  <a:pt x="14769" y="5474"/>
                </a:lnTo>
                <a:lnTo>
                  <a:pt x="14737" y="5526"/>
                </a:lnTo>
                <a:lnTo>
                  <a:pt x="14704" y="5577"/>
                </a:lnTo>
                <a:lnTo>
                  <a:pt x="14670" y="5627"/>
                </a:lnTo>
                <a:lnTo>
                  <a:pt x="14633" y="5675"/>
                </a:lnTo>
                <a:lnTo>
                  <a:pt x="14595" y="5724"/>
                </a:lnTo>
                <a:lnTo>
                  <a:pt x="14557" y="5772"/>
                </a:lnTo>
                <a:lnTo>
                  <a:pt x="14516" y="5818"/>
                </a:lnTo>
                <a:lnTo>
                  <a:pt x="14474" y="5863"/>
                </a:lnTo>
                <a:lnTo>
                  <a:pt x="14431" y="5907"/>
                </a:lnTo>
                <a:close/>
                <a:moveTo>
                  <a:pt x="4463" y="14370"/>
                </a:moveTo>
                <a:lnTo>
                  <a:pt x="4461" y="14307"/>
                </a:lnTo>
                <a:lnTo>
                  <a:pt x="4458" y="14243"/>
                </a:lnTo>
                <a:lnTo>
                  <a:pt x="4453" y="14180"/>
                </a:lnTo>
                <a:lnTo>
                  <a:pt x="4446" y="14117"/>
                </a:lnTo>
                <a:lnTo>
                  <a:pt x="4438" y="14053"/>
                </a:lnTo>
                <a:lnTo>
                  <a:pt x="4429" y="13990"/>
                </a:lnTo>
                <a:lnTo>
                  <a:pt x="4417" y="13926"/>
                </a:lnTo>
                <a:lnTo>
                  <a:pt x="4405" y="13863"/>
                </a:lnTo>
                <a:lnTo>
                  <a:pt x="4391" y="13800"/>
                </a:lnTo>
                <a:lnTo>
                  <a:pt x="4375" y="13737"/>
                </a:lnTo>
                <a:lnTo>
                  <a:pt x="4357" y="13673"/>
                </a:lnTo>
                <a:lnTo>
                  <a:pt x="4338" y="13610"/>
                </a:lnTo>
                <a:lnTo>
                  <a:pt x="4317" y="13548"/>
                </a:lnTo>
                <a:lnTo>
                  <a:pt x="4295" y="13486"/>
                </a:lnTo>
                <a:lnTo>
                  <a:pt x="4271" y="13423"/>
                </a:lnTo>
                <a:lnTo>
                  <a:pt x="4246" y="13362"/>
                </a:lnTo>
                <a:lnTo>
                  <a:pt x="4219" y="13300"/>
                </a:lnTo>
                <a:lnTo>
                  <a:pt x="4191" y="13240"/>
                </a:lnTo>
                <a:lnTo>
                  <a:pt x="4161" y="13179"/>
                </a:lnTo>
                <a:lnTo>
                  <a:pt x="4128" y="13119"/>
                </a:lnTo>
                <a:lnTo>
                  <a:pt x="4095" y="13059"/>
                </a:lnTo>
                <a:lnTo>
                  <a:pt x="4060" y="13000"/>
                </a:lnTo>
                <a:lnTo>
                  <a:pt x="4024" y="12942"/>
                </a:lnTo>
                <a:lnTo>
                  <a:pt x="3986" y="12884"/>
                </a:lnTo>
                <a:lnTo>
                  <a:pt x="3946" y="12826"/>
                </a:lnTo>
                <a:lnTo>
                  <a:pt x="3905" y="12769"/>
                </a:lnTo>
                <a:lnTo>
                  <a:pt x="3862" y="12714"/>
                </a:lnTo>
                <a:lnTo>
                  <a:pt x="3818" y="12658"/>
                </a:lnTo>
                <a:lnTo>
                  <a:pt x="3771" y="12604"/>
                </a:lnTo>
                <a:lnTo>
                  <a:pt x="3723" y="12549"/>
                </a:lnTo>
                <a:lnTo>
                  <a:pt x="3674" y="12497"/>
                </a:lnTo>
                <a:lnTo>
                  <a:pt x="3622" y="12445"/>
                </a:lnTo>
                <a:lnTo>
                  <a:pt x="3573" y="12396"/>
                </a:lnTo>
                <a:lnTo>
                  <a:pt x="3522" y="12349"/>
                </a:lnTo>
                <a:lnTo>
                  <a:pt x="3470" y="12303"/>
                </a:lnTo>
                <a:lnTo>
                  <a:pt x="3418" y="12258"/>
                </a:lnTo>
                <a:lnTo>
                  <a:pt x="3366" y="12215"/>
                </a:lnTo>
                <a:lnTo>
                  <a:pt x="3312" y="12174"/>
                </a:lnTo>
                <a:lnTo>
                  <a:pt x="3257" y="12133"/>
                </a:lnTo>
                <a:lnTo>
                  <a:pt x="3202" y="12094"/>
                </a:lnTo>
                <a:lnTo>
                  <a:pt x="3146" y="12057"/>
                </a:lnTo>
                <a:lnTo>
                  <a:pt x="3088" y="12020"/>
                </a:lnTo>
                <a:lnTo>
                  <a:pt x="3031" y="11985"/>
                </a:lnTo>
                <a:lnTo>
                  <a:pt x="2974" y="11952"/>
                </a:lnTo>
                <a:lnTo>
                  <a:pt x="2914" y="11920"/>
                </a:lnTo>
                <a:lnTo>
                  <a:pt x="2855" y="11889"/>
                </a:lnTo>
                <a:lnTo>
                  <a:pt x="2796" y="11860"/>
                </a:lnTo>
                <a:lnTo>
                  <a:pt x="2735" y="11832"/>
                </a:lnTo>
                <a:lnTo>
                  <a:pt x="2675" y="11806"/>
                </a:lnTo>
                <a:lnTo>
                  <a:pt x="2613" y="11781"/>
                </a:lnTo>
                <a:lnTo>
                  <a:pt x="2552" y="11757"/>
                </a:lnTo>
                <a:lnTo>
                  <a:pt x="2490" y="11735"/>
                </a:lnTo>
                <a:lnTo>
                  <a:pt x="2427" y="11715"/>
                </a:lnTo>
                <a:lnTo>
                  <a:pt x="2365" y="11696"/>
                </a:lnTo>
                <a:lnTo>
                  <a:pt x="2303" y="11679"/>
                </a:lnTo>
                <a:lnTo>
                  <a:pt x="2239" y="11663"/>
                </a:lnTo>
                <a:lnTo>
                  <a:pt x="2176" y="11648"/>
                </a:lnTo>
                <a:lnTo>
                  <a:pt x="2112" y="11636"/>
                </a:lnTo>
                <a:lnTo>
                  <a:pt x="2048" y="11625"/>
                </a:lnTo>
                <a:lnTo>
                  <a:pt x="1985" y="11615"/>
                </a:lnTo>
                <a:lnTo>
                  <a:pt x="1920" y="11607"/>
                </a:lnTo>
                <a:lnTo>
                  <a:pt x="1857" y="11600"/>
                </a:lnTo>
                <a:lnTo>
                  <a:pt x="1793" y="11595"/>
                </a:lnTo>
                <a:lnTo>
                  <a:pt x="1728" y="11592"/>
                </a:lnTo>
                <a:lnTo>
                  <a:pt x="2229" y="9781"/>
                </a:lnTo>
                <a:lnTo>
                  <a:pt x="2236" y="9759"/>
                </a:lnTo>
                <a:lnTo>
                  <a:pt x="2244" y="9736"/>
                </a:lnTo>
                <a:lnTo>
                  <a:pt x="2253" y="9714"/>
                </a:lnTo>
                <a:lnTo>
                  <a:pt x="2263" y="9692"/>
                </a:lnTo>
                <a:lnTo>
                  <a:pt x="2273" y="9670"/>
                </a:lnTo>
                <a:lnTo>
                  <a:pt x="2284" y="9648"/>
                </a:lnTo>
                <a:lnTo>
                  <a:pt x="2296" y="9626"/>
                </a:lnTo>
                <a:lnTo>
                  <a:pt x="2308" y="9604"/>
                </a:lnTo>
                <a:lnTo>
                  <a:pt x="2321" y="9583"/>
                </a:lnTo>
                <a:lnTo>
                  <a:pt x="2335" y="9561"/>
                </a:lnTo>
                <a:lnTo>
                  <a:pt x="2349" y="9539"/>
                </a:lnTo>
                <a:lnTo>
                  <a:pt x="2363" y="9518"/>
                </a:lnTo>
                <a:lnTo>
                  <a:pt x="2378" y="9498"/>
                </a:lnTo>
                <a:lnTo>
                  <a:pt x="2393" y="9478"/>
                </a:lnTo>
                <a:lnTo>
                  <a:pt x="2409" y="9458"/>
                </a:lnTo>
                <a:lnTo>
                  <a:pt x="2426" y="9438"/>
                </a:lnTo>
                <a:lnTo>
                  <a:pt x="2522" y="9374"/>
                </a:lnTo>
                <a:lnTo>
                  <a:pt x="2621" y="9314"/>
                </a:lnTo>
                <a:lnTo>
                  <a:pt x="2723" y="9260"/>
                </a:lnTo>
                <a:lnTo>
                  <a:pt x="2828" y="9211"/>
                </a:lnTo>
                <a:lnTo>
                  <a:pt x="2934" y="9169"/>
                </a:lnTo>
                <a:lnTo>
                  <a:pt x="3044" y="9131"/>
                </a:lnTo>
                <a:lnTo>
                  <a:pt x="3156" y="9099"/>
                </a:lnTo>
                <a:lnTo>
                  <a:pt x="3268" y="9072"/>
                </a:lnTo>
                <a:lnTo>
                  <a:pt x="3383" y="9051"/>
                </a:lnTo>
                <a:lnTo>
                  <a:pt x="3500" y="9034"/>
                </a:lnTo>
                <a:lnTo>
                  <a:pt x="3617" y="9024"/>
                </a:lnTo>
                <a:lnTo>
                  <a:pt x="3736" y="9018"/>
                </a:lnTo>
                <a:lnTo>
                  <a:pt x="3857" y="9018"/>
                </a:lnTo>
                <a:lnTo>
                  <a:pt x="3976" y="9023"/>
                </a:lnTo>
                <a:lnTo>
                  <a:pt x="4098" y="9033"/>
                </a:lnTo>
                <a:lnTo>
                  <a:pt x="4220" y="9049"/>
                </a:lnTo>
                <a:lnTo>
                  <a:pt x="4342" y="9070"/>
                </a:lnTo>
                <a:lnTo>
                  <a:pt x="4463" y="9096"/>
                </a:lnTo>
                <a:lnTo>
                  <a:pt x="4584" y="9127"/>
                </a:lnTo>
                <a:lnTo>
                  <a:pt x="4706" y="9164"/>
                </a:lnTo>
                <a:lnTo>
                  <a:pt x="4826" y="9206"/>
                </a:lnTo>
                <a:lnTo>
                  <a:pt x="4946" y="9252"/>
                </a:lnTo>
                <a:lnTo>
                  <a:pt x="5065" y="9305"/>
                </a:lnTo>
                <a:lnTo>
                  <a:pt x="5184" y="9363"/>
                </a:lnTo>
                <a:lnTo>
                  <a:pt x="5300" y="9425"/>
                </a:lnTo>
                <a:lnTo>
                  <a:pt x="5415" y="9493"/>
                </a:lnTo>
                <a:lnTo>
                  <a:pt x="5529" y="9566"/>
                </a:lnTo>
                <a:lnTo>
                  <a:pt x="5640" y="9644"/>
                </a:lnTo>
                <a:lnTo>
                  <a:pt x="5750" y="9727"/>
                </a:lnTo>
                <a:lnTo>
                  <a:pt x="5857" y="9815"/>
                </a:lnTo>
                <a:lnTo>
                  <a:pt x="5962" y="9909"/>
                </a:lnTo>
                <a:lnTo>
                  <a:pt x="6065" y="10007"/>
                </a:lnTo>
                <a:lnTo>
                  <a:pt x="6168" y="10115"/>
                </a:lnTo>
                <a:lnTo>
                  <a:pt x="6267" y="10226"/>
                </a:lnTo>
                <a:lnTo>
                  <a:pt x="6360" y="10339"/>
                </a:lnTo>
                <a:lnTo>
                  <a:pt x="6447" y="10456"/>
                </a:lnTo>
                <a:lnTo>
                  <a:pt x="6529" y="10574"/>
                </a:lnTo>
                <a:lnTo>
                  <a:pt x="6604" y="10695"/>
                </a:lnTo>
                <a:lnTo>
                  <a:pt x="6673" y="10816"/>
                </a:lnTo>
                <a:lnTo>
                  <a:pt x="6738" y="10941"/>
                </a:lnTo>
                <a:lnTo>
                  <a:pt x="6796" y="11065"/>
                </a:lnTo>
                <a:lnTo>
                  <a:pt x="6848" y="11191"/>
                </a:lnTo>
                <a:lnTo>
                  <a:pt x="6895" y="11318"/>
                </a:lnTo>
                <a:lnTo>
                  <a:pt x="6936" y="11446"/>
                </a:lnTo>
                <a:lnTo>
                  <a:pt x="6971" y="11574"/>
                </a:lnTo>
                <a:lnTo>
                  <a:pt x="7000" y="11702"/>
                </a:lnTo>
                <a:lnTo>
                  <a:pt x="7023" y="11831"/>
                </a:lnTo>
                <a:lnTo>
                  <a:pt x="7041" y="11959"/>
                </a:lnTo>
                <a:lnTo>
                  <a:pt x="7052" y="12087"/>
                </a:lnTo>
                <a:lnTo>
                  <a:pt x="7058" y="12214"/>
                </a:lnTo>
                <a:lnTo>
                  <a:pt x="7057" y="12341"/>
                </a:lnTo>
                <a:lnTo>
                  <a:pt x="7051" y="12466"/>
                </a:lnTo>
                <a:lnTo>
                  <a:pt x="7039" y="12589"/>
                </a:lnTo>
                <a:lnTo>
                  <a:pt x="7019" y="12712"/>
                </a:lnTo>
                <a:lnTo>
                  <a:pt x="6995" y="12832"/>
                </a:lnTo>
                <a:lnTo>
                  <a:pt x="6965" y="12952"/>
                </a:lnTo>
                <a:lnTo>
                  <a:pt x="6929" y="13068"/>
                </a:lnTo>
                <a:lnTo>
                  <a:pt x="6886" y="13183"/>
                </a:lnTo>
                <a:lnTo>
                  <a:pt x="6837" y="13294"/>
                </a:lnTo>
                <a:lnTo>
                  <a:pt x="6783" y="13402"/>
                </a:lnTo>
                <a:lnTo>
                  <a:pt x="6722" y="13508"/>
                </a:lnTo>
                <a:lnTo>
                  <a:pt x="6655" y="13610"/>
                </a:lnTo>
                <a:lnTo>
                  <a:pt x="6582" y="13710"/>
                </a:lnTo>
                <a:lnTo>
                  <a:pt x="6502" y="13805"/>
                </a:lnTo>
                <a:lnTo>
                  <a:pt x="6481" y="13816"/>
                </a:lnTo>
                <a:lnTo>
                  <a:pt x="6459" y="13827"/>
                </a:lnTo>
                <a:lnTo>
                  <a:pt x="6437" y="13838"/>
                </a:lnTo>
                <a:lnTo>
                  <a:pt x="6415" y="13848"/>
                </a:lnTo>
                <a:lnTo>
                  <a:pt x="6392" y="13858"/>
                </a:lnTo>
                <a:lnTo>
                  <a:pt x="6369" y="13867"/>
                </a:lnTo>
                <a:lnTo>
                  <a:pt x="6345" y="13876"/>
                </a:lnTo>
                <a:lnTo>
                  <a:pt x="6322" y="13884"/>
                </a:lnTo>
                <a:lnTo>
                  <a:pt x="4463" y="14370"/>
                </a:lnTo>
                <a:close/>
                <a:moveTo>
                  <a:pt x="2096" y="14991"/>
                </a:moveTo>
                <a:lnTo>
                  <a:pt x="2070" y="14997"/>
                </a:lnTo>
                <a:lnTo>
                  <a:pt x="2036" y="15005"/>
                </a:lnTo>
                <a:lnTo>
                  <a:pt x="1995" y="15014"/>
                </a:lnTo>
                <a:lnTo>
                  <a:pt x="1949" y="15024"/>
                </a:lnTo>
                <a:lnTo>
                  <a:pt x="1899" y="15034"/>
                </a:lnTo>
                <a:lnTo>
                  <a:pt x="1849" y="15043"/>
                </a:lnTo>
                <a:lnTo>
                  <a:pt x="1825" y="15046"/>
                </a:lnTo>
                <a:lnTo>
                  <a:pt x="1801" y="15050"/>
                </a:lnTo>
                <a:lnTo>
                  <a:pt x="1777" y="15052"/>
                </a:lnTo>
                <a:lnTo>
                  <a:pt x="1755" y="15054"/>
                </a:lnTo>
                <a:lnTo>
                  <a:pt x="1716" y="15053"/>
                </a:lnTo>
                <a:lnTo>
                  <a:pt x="1679" y="15049"/>
                </a:lnTo>
                <a:lnTo>
                  <a:pt x="1641" y="15044"/>
                </a:lnTo>
                <a:lnTo>
                  <a:pt x="1604" y="15037"/>
                </a:lnTo>
                <a:lnTo>
                  <a:pt x="1568" y="15029"/>
                </a:lnTo>
                <a:lnTo>
                  <a:pt x="1532" y="15018"/>
                </a:lnTo>
                <a:lnTo>
                  <a:pt x="1498" y="15006"/>
                </a:lnTo>
                <a:lnTo>
                  <a:pt x="1464" y="14993"/>
                </a:lnTo>
                <a:lnTo>
                  <a:pt x="1430" y="14978"/>
                </a:lnTo>
                <a:lnTo>
                  <a:pt x="1398" y="14961"/>
                </a:lnTo>
                <a:lnTo>
                  <a:pt x="1367" y="14943"/>
                </a:lnTo>
                <a:lnTo>
                  <a:pt x="1336" y="14923"/>
                </a:lnTo>
                <a:lnTo>
                  <a:pt x="1307" y="14902"/>
                </a:lnTo>
                <a:lnTo>
                  <a:pt x="1279" y="14880"/>
                </a:lnTo>
                <a:lnTo>
                  <a:pt x="1251" y="14856"/>
                </a:lnTo>
                <a:lnTo>
                  <a:pt x="1225" y="14832"/>
                </a:lnTo>
                <a:lnTo>
                  <a:pt x="1201" y="14804"/>
                </a:lnTo>
                <a:lnTo>
                  <a:pt x="1177" y="14777"/>
                </a:lnTo>
                <a:lnTo>
                  <a:pt x="1155" y="14749"/>
                </a:lnTo>
                <a:lnTo>
                  <a:pt x="1134" y="14720"/>
                </a:lnTo>
                <a:lnTo>
                  <a:pt x="1115" y="14689"/>
                </a:lnTo>
                <a:lnTo>
                  <a:pt x="1096" y="14658"/>
                </a:lnTo>
                <a:lnTo>
                  <a:pt x="1080" y="14626"/>
                </a:lnTo>
                <a:lnTo>
                  <a:pt x="1065" y="14593"/>
                </a:lnTo>
                <a:lnTo>
                  <a:pt x="1051" y="14559"/>
                </a:lnTo>
                <a:lnTo>
                  <a:pt x="1040" y="14524"/>
                </a:lnTo>
                <a:lnTo>
                  <a:pt x="1030" y="14488"/>
                </a:lnTo>
                <a:lnTo>
                  <a:pt x="1021" y="14452"/>
                </a:lnTo>
                <a:lnTo>
                  <a:pt x="1015" y="14415"/>
                </a:lnTo>
                <a:lnTo>
                  <a:pt x="1010" y="14378"/>
                </a:lnTo>
                <a:lnTo>
                  <a:pt x="1007" y="14340"/>
                </a:lnTo>
                <a:lnTo>
                  <a:pt x="1006" y="14302"/>
                </a:lnTo>
                <a:lnTo>
                  <a:pt x="1009" y="14268"/>
                </a:lnTo>
                <a:lnTo>
                  <a:pt x="1015" y="14229"/>
                </a:lnTo>
                <a:lnTo>
                  <a:pt x="1022" y="14189"/>
                </a:lnTo>
                <a:lnTo>
                  <a:pt x="1029" y="14149"/>
                </a:lnTo>
                <a:lnTo>
                  <a:pt x="1037" y="14110"/>
                </a:lnTo>
                <a:lnTo>
                  <a:pt x="1045" y="14074"/>
                </a:lnTo>
                <a:lnTo>
                  <a:pt x="1051" y="14043"/>
                </a:lnTo>
                <a:lnTo>
                  <a:pt x="1056" y="14020"/>
                </a:lnTo>
                <a:lnTo>
                  <a:pt x="1586" y="12106"/>
                </a:lnTo>
                <a:lnTo>
                  <a:pt x="1641" y="12105"/>
                </a:lnTo>
                <a:lnTo>
                  <a:pt x="1695" y="12105"/>
                </a:lnTo>
                <a:lnTo>
                  <a:pt x="1749" y="12107"/>
                </a:lnTo>
                <a:lnTo>
                  <a:pt x="1804" y="12111"/>
                </a:lnTo>
                <a:lnTo>
                  <a:pt x="1858" y="12116"/>
                </a:lnTo>
                <a:lnTo>
                  <a:pt x="1913" y="12122"/>
                </a:lnTo>
                <a:lnTo>
                  <a:pt x="1968" y="12130"/>
                </a:lnTo>
                <a:lnTo>
                  <a:pt x="2023" y="12139"/>
                </a:lnTo>
                <a:lnTo>
                  <a:pt x="2077" y="12149"/>
                </a:lnTo>
                <a:lnTo>
                  <a:pt x="2133" y="12161"/>
                </a:lnTo>
                <a:lnTo>
                  <a:pt x="2187" y="12175"/>
                </a:lnTo>
                <a:lnTo>
                  <a:pt x="2242" y="12190"/>
                </a:lnTo>
                <a:lnTo>
                  <a:pt x="2297" y="12206"/>
                </a:lnTo>
                <a:lnTo>
                  <a:pt x="2351" y="12224"/>
                </a:lnTo>
                <a:lnTo>
                  <a:pt x="2405" y="12243"/>
                </a:lnTo>
                <a:lnTo>
                  <a:pt x="2460" y="12264"/>
                </a:lnTo>
                <a:lnTo>
                  <a:pt x="2513" y="12286"/>
                </a:lnTo>
                <a:lnTo>
                  <a:pt x="2566" y="12309"/>
                </a:lnTo>
                <a:lnTo>
                  <a:pt x="2619" y="12335"/>
                </a:lnTo>
                <a:lnTo>
                  <a:pt x="2673" y="12362"/>
                </a:lnTo>
                <a:lnTo>
                  <a:pt x="2725" y="12390"/>
                </a:lnTo>
                <a:lnTo>
                  <a:pt x="2776" y="12420"/>
                </a:lnTo>
                <a:lnTo>
                  <a:pt x="2829" y="12451"/>
                </a:lnTo>
                <a:lnTo>
                  <a:pt x="2879" y="12483"/>
                </a:lnTo>
                <a:lnTo>
                  <a:pt x="2930" y="12517"/>
                </a:lnTo>
                <a:lnTo>
                  <a:pt x="2980" y="12553"/>
                </a:lnTo>
                <a:lnTo>
                  <a:pt x="3029" y="12590"/>
                </a:lnTo>
                <a:lnTo>
                  <a:pt x="3078" y="12629"/>
                </a:lnTo>
                <a:lnTo>
                  <a:pt x="3126" y="12669"/>
                </a:lnTo>
                <a:lnTo>
                  <a:pt x="3174" y="12711"/>
                </a:lnTo>
                <a:lnTo>
                  <a:pt x="3220" y="12754"/>
                </a:lnTo>
                <a:lnTo>
                  <a:pt x="3266" y="12799"/>
                </a:lnTo>
                <a:lnTo>
                  <a:pt x="3312" y="12845"/>
                </a:lnTo>
                <a:lnTo>
                  <a:pt x="3356" y="12893"/>
                </a:lnTo>
                <a:lnTo>
                  <a:pt x="3398" y="12941"/>
                </a:lnTo>
                <a:lnTo>
                  <a:pt x="3439" y="12990"/>
                </a:lnTo>
                <a:lnTo>
                  <a:pt x="3479" y="13039"/>
                </a:lnTo>
                <a:lnTo>
                  <a:pt x="3517" y="13089"/>
                </a:lnTo>
                <a:lnTo>
                  <a:pt x="3553" y="13139"/>
                </a:lnTo>
                <a:lnTo>
                  <a:pt x="3588" y="13191"/>
                </a:lnTo>
                <a:lnTo>
                  <a:pt x="3621" y="13243"/>
                </a:lnTo>
                <a:lnTo>
                  <a:pt x="3653" y="13295"/>
                </a:lnTo>
                <a:lnTo>
                  <a:pt x="3683" y="13348"/>
                </a:lnTo>
                <a:lnTo>
                  <a:pt x="3712" y="13401"/>
                </a:lnTo>
                <a:lnTo>
                  <a:pt x="3739" y="13455"/>
                </a:lnTo>
                <a:lnTo>
                  <a:pt x="3765" y="13509"/>
                </a:lnTo>
                <a:lnTo>
                  <a:pt x="3788" y="13563"/>
                </a:lnTo>
                <a:lnTo>
                  <a:pt x="3811" y="13617"/>
                </a:lnTo>
                <a:lnTo>
                  <a:pt x="3833" y="13671"/>
                </a:lnTo>
                <a:lnTo>
                  <a:pt x="3852" y="13727"/>
                </a:lnTo>
                <a:lnTo>
                  <a:pt x="3870" y="13782"/>
                </a:lnTo>
                <a:lnTo>
                  <a:pt x="3887" y="13837"/>
                </a:lnTo>
                <a:lnTo>
                  <a:pt x="3902" y="13892"/>
                </a:lnTo>
                <a:lnTo>
                  <a:pt x="3915" y="13948"/>
                </a:lnTo>
                <a:lnTo>
                  <a:pt x="3927" y="14004"/>
                </a:lnTo>
                <a:lnTo>
                  <a:pt x="3938" y="14060"/>
                </a:lnTo>
                <a:lnTo>
                  <a:pt x="3946" y="14115"/>
                </a:lnTo>
                <a:lnTo>
                  <a:pt x="3954" y="14170"/>
                </a:lnTo>
                <a:lnTo>
                  <a:pt x="3960" y="14225"/>
                </a:lnTo>
                <a:lnTo>
                  <a:pt x="3964" y="14282"/>
                </a:lnTo>
                <a:lnTo>
                  <a:pt x="3967" y="14337"/>
                </a:lnTo>
                <a:lnTo>
                  <a:pt x="3968" y="14391"/>
                </a:lnTo>
                <a:lnTo>
                  <a:pt x="3968" y="14446"/>
                </a:lnTo>
                <a:lnTo>
                  <a:pt x="3967" y="14500"/>
                </a:lnTo>
                <a:lnTo>
                  <a:pt x="2096" y="14991"/>
                </a:lnTo>
                <a:close/>
                <a:moveTo>
                  <a:pt x="5275" y="8311"/>
                </a:moveTo>
                <a:lnTo>
                  <a:pt x="5187" y="8277"/>
                </a:lnTo>
                <a:lnTo>
                  <a:pt x="5099" y="8245"/>
                </a:lnTo>
                <a:lnTo>
                  <a:pt x="5011" y="8215"/>
                </a:lnTo>
                <a:lnTo>
                  <a:pt x="4921" y="8186"/>
                </a:lnTo>
                <a:lnTo>
                  <a:pt x="4877" y="8173"/>
                </a:lnTo>
                <a:lnTo>
                  <a:pt x="4833" y="8159"/>
                </a:lnTo>
                <a:lnTo>
                  <a:pt x="4787" y="8147"/>
                </a:lnTo>
                <a:lnTo>
                  <a:pt x="4742" y="8135"/>
                </a:lnTo>
                <a:lnTo>
                  <a:pt x="4698" y="8124"/>
                </a:lnTo>
                <a:lnTo>
                  <a:pt x="4652" y="8113"/>
                </a:lnTo>
                <a:lnTo>
                  <a:pt x="4607" y="8103"/>
                </a:lnTo>
                <a:lnTo>
                  <a:pt x="4562" y="8093"/>
                </a:lnTo>
                <a:lnTo>
                  <a:pt x="4517" y="8084"/>
                </a:lnTo>
                <a:lnTo>
                  <a:pt x="4471" y="8075"/>
                </a:lnTo>
                <a:lnTo>
                  <a:pt x="4426" y="8067"/>
                </a:lnTo>
                <a:lnTo>
                  <a:pt x="4380" y="8059"/>
                </a:lnTo>
                <a:lnTo>
                  <a:pt x="4335" y="8052"/>
                </a:lnTo>
                <a:lnTo>
                  <a:pt x="4289" y="8045"/>
                </a:lnTo>
                <a:lnTo>
                  <a:pt x="4243" y="8039"/>
                </a:lnTo>
                <a:lnTo>
                  <a:pt x="4198" y="8034"/>
                </a:lnTo>
                <a:lnTo>
                  <a:pt x="4153" y="8029"/>
                </a:lnTo>
                <a:lnTo>
                  <a:pt x="4106" y="8025"/>
                </a:lnTo>
                <a:lnTo>
                  <a:pt x="4061" y="8021"/>
                </a:lnTo>
                <a:lnTo>
                  <a:pt x="4015" y="8018"/>
                </a:lnTo>
                <a:lnTo>
                  <a:pt x="3969" y="8015"/>
                </a:lnTo>
                <a:lnTo>
                  <a:pt x="3923" y="8013"/>
                </a:lnTo>
                <a:lnTo>
                  <a:pt x="3878" y="8011"/>
                </a:lnTo>
                <a:lnTo>
                  <a:pt x="3832" y="8011"/>
                </a:lnTo>
                <a:lnTo>
                  <a:pt x="7706" y="4116"/>
                </a:lnTo>
                <a:lnTo>
                  <a:pt x="7763" y="4063"/>
                </a:lnTo>
                <a:lnTo>
                  <a:pt x="7820" y="4012"/>
                </a:lnTo>
                <a:lnTo>
                  <a:pt x="7880" y="3964"/>
                </a:lnTo>
                <a:lnTo>
                  <a:pt x="7941" y="3918"/>
                </a:lnTo>
                <a:lnTo>
                  <a:pt x="8003" y="3875"/>
                </a:lnTo>
                <a:lnTo>
                  <a:pt x="8067" y="3834"/>
                </a:lnTo>
                <a:lnTo>
                  <a:pt x="8131" y="3796"/>
                </a:lnTo>
                <a:lnTo>
                  <a:pt x="8197" y="3760"/>
                </a:lnTo>
                <a:lnTo>
                  <a:pt x="8265" y="3725"/>
                </a:lnTo>
                <a:lnTo>
                  <a:pt x="8333" y="3694"/>
                </a:lnTo>
                <a:lnTo>
                  <a:pt x="8403" y="3665"/>
                </a:lnTo>
                <a:lnTo>
                  <a:pt x="8473" y="3638"/>
                </a:lnTo>
                <a:lnTo>
                  <a:pt x="8544" y="3613"/>
                </a:lnTo>
                <a:lnTo>
                  <a:pt x="8616" y="3591"/>
                </a:lnTo>
                <a:lnTo>
                  <a:pt x="8689" y="3571"/>
                </a:lnTo>
                <a:lnTo>
                  <a:pt x="8764" y="3554"/>
                </a:lnTo>
                <a:lnTo>
                  <a:pt x="8838" y="3539"/>
                </a:lnTo>
                <a:lnTo>
                  <a:pt x="8914" y="3526"/>
                </a:lnTo>
                <a:lnTo>
                  <a:pt x="8989" y="3515"/>
                </a:lnTo>
                <a:lnTo>
                  <a:pt x="9067" y="3507"/>
                </a:lnTo>
                <a:lnTo>
                  <a:pt x="9143" y="3501"/>
                </a:lnTo>
                <a:lnTo>
                  <a:pt x="9220" y="3497"/>
                </a:lnTo>
                <a:lnTo>
                  <a:pt x="9299" y="3496"/>
                </a:lnTo>
                <a:lnTo>
                  <a:pt x="9377" y="3497"/>
                </a:lnTo>
                <a:lnTo>
                  <a:pt x="9457" y="3500"/>
                </a:lnTo>
                <a:lnTo>
                  <a:pt x="9535" y="3505"/>
                </a:lnTo>
                <a:lnTo>
                  <a:pt x="9615" y="3512"/>
                </a:lnTo>
                <a:lnTo>
                  <a:pt x="9694" y="3522"/>
                </a:lnTo>
                <a:lnTo>
                  <a:pt x="9775" y="3534"/>
                </a:lnTo>
                <a:lnTo>
                  <a:pt x="9854" y="3548"/>
                </a:lnTo>
                <a:lnTo>
                  <a:pt x="9934" y="3565"/>
                </a:lnTo>
                <a:lnTo>
                  <a:pt x="10014" y="3583"/>
                </a:lnTo>
                <a:lnTo>
                  <a:pt x="5275" y="8311"/>
                </a:lnTo>
                <a:close/>
                <a:moveTo>
                  <a:pt x="7441" y="10165"/>
                </a:moveTo>
                <a:lnTo>
                  <a:pt x="7406" y="10107"/>
                </a:lnTo>
                <a:lnTo>
                  <a:pt x="7369" y="10049"/>
                </a:lnTo>
                <a:lnTo>
                  <a:pt x="7332" y="9992"/>
                </a:lnTo>
                <a:lnTo>
                  <a:pt x="7295" y="9936"/>
                </a:lnTo>
                <a:lnTo>
                  <a:pt x="7257" y="9880"/>
                </a:lnTo>
                <a:lnTo>
                  <a:pt x="7218" y="9824"/>
                </a:lnTo>
                <a:lnTo>
                  <a:pt x="7177" y="9768"/>
                </a:lnTo>
                <a:lnTo>
                  <a:pt x="7137" y="9714"/>
                </a:lnTo>
                <a:lnTo>
                  <a:pt x="7096" y="9660"/>
                </a:lnTo>
                <a:lnTo>
                  <a:pt x="7053" y="9606"/>
                </a:lnTo>
                <a:lnTo>
                  <a:pt x="7009" y="9553"/>
                </a:lnTo>
                <a:lnTo>
                  <a:pt x="6965" y="9500"/>
                </a:lnTo>
                <a:lnTo>
                  <a:pt x="6919" y="9448"/>
                </a:lnTo>
                <a:lnTo>
                  <a:pt x="6873" y="9397"/>
                </a:lnTo>
                <a:lnTo>
                  <a:pt x="6824" y="9347"/>
                </a:lnTo>
                <a:lnTo>
                  <a:pt x="6776" y="9297"/>
                </a:lnTo>
                <a:lnTo>
                  <a:pt x="6718" y="9240"/>
                </a:lnTo>
                <a:lnTo>
                  <a:pt x="6658" y="9185"/>
                </a:lnTo>
                <a:lnTo>
                  <a:pt x="6598" y="9131"/>
                </a:lnTo>
                <a:lnTo>
                  <a:pt x="6538" y="9079"/>
                </a:lnTo>
                <a:lnTo>
                  <a:pt x="6475" y="9029"/>
                </a:lnTo>
                <a:lnTo>
                  <a:pt x="6412" y="8978"/>
                </a:lnTo>
                <a:lnTo>
                  <a:pt x="6348" y="8930"/>
                </a:lnTo>
                <a:lnTo>
                  <a:pt x="6284" y="8884"/>
                </a:lnTo>
                <a:lnTo>
                  <a:pt x="6220" y="8838"/>
                </a:lnTo>
                <a:lnTo>
                  <a:pt x="6153" y="8794"/>
                </a:lnTo>
                <a:lnTo>
                  <a:pt x="6087" y="8750"/>
                </a:lnTo>
                <a:lnTo>
                  <a:pt x="6021" y="8707"/>
                </a:lnTo>
                <a:lnTo>
                  <a:pt x="5953" y="8666"/>
                </a:lnTo>
                <a:lnTo>
                  <a:pt x="5885" y="8626"/>
                </a:lnTo>
                <a:lnTo>
                  <a:pt x="5816" y="8587"/>
                </a:lnTo>
                <a:lnTo>
                  <a:pt x="5748" y="8549"/>
                </a:lnTo>
                <a:lnTo>
                  <a:pt x="10542" y="3766"/>
                </a:lnTo>
                <a:lnTo>
                  <a:pt x="10613" y="3798"/>
                </a:lnTo>
                <a:lnTo>
                  <a:pt x="10683" y="3831"/>
                </a:lnTo>
                <a:lnTo>
                  <a:pt x="10752" y="3866"/>
                </a:lnTo>
                <a:lnTo>
                  <a:pt x="10821" y="3903"/>
                </a:lnTo>
                <a:lnTo>
                  <a:pt x="10889" y="3942"/>
                </a:lnTo>
                <a:lnTo>
                  <a:pt x="10958" y="3983"/>
                </a:lnTo>
                <a:lnTo>
                  <a:pt x="11025" y="4026"/>
                </a:lnTo>
                <a:lnTo>
                  <a:pt x="11091" y="4070"/>
                </a:lnTo>
                <a:lnTo>
                  <a:pt x="11157" y="4115"/>
                </a:lnTo>
                <a:lnTo>
                  <a:pt x="11222" y="4163"/>
                </a:lnTo>
                <a:lnTo>
                  <a:pt x="11287" y="4212"/>
                </a:lnTo>
                <a:lnTo>
                  <a:pt x="11351" y="4263"/>
                </a:lnTo>
                <a:lnTo>
                  <a:pt x="11413" y="4317"/>
                </a:lnTo>
                <a:lnTo>
                  <a:pt x="11476" y="4372"/>
                </a:lnTo>
                <a:lnTo>
                  <a:pt x="11537" y="4428"/>
                </a:lnTo>
                <a:lnTo>
                  <a:pt x="11597" y="4487"/>
                </a:lnTo>
                <a:lnTo>
                  <a:pt x="11648" y="4537"/>
                </a:lnTo>
                <a:lnTo>
                  <a:pt x="11696" y="4590"/>
                </a:lnTo>
                <a:lnTo>
                  <a:pt x="11743" y="4642"/>
                </a:lnTo>
                <a:lnTo>
                  <a:pt x="11790" y="4696"/>
                </a:lnTo>
                <a:lnTo>
                  <a:pt x="11835" y="4749"/>
                </a:lnTo>
                <a:lnTo>
                  <a:pt x="11878" y="4803"/>
                </a:lnTo>
                <a:lnTo>
                  <a:pt x="11919" y="4859"/>
                </a:lnTo>
                <a:lnTo>
                  <a:pt x="11961" y="4915"/>
                </a:lnTo>
                <a:lnTo>
                  <a:pt x="12000" y="4970"/>
                </a:lnTo>
                <a:lnTo>
                  <a:pt x="12038" y="5027"/>
                </a:lnTo>
                <a:lnTo>
                  <a:pt x="12075" y="5084"/>
                </a:lnTo>
                <a:lnTo>
                  <a:pt x="12110" y="5142"/>
                </a:lnTo>
                <a:lnTo>
                  <a:pt x="12145" y="5200"/>
                </a:lnTo>
                <a:lnTo>
                  <a:pt x="12178" y="5258"/>
                </a:lnTo>
                <a:lnTo>
                  <a:pt x="12210" y="5316"/>
                </a:lnTo>
                <a:lnTo>
                  <a:pt x="12241" y="5375"/>
                </a:lnTo>
                <a:lnTo>
                  <a:pt x="7441" y="10165"/>
                </a:lnTo>
                <a:close/>
                <a:moveTo>
                  <a:pt x="8055" y="11941"/>
                </a:moveTo>
                <a:lnTo>
                  <a:pt x="8045" y="11856"/>
                </a:lnTo>
                <a:lnTo>
                  <a:pt x="8035" y="11772"/>
                </a:lnTo>
                <a:lnTo>
                  <a:pt x="8022" y="11687"/>
                </a:lnTo>
                <a:lnTo>
                  <a:pt x="8008" y="11603"/>
                </a:lnTo>
                <a:lnTo>
                  <a:pt x="7991" y="11519"/>
                </a:lnTo>
                <a:lnTo>
                  <a:pt x="7973" y="11435"/>
                </a:lnTo>
                <a:lnTo>
                  <a:pt x="7953" y="11352"/>
                </a:lnTo>
                <a:lnTo>
                  <a:pt x="7931" y="11270"/>
                </a:lnTo>
                <a:lnTo>
                  <a:pt x="7907" y="11187"/>
                </a:lnTo>
                <a:lnTo>
                  <a:pt x="7882" y="11105"/>
                </a:lnTo>
                <a:lnTo>
                  <a:pt x="7854" y="11024"/>
                </a:lnTo>
                <a:lnTo>
                  <a:pt x="7825" y="10943"/>
                </a:lnTo>
                <a:lnTo>
                  <a:pt x="7795" y="10861"/>
                </a:lnTo>
                <a:lnTo>
                  <a:pt x="7763" y="10781"/>
                </a:lnTo>
                <a:lnTo>
                  <a:pt x="7729" y="10702"/>
                </a:lnTo>
                <a:lnTo>
                  <a:pt x="7693" y="10622"/>
                </a:lnTo>
                <a:lnTo>
                  <a:pt x="12448" y="5878"/>
                </a:lnTo>
                <a:lnTo>
                  <a:pt x="12475" y="5965"/>
                </a:lnTo>
                <a:lnTo>
                  <a:pt x="12499" y="6051"/>
                </a:lnTo>
                <a:lnTo>
                  <a:pt x="12519" y="6137"/>
                </a:lnTo>
                <a:lnTo>
                  <a:pt x="12537" y="6223"/>
                </a:lnTo>
                <a:lnTo>
                  <a:pt x="12553" y="6310"/>
                </a:lnTo>
                <a:lnTo>
                  <a:pt x="12566" y="6396"/>
                </a:lnTo>
                <a:lnTo>
                  <a:pt x="12576" y="6482"/>
                </a:lnTo>
                <a:lnTo>
                  <a:pt x="12583" y="6568"/>
                </a:lnTo>
                <a:lnTo>
                  <a:pt x="12588" y="6654"/>
                </a:lnTo>
                <a:lnTo>
                  <a:pt x="12591" y="6739"/>
                </a:lnTo>
                <a:lnTo>
                  <a:pt x="12591" y="6824"/>
                </a:lnTo>
                <a:lnTo>
                  <a:pt x="12588" y="6908"/>
                </a:lnTo>
                <a:lnTo>
                  <a:pt x="12582" y="6992"/>
                </a:lnTo>
                <a:lnTo>
                  <a:pt x="12574" y="7075"/>
                </a:lnTo>
                <a:lnTo>
                  <a:pt x="12563" y="7158"/>
                </a:lnTo>
                <a:lnTo>
                  <a:pt x="12549" y="7239"/>
                </a:lnTo>
                <a:lnTo>
                  <a:pt x="12533" y="7320"/>
                </a:lnTo>
                <a:lnTo>
                  <a:pt x="12513" y="7400"/>
                </a:lnTo>
                <a:lnTo>
                  <a:pt x="12492" y="7479"/>
                </a:lnTo>
                <a:lnTo>
                  <a:pt x="12467" y="7557"/>
                </a:lnTo>
                <a:lnTo>
                  <a:pt x="12439" y="7635"/>
                </a:lnTo>
                <a:lnTo>
                  <a:pt x="12409" y="7710"/>
                </a:lnTo>
                <a:lnTo>
                  <a:pt x="12376" y="7784"/>
                </a:lnTo>
                <a:lnTo>
                  <a:pt x="12340" y="7857"/>
                </a:lnTo>
                <a:lnTo>
                  <a:pt x="12302" y="7930"/>
                </a:lnTo>
                <a:lnTo>
                  <a:pt x="12260" y="8000"/>
                </a:lnTo>
                <a:lnTo>
                  <a:pt x="12216" y="8069"/>
                </a:lnTo>
                <a:lnTo>
                  <a:pt x="12169" y="8136"/>
                </a:lnTo>
                <a:lnTo>
                  <a:pt x="12120" y="8203"/>
                </a:lnTo>
                <a:lnTo>
                  <a:pt x="12066" y="8267"/>
                </a:lnTo>
                <a:lnTo>
                  <a:pt x="12011" y="8329"/>
                </a:lnTo>
                <a:lnTo>
                  <a:pt x="11953" y="8389"/>
                </a:lnTo>
                <a:lnTo>
                  <a:pt x="11947" y="8394"/>
                </a:lnTo>
                <a:lnTo>
                  <a:pt x="11940" y="8400"/>
                </a:lnTo>
                <a:lnTo>
                  <a:pt x="11948" y="8406"/>
                </a:lnTo>
                <a:lnTo>
                  <a:pt x="8060" y="12314"/>
                </a:lnTo>
                <a:lnTo>
                  <a:pt x="8061" y="12268"/>
                </a:lnTo>
                <a:lnTo>
                  <a:pt x="8061" y="12222"/>
                </a:lnTo>
                <a:lnTo>
                  <a:pt x="8062" y="12175"/>
                </a:lnTo>
                <a:lnTo>
                  <a:pt x="8062" y="12129"/>
                </a:lnTo>
                <a:lnTo>
                  <a:pt x="8062" y="12082"/>
                </a:lnTo>
                <a:lnTo>
                  <a:pt x="8061" y="12035"/>
                </a:lnTo>
                <a:lnTo>
                  <a:pt x="8059" y="11988"/>
                </a:lnTo>
                <a:lnTo>
                  <a:pt x="8055" y="11941"/>
                </a:lnTo>
                <a:close/>
                <a:moveTo>
                  <a:pt x="14785" y="1295"/>
                </a:moveTo>
                <a:lnTo>
                  <a:pt x="14707" y="1218"/>
                </a:lnTo>
                <a:lnTo>
                  <a:pt x="14626" y="1144"/>
                </a:lnTo>
                <a:lnTo>
                  <a:pt x="14546" y="1072"/>
                </a:lnTo>
                <a:lnTo>
                  <a:pt x="14463" y="1003"/>
                </a:lnTo>
                <a:lnTo>
                  <a:pt x="14379" y="934"/>
                </a:lnTo>
                <a:lnTo>
                  <a:pt x="14294" y="869"/>
                </a:lnTo>
                <a:lnTo>
                  <a:pt x="14208" y="806"/>
                </a:lnTo>
                <a:lnTo>
                  <a:pt x="14119" y="745"/>
                </a:lnTo>
                <a:lnTo>
                  <a:pt x="14031" y="685"/>
                </a:lnTo>
                <a:lnTo>
                  <a:pt x="13941" y="629"/>
                </a:lnTo>
                <a:lnTo>
                  <a:pt x="13851" y="575"/>
                </a:lnTo>
                <a:lnTo>
                  <a:pt x="13758" y="523"/>
                </a:lnTo>
                <a:lnTo>
                  <a:pt x="13666" y="473"/>
                </a:lnTo>
                <a:lnTo>
                  <a:pt x="13572" y="426"/>
                </a:lnTo>
                <a:lnTo>
                  <a:pt x="13478" y="380"/>
                </a:lnTo>
                <a:lnTo>
                  <a:pt x="13382" y="338"/>
                </a:lnTo>
                <a:lnTo>
                  <a:pt x="13286" y="298"/>
                </a:lnTo>
                <a:lnTo>
                  <a:pt x="13190" y="260"/>
                </a:lnTo>
                <a:lnTo>
                  <a:pt x="13092" y="225"/>
                </a:lnTo>
                <a:lnTo>
                  <a:pt x="12995" y="193"/>
                </a:lnTo>
                <a:lnTo>
                  <a:pt x="12896" y="162"/>
                </a:lnTo>
                <a:lnTo>
                  <a:pt x="12798" y="134"/>
                </a:lnTo>
                <a:lnTo>
                  <a:pt x="12698" y="109"/>
                </a:lnTo>
                <a:lnTo>
                  <a:pt x="12598" y="86"/>
                </a:lnTo>
                <a:lnTo>
                  <a:pt x="12499" y="66"/>
                </a:lnTo>
                <a:lnTo>
                  <a:pt x="12398" y="49"/>
                </a:lnTo>
                <a:lnTo>
                  <a:pt x="12299" y="34"/>
                </a:lnTo>
                <a:lnTo>
                  <a:pt x="12198" y="22"/>
                </a:lnTo>
                <a:lnTo>
                  <a:pt x="12097" y="12"/>
                </a:lnTo>
                <a:lnTo>
                  <a:pt x="11996" y="5"/>
                </a:lnTo>
                <a:lnTo>
                  <a:pt x="11895" y="1"/>
                </a:lnTo>
                <a:lnTo>
                  <a:pt x="11795" y="0"/>
                </a:lnTo>
                <a:lnTo>
                  <a:pt x="11710" y="1"/>
                </a:lnTo>
                <a:lnTo>
                  <a:pt x="11626" y="4"/>
                </a:lnTo>
                <a:lnTo>
                  <a:pt x="11542" y="9"/>
                </a:lnTo>
                <a:lnTo>
                  <a:pt x="11459" y="16"/>
                </a:lnTo>
                <a:lnTo>
                  <a:pt x="11376" y="24"/>
                </a:lnTo>
                <a:lnTo>
                  <a:pt x="11294" y="35"/>
                </a:lnTo>
                <a:lnTo>
                  <a:pt x="11212" y="47"/>
                </a:lnTo>
                <a:lnTo>
                  <a:pt x="11131" y="62"/>
                </a:lnTo>
                <a:lnTo>
                  <a:pt x="11051" y="78"/>
                </a:lnTo>
                <a:lnTo>
                  <a:pt x="10971" y="96"/>
                </a:lnTo>
                <a:lnTo>
                  <a:pt x="10892" y="116"/>
                </a:lnTo>
                <a:lnTo>
                  <a:pt x="10814" y="139"/>
                </a:lnTo>
                <a:lnTo>
                  <a:pt x="10736" y="162"/>
                </a:lnTo>
                <a:lnTo>
                  <a:pt x="10660" y="187"/>
                </a:lnTo>
                <a:lnTo>
                  <a:pt x="10584" y="215"/>
                </a:lnTo>
                <a:lnTo>
                  <a:pt x="10509" y="243"/>
                </a:lnTo>
                <a:lnTo>
                  <a:pt x="10435" y="274"/>
                </a:lnTo>
                <a:lnTo>
                  <a:pt x="10361" y="307"/>
                </a:lnTo>
                <a:lnTo>
                  <a:pt x="10289" y="341"/>
                </a:lnTo>
                <a:lnTo>
                  <a:pt x="10217" y="377"/>
                </a:lnTo>
                <a:lnTo>
                  <a:pt x="10147" y="416"/>
                </a:lnTo>
                <a:lnTo>
                  <a:pt x="10078" y="455"/>
                </a:lnTo>
                <a:lnTo>
                  <a:pt x="10010" y="496"/>
                </a:lnTo>
                <a:lnTo>
                  <a:pt x="9943" y="539"/>
                </a:lnTo>
                <a:lnTo>
                  <a:pt x="9876" y="583"/>
                </a:lnTo>
                <a:lnTo>
                  <a:pt x="9811" y="629"/>
                </a:lnTo>
                <a:lnTo>
                  <a:pt x="9748" y="677"/>
                </a:lnTo>
                <a:lnTo>
                  <a:pt x="9684" y="727"/>
                </a:lnTo>
                <a:lnTo>
                  <a:pt x="9623" y="778"/>
                </a:lnTo>
                <a:lnTo>
                  <a:pt x="9562" y="831"/>
                </a:lnTo>
                <a:lnTo>
                  <a:pt x="9503" y="885"/>
                </a:lnTo>
                <a:lnTo>
                  <a:pt x="9446" y="941"/>
                </a:lnTo>
                <a:lnTo>
                  <a:pt x="6997" y="3403"/>
                </a:lnTo>
                <a:lnTo>
                  <a:pt x="6986" y="3412"/>
                </a:lnTo>
                <a:lnTo>
                  <a:pt x="6974" y="3422"/>
                </a:lnTo>
                <a:lnTo>
                  <a:pt x="6969" y="3428"/>
                </a:lnTo>
                <a:lnTo>
                  <a:pt x="6964" y="3435"/>
                </a:lnTo>
                <a:lnTo>
                  <a:pt x="6965" y="3436"/>
                </a:lnTo>
                <a:lnTo>
                  <a:pt x="1769" y="8659"/>
                </a:lnTo>
                <a:lnTo>
                  <a:pt x="1747" y="8681"/>
                </a:lnTo>
                <a:lnTo>
                  <a:pt x="1725" y="8704"/>
                </a:lnTo>
                <a:lnTo>
                  <a:pt x="1704" y="8728"/>
                </a:lnTo>
                <a:lnTo>
                  <a:pt x="1683" y="8751"/>
                </a:lnTo>
                <a:lnTo>
                  <a:pt x="1642" y="8799"/>
                </a:lnTo>
                <a:lnTo>
                  <a:pt x="1602" y="8847"/>
                </a:lnTo>
                <a:lnTo>
                  <a:pt x="1564" y="8897"/>
                </a:lnTo>
                <a:lnTo>
                  <a:pt x="1528" y="8949"/>
                </a:lnTo>
                <a:lnTo>
                  <a:pt x="1494" y="9002"/>
                </a:lnTo>
                <a:lnTo>
                  <a:pt x="1461" y="9055"/>
                </a:lnTo>
                <a:lnTo>
                  <a:pt x="1429" y="9109"/>
                </a:lnTo>
                <a:lnTo>
                  <a:pt x="1400" y="9165"/>
                </a:lnTo>
                <a:lnTo>
                  <a:pt x="1372" y="9221"/>
                </a:lnTo>
                <a:lnTo>
                  <a:pt x="1347" y="9279"/>
                </a:lnTo>
                <a:lnTo>
                  <a:pt x="1322" y="9336"/>
                </a:lnTo>
                <a:lnTo>
                  <a:pt x="1300" y="9395"/>
                </a:lnTo>
                <a:lnTo>
                  <a:pt x="1279" y="9454"/>
                </a:lnTo>
                <a:lnTo>
                  <a:pt x="1260" y="9514"/>
                </a:lnTo>
                <a:lnTo>
                  <a:pt x="78" y="13784"/>
                </a:lnTo>
                <a:lnTo>
                  <a:pt x="74" y="13803"/>
                </a:lnTo>
                <a:lnTo>
                  <a:pt x="65" y="13846"/>
                </a:lnTo>
                <a:lnTo>
                  <a:pt x="53" y="13908"/>
                </a:lnTo>
                <a:lnTo>
                  <a:pt x="38" y="13984"/>
                </a:lnTo>
                <a:lnTo>
                  <a:pt x="31" y="14025"/>
                </a:lnTo>
                <a:lnTo>
                  <a:pt x="24" y="14066"/>
                </a:lnTo>
                <a:lnTo>
                  <a:pt x="18" y="14109"/>
                </a:lnTo>
                <a:lnTo>
                  <a:pt x="12" y="14151"/>
                </a:lnTo>
                <a:lnTo>
                  <a:pt x="7" y="14192"/>
                </a:lnTo>
                <a:lnTo>
                  <a:pt x="3" y="14231"/>
                </a:lnTo>
                <a:lnTo>
                  <a:pt x="1" y="14268"/>
                </a:lnTo>
                <a:lnTo>
                  <a:pt x="0" y="14302"/>
                </a:lnTo>
                <a:lnTo>
                  <a:pt x="2" y="14392"/>
                </a:lnTo>
                <a:lnTo>
                  <a:pt x="9" y="14481"/>
                </a:lnTo>
                <a:lnTo>
                  <a:pt x="20" y="14569"/>
                </a:lnTo>
                <a:lnTo>
                  <a:pt x="36" y="14656"/>
                </a:lnTo>
                <a:lnTo>
                  <a:pt x="55" y="14740"/>
                </a:lnTo>
                <a:lnTo>
                  <a:pt x="79" y="14824"/>
                </a:lnTo>
                <a:lnTo>
                  <a:pt x="107" y="14906"/>
                </a:lnTo>
                <a:lnTo>
                  <a:pt x="139" y="14985"/>
                </a:lnTo>
                <a:lnTo>
                  <a:pt x="174" y="15063"/>
                </a:lnTo>
                <a:lnTo>
                  <a:pt x="212" y="15139"/>
                </a:lnTo>
                <a:lnTo>
                  <a:pt x="256" y="15212"/>
                </a:lnTo>
                <a:lnTo>
                  <a:pt x="301" y="15283"/>
                </a:lnTo>
                <a:lnTo>
                  <a:pt x="350" y="15352"/>
                </a:lnTo>
                <a:lnTo>
                  <a:pt x="402" y="15419"/>
                </a:lnTo>
                <a:lnTo>
                  <a:pt x="458" y="15483"/>
                </a:lnTo>
                <a:lnTo>
                  <a:pt x="516" y="15543"/>
                </a:lnTo>
                <a:lnTo>
                  <a:pt x="577" y="15601"/>
                </a:lnTo>
                <a:lnTo>
                  <a:pt x="642" y="15657"/>
                </a:lnTo>
                <a:lnTo>
                  <a:pt x="708" y="15709"/>
                </a:lnTo>
                <a:lnTo>
                  <a:pt x="778" y="15758"/>
                </a:lnTo>
                <a:lnTo>
                  <a:pt x="849" y="15804"/>
                </a:lnTo>
                <a:lnTo>
                  <a:pt x="922" y="15846"/>
                </a:lnTo>
                <a:lnTo>
                  <a:pt x="999" y="15884"/>
                </a:lnTo>
                <a:lnTo>
                  <a:pt x="1076" y="15919"/>
                </a:lnTo>
                <a:lnTo>
                  <a:pt x="1157" y="15952"/>
                </a:lnTo>
                <a:lnTo>
                  <a:pt x="1238" y="15979"/>
                </a:lnTo>
                <a:lnTo>
                  <a:pt x="1323" y="16003"/>
                </a:lnTo>
                <a:lnTo>
                  <a:pt x="1407" y="16022"/>
                </a:lnTo>
                <a:lnTo>
                  <a:pt x="1495" y="16038"/>
                </a:lnTo>
                <a:lnTo>
                  <a:pt x="1582" y="16049"/>
                </a:lnTo>
                <a:lnTo>
                  <a:pt x="1672" y="16056"/>
                </a:lnTo>
                <a:lnTo>
                  <a:pt x="1763" y="16058"/>
                </a:lnTo>
                <a:lnTo>
                  <a:pt x="1801" y="16057"/>
                </a:lnTo>
                <a:lnTo>
                  <a:pt x="1843" y="16054"/>
                </a:lnTo>
                <a:lnTo>
                  <a:pt x="1887" y="16049"/>
                </a:lnTo>
                <a:lnTo>
                  <a:pt x="1933" y="16044"/>
                </a:lnTo>
                <a:lnTo>
                  <a:pt x="1981" y="16037"/>
                </a:lnTo>
                <a:lnTo>
                  <a:pt x="2028" y="16029"/>
                </a:lnTo>
                <a:lnTo>
                  <a:pt x="2075" y="16020"/>
                </a:lnTo>
                <a:lnTo>
                  <a:pt x="2122" y="16012"/>
                </a:lnTo>
                <a:lnTo>
                  <a:pt x="2205" y="15995"/>
                </a:lnTo>
                <a:lnTo>
                  <a:pt x="2275" y="15980"/>
                </a:lnTo>
                <a:lnTo>
                  <a:pt x="2324" y="15969"/>
                </a:lnTo>
                <a:lnTo>
                  <a:pt x="2345" y="15964"/>
                </a:lnTo>
                <a:lnTo>
                  <a:pt x="6609" y="14846"/>
                </a:lnTo>
                <a:lnTo>
                  <a:pt x="6669" y="14827"/>
                </a:lnTo>
                <a:lnTo>
                  <a:pt x="6729" y="14805"/>
                </a:lnTo>
                <a:lnTo>
                  <a:pt x="6788" y="14783"/>
                </a:lnTo>
                <a:lnTo>
                  <a:pt x="6845" y="14759"/>
                </a:lnTo>
                <a:lnTo>
                  <a:pt x="6903" y="14733"/>
                </a:lnTo>
                <a:lnTo>
                  <a:pt x="6960" y="14705"/>
                </a:lnTo>
                <a:lnTo>
                  <a:pt x="7015" y="14675"/>
                </a:lnTo>
                <a:lnTo>
                  <a:pt x="7070" y="14644"/>
                </a:lnTo>
                <a:lnTo>
                  <a:pt x="7123" y="14612"/>
                </a:lnTo>
                <a:lnTo>
                  <a:pt x="7175" y="14577"/>
                </a:lnTo>
                <a:lnTo>
                  <a:pt x="7227" y="14541"/>
                </a:lnTo>
                <a:lnTo>
                  <a:pt x="7277" y="14502"/>
                </a:lnTo>
                <a:lnTo>
                  <a:pt x="7326" y="14463"/>
                </a:lnTo>
                <a:lnTo>
                  <a:pt x="7375" y="14422"/>
                </a:lnTo>
                <a:lnTo>
                  <a:pt x="7421" y="14380"/>
                </a:lnTo>
                <a:lnTo>
                  <a:pt x="7466" y="14336"/>
                </a:lnTo>
                <a:lnTo>
                  <a:pt x="15143" y="6617"/>
                </a:lnTo>
                <a:lnTo>
                  <a:pt x="15270" y="6483"/>
                </a:lnTo>
                <a:lnTo>
                  <a:pt x="15387" y="6344"/>
                </a:lnTo>
                <a:lnTo>
                  <a:pt x="15495" y="6200"/>
                </a:lnTo>
                <a:lnTo>
                  <a:pt x="15594" y="6053"/>
                </a:lnTo>
                <a:lnTo>
                  <a:pt x="15685" y="5900"/>
                </a:lnTo>
                <a:lnTo>
                  <a:pt x="15766" y="5744"/>
                </a:lnTo>
                <a:lnTo>
                  <a:pt x="15837" y="5584"/>
                </a:lnTo>
                <a:lnTo>
                  <a:pt x="15901" y="5421"/>
                </a:lnTo>
                <a:lnTo>
                  <a:pt x="15955" y="5254"/>
                </a:lnTo>
                <a:lnTo>
                  <a:pt x="16000" y="5084"/>
                </a:lnTo>
                <a:lnTo>
                  <a:pt x="16037" y="4913"/>
                </a:lnTo>
                <a:lnTo>
                  <a:pt x="16065" y="4739"/>
                </a:lnTo>
                <a:lnTo>
                  <a:pt x="16083" y="4563"/>
                </a:lnTo>
                <a:lnTo>
                  <a:pt x="16093" y="4387"/>
                </a:lnTo>
                <a:lnTo>
                  <a:pt x="16094" y="4208"/>
                </a:lnTo>
                <a:lnTo>
                  <a:pt x="16087" y="4030"/>
                </a:lnTo>
                <a:lnTo>
                  <a:pt x="16070" y="3850"/>
                </a:lnTo>
                <a:lnTo>
                  <a:pt x="16045" y="3669"/>
                </a:lnTo>
                <a:lnTo>
                  <a:pt x="16011" y="3490"/>
                </a:lnTo>
                <a:lnTo>
                  <a:pt x="15968" y="3310"/>
                </a:lnTo>
                <a:lnTo>
                  <a:pt x="15917" y="3131"/>
                </a:lnTo>
                <a:lnTo>
                  <a:pt x="15857" y="2953"/>
                </a:lnTo>
                <a:lnTo>
                  <a:pt x="15788" y="2776"/>
                </a:lnTo>
                <a:lnTo>
                  <a:pt x="15711" y="2601"/>
                </a:lnTo>
                <a:lnTo>
                  <a:pt x="15625" y="2428"/>
                </a:lnTo>
                <a:lnTo>
                  <a:pt x="15531" y="2257"/>
                </a:lnTo>
                <a:lnTo>
                  <a:pt x="15428" y="2089"/>
                </a:lnTo>
                <a:lnTo>
                  <a:pt x="15316" y="1923"/>
                </a:lnTo>
                <a:lnTo>
                  <a:pt x="15196" y="1760"/>
                </a:lnTo>
                <a:lnTo>
                  <a:pt x="15067" y="1602"/>
                </a:lnTo>
                <a:lnTo>
                  <a:pt x="14930" y="1446"/>
                </a:lnTo>
                <a:lnTo>
                  <a:pt x="14785" y="129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 bldLvl="0" animBg="1"/>
      <p:bldP spid="43" grpId="0" bldLvl="0" animBg="1"/>
      <p:bldP spid="44" grpId="0"/>
      <p:bldP spid="45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35600" y="1924050"/>
            <a:ext cx="259461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汇报完毕 </a:t>
            </a:r>
            <a:endParaRPr lang="zh-CN" altLang="en-US" sz="40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</a:t>
            </a:r>
            <a:r>
              <a:rPr lang="zh-CN" altLang="en-US" sz="40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聆听！</a:t>
            </a:r>
            <a:endParaRPr lang="zh-CN" altLang="en-US" sz="40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Freeform 52"/>
          <p:cNvSpPr/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3"/>
          <p:cNvSpPr/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4"/>
          <p:cNvSpPr/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5"/>
          <p:cNvSpPr/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6"/>
          <p:cNvSpPr/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"/>
          <p:cNvSpPr/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8"/>
          <p:cNvSpPr/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9"/>
          <p:cNvSpPr/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60"/>
          <p:cNvSpPr/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61"/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65"/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74"/>
          <p:cNvSpPr/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492251" y="846138"/>
            <a:ext cx="2413000" cy="2414588"/>
            <a:chOff x="1492251" y="846138"/>
            <a:chExt cx="2413000" cy="2414588"/>
          </a:xfrm>
        </p:grpSpPr>
        <p:sp>
          <p:nvSpPr>
            <p:cNvPr id="23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73"/>
            <p:cNvSpPr/>
            <p:nvPr/>
          </p:nvSpPr>
          <p:spPr bwMode="auto">
            <a:xfrm>
              <a:off x="1660292" y="1025526"/>
              <a:ext cx="2057634" cy="20589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00" r="-23000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Freeform 74"/>
          <p:cNvSpPr/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74"/>
          <p:cNvSpPr/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60"/>
          <p:cNvSpPr/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74"/>
          <p:cNvSpPr/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3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54587" y="1808398"/>
            <a:ext cx="4644570" cy="1582737"/>
            <a:chOff x="4954587" y="1808397"/>
            <a:chExt cx="4644570" cy="1582736"/>
          </a:xfrm>
        </p:grpSpPr>
        <p:sp>
          <p:nvSpPr>
            <p:cNvPr id="10" name="TextBox 71"/>
            <p:cNvSpPr txBox="1"/>
            <p:nvPr/>
          </p:nvSpPr>
          <p:spPr>
            <a:xfrm>
              <a:off x="5102225" y="2415139"/>
              <a:ext cx="3356610" cy="97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1219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160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行业市场分析</a:t>
              </a:r>
              <a:r>
                <a:rPr lang="en-US" altLang="zh-CN" sz="160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defTabSz="1219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160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竞争对手分析</a:t>
              </a:r>
              <a:r>
                <a:rPr lang="en-US" altLang="zh-CN" sz="160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defTabSz="1219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160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自身条件分析</a:t>
              </a:r>
              <a:endPara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54587" y="1808397"/>
              <a:ext cx="4644570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200">
                <a:defRPr/>
              </a:pPr>
              <a:r>
                <a:rPr lang="en-US" altLang="zh-CN" sz="3200" b="1" spc="4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 </a:t>
              </a:r>
              <a:r>
                <a:rPr lang="zh-CN" altLang="en-US" sz="3200" b="1" spc="4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可行性报告</a:t>
              </a:r>
              <a:endParaRPr lang="zh-CN" altLang="en-US" sz="3200" b="1" spc="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088" y="11114"/>
            <a:ext cx="3898900" cy="5143501"/>
            <a:chOff x="827088" y="11113"/>
            <a:chExt cx="3898900" cy="5143501"/>
          </a:xfrm>
        </p:grpSpPr>
        <p:sp>
          <p:nvSpPr>
            <p:cNvPr id="13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23123" y="1500188"/>
              <a:ext cx="1463040" cy="110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200">
                <a:defRPr/>
              </a:pPr>
              <a:r>
                <a:rPr lang="en-US" altLang="zh-CN" sz="6600" spc="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en-US" altLang="zh-CN" sz="6600" spc="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Title 1"/>
          <p:cNvSpPr txBox="1"/>
          <p:nvPr/>
        </p:nvSpPr>
        <p:spPr>
          <a:xfrm>
            <a:off x="725170" y="713740"/>
            <a:ext cx="3224530" cy="28511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35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当今人们工作生活中普遍存在的问题</a:t>
            </a:r>
            <a:endParaRPr lang="zh-CN" altLang="en-US" sz="1350" b="1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pic>
        <p:nvPicPr>
          <p:cNvPr id="5" name="图片 4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0364" y="1110615"/>
            <a:ext cx="1954530" cy="1954530"/>
          </a:xfrm>
          <a:prstGeom prst="rect">
            <a:avLst/>
          </a:prstGeom>
        </p:spPr>
      </p:pic>
      <p:pic>
        <p:nvPicPr>
          <p:cNvPr id="6" name="图片 5" descr="e936740fc9bfec8c567355b419a7ae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31728" y="3097213"/>
            <a:ext cx="1283018" cy="176307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51844" y="3651568"/>
            <a:ext cx="260461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 spc="1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介绍岭南养生文化的app在当下环境中有一定需求！！</a:t>
            </a:r>
            <a:endParaRPr lang="zh-CN" altLang="en-US" sz="1350" spc="15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725370" y="222220"/>
            <a:ext cx="1597458" cy="28460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行业市场分析</a:t>
            </a:r>
            <a:endParaRPr lang="zh-CN" altLang="en-GB" sz="135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圆角矩形 2"/>
          <p:cNvSpPr/>
          <p:nvPr>
            <p:custDataLst>
              <p:tags r:id="rId4"/>
            </p:custDataLst>
          </p:nvPr>
        </p:nvSpPr>
        <p:spPr>
          <a:xfrm>
            <a:off x="750747" y="1181524"/>
            <a:ext cx="3310580" cy="47271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105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8"/>
          <p:cNvSpPr/>
          <p:nvPr>
            <p:custDataLst>
              <p:tags r:id="rId5"/>
            </p:custDataLst>
          </p:nvPr>
        </p:nvSpPr>
        <p:spPr>
          <a:xfrm>
            <a:off x="360195" y="1082269"/>
            <a:ext cx="671227" cy="6712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9"/>
          <p:cNvSpPr/>
          <p:nvPr>
            <p:custDataLst>
              <p:tags r:id="rId6"/>
            </p:custDataLst>
          </p:nvPr>
        </p:nvSpPr>
        <p:spPr>
          <a:xfrm>
            <a:off x="417990" y="1140064"/>
            <a:ext cx="555638" cy="55563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2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21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圆角矩形 32"/>
          <p:cNvSpPr/>
          <p:nvPr>
            <p:custDataLst>
              <p:tags r:id="rId7"/>
            </p:custDataLst>
          </p:nvPr>
        </p:nvSpPr>
        <p:spPr>
          <a:xfrm>
            <a:off x="2917668" y="1800830"/>
            <a:ext cx="3310580" cy="47271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105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34"/>
          <p:cNvSpPr/>
          <p:nvPr>
            <p:custDataLst>
              <p:tags r:id="rId8"/>
            </p:custDataLst>
          </p:nvPr>
        </p:nvSpPr>
        <p:spPr>
          <a:xfrm>
            <a:off x="2527117" y="1701575"/>
            <a:ext cx="671227" cy="6712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35"/>
          <p:cNvSpPr/>
          <p:nvPr>
            <p:custDataLst>
              <p:tags r:id="rId9"/>
            </p:custDataLst>
          </p:nvPr>
        </p:nvSpPr>
        <p:spPr>
          <a:xfrm>
            <a:off x="2584912" y="1759371"/>
            <a:ext cx="555638" cy="55563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2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21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圆角矩形 37"/>
          <p:cNvSpPr/>
          <p:nvPr>
            <p:custDataLst>
              <p:tags r:id="rId10"/>
            </p:custDataLst>
          </p:nvPr>
        </p:nvSpPr>
        <p:spPr>
          <a:xfrm>
            <a:off x="750747" y="2420136"/>
            <a:ext cx="3310580" cy="472717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zh-CN" altLang="en-US" sz="1050" spc="1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39"/>
          <p:cNvSpPr/>
          <p:nvPr>
            <p:custDataLst>
              <p:tags r:id="rId11"/>
            </p:custDataLst>
          </p:nvPr>
        </p:nvSpPr>
        <p:spPr>
          <a:xfrm>
            <a:off x="360195" y="2320881"/>
            <a:ext cx="671227" cy="67122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40"/>
          <p:cNvSpPr/>
          <p:nvPr>
            <p:custDataLst>
              <p:tags r:id="rId12"/>
            </p:custDataLst>
          </p:nvPr>
        </p:nvSpPr>
        <p:spPr>
          <a:xfrm>
            <a:off x="417990" y="2378675"/>
            <a:ext cx="555638" cy="55563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2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21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"/>
          <p:cNvSpPr txBox="1"/>
          <p:nvPr>
            <p:custDataLst>
              <p:tags r:id="rId13"/>
            </p:custDataLst>
          </p:nvPr>
        </p:nvSpPr>
        <p:spPr>
          <a:xfrm>
            <a:off x="1075920" y="1260618"/>
            <a:ext cx="2736879" cy="3145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spc="15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工作压力变大</a:t>
            </a:r>
            <a:endParaRPr lang="zh-CN" altLang="en-US" sz="1400" spc="150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2"/>
          <p:cNvSpPr txBox="1"/>
          <p:nvPr>
            <p:custDataLst>
              <p:tags r:id="rId14"/>
            </p:custDataLst>
          </p:nvPr>
        </p:nvSpPr>
        <p:spPr>
          <a:xfrm>
            <a:off x="3249490" y="1879924"/>
            <a:ext cx="2736879" cy="3145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spc="15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经常晚睡早起</a:t>
            </a:r>
            <a:endParaRPr lang="zh-CN" altLang="en-US" sz="1400" spc="150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3"/>
          <p:cNvSpPr txBox="1"/>
          <p:nvPr>
            <p:custDataLst>
              <p:tags r:id="rId15"/>
            </p:custDataLst>
          </p:nvPr>
        </p:nvSpPr>
        <p:spPr>
          <a:xfrm>
            <a:off x="1075920" y="2499230"/>
            <a:ext cx="2736879" cy="3145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spc="150" dirty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白天总是无精打采</a:t>
            </a:r>
            <a:endParaRPr lang="zh-CN" altLang="en-US" sz="1400" spc="150" dirty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" name="图片 47" descr="35f126e418111c7597dfeca6232af54a"/>
          <p:cNvPicPr>
            <a:picLocks noChangeAspect="1"/>
          </p:cNvPicPr>
          <p:nvPr/>
        </p:nvPicPr>
        <p:blipFill>
          <a:blip r:embed="rId1"/>
          <a:srcRect l="7465" t="25760" r="6574" b="16790"/>
          <a:stretch>
            <a:fillRect/>
          </a:stretch>
        </p:blipFill>
        <p:spPr>
          <a:xfrm>
            <a:off x="2195671" y="3147378"/>
            <a:ext cx="1563053" cy="1854518"/>
          </a:xfrm>
          <a:prstGeom prst="rect">
            <a:avLst/>
          </a:prstGeom>
        </p:spPr>
      </p:pic>
      <p:sp>
        <p:nvSpPr>
          <p:cNvPr id="11" name="Title 1"/>
          <p:cNvSpPr txBox="1"/>
          <p:nvPr/>
        </p:nvSpPr>
        <p:spPr>
          <a:xfrm>
            <a:off x="725370" y="222220"/>
            <a:ext cx="1597458" cy="28460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竞争对手分析</a:t>
            </a:r>
            <a:endParaRPr lang="zh-CN" altLang="en-GB" sz="135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任意多边形 33"/>
          <p:cNvSpPr/>
          <p:nvPr>
            <p:custDataLst>
              <p:tags r:id="rId2"/>
            </p:custDataLst>
          </p:nvPr>
        </p:nvSpPr>
        <p:spPr>
          <a:xfrm>
            <a:off x="461182" y="922056"/>
            <a:ext cx="2421548" cy="1903979"/>
          </a:xfrm>
          <a:custGeom>
            <a:avLst/>
            <a:gdLst>
              <a:gd name="connsiteX0" fmla="*/ 2809648 w 2917172"/>
              <a:gd name="connsiteY0" fmla="*/ 458124 h 2293671"/>
              <a:gd name="connsiteX1" fmla="*/ 2781501 w 2917172"/>
              <a:gd name="connsiteY1" fmla="*/ 486271 h 2293671"/>
              <a:gd name="connsiteX2" fmla="*/ 2809648 w 2917172"/>
              <a:gd name="connsiteY2" fmla="*/ 514418 h 2293671"/>
              <a:gd name="connsiteX3" fmla="*/ 2837795 w 2917172"/>
              <a:gd name="connsiteY3" fmla="*/ 486271 h 2293671"/>
              <a:gd name="connsiteX4" fmla="*/ 2809648 w 2917172"/>
              <a:gd name="connsiteY4" fmla="*/ 458124 h 2293671"/>
              <a:gd name="connsiteX5" fmla="*/ 2697060 w 2917172"/>
              <a:gd name="connsiteY5" fmla="*/ 458124 h 2293671"/>
              <a:gd name="connsiteX6" fmla="*/ 2668913 w 2917172"/>
              <a:gd name="connsiteY6" fmla="*/ 486271 h 2293671"/>
              <a:gd name="connsiteX7" fmla="*/ 2697060 w 2917172"/>
              <a:gd name="connsiteY7" fmla="*/ 514418 h 2293671"/>
              <a:gd name="connsiteX8" fmla="*/ 2725207 w 2917172"/>
              <a:gd name="connsiteY8" fmla="*/ 486271 h 2293671"/>
              <a:gd name="connsiteX9" fmla="*/ 2697060 w 2917172"/>
              <a:gd name="connsiteY9" fmla="*/ 458124 h 2293671"/>
              <a:gd name="connsiteX10" fmla="*/ 2584471 w 2917172"/>
              <a:gd name="connsiteY10" fmla="*/ 458124 h 2293671"/>
              <a:gd name="connsiteX11" fmla="*/ 2556324 w 2917172"/>
              <a:gd name="connsiteY11" fmla="*/ 486271 h 2293671"/>
              <a:gd name="connsiteX12" fmla="*/ 2584471 w 2917172"/>
              <a:gd name="connsiteY12" fmla="*/ 514418 h 2293671"/>
              <a:gd name="connsiteX13" fmla="*/ 2612618 w 2917172"/>
              <a:gd name="connsiteY13" fmla="*/ 486271 h 2293671"/>
              <a:gd name="connsiteX14" fmla="*/ 2584471 w 2917172"/>
              <a:gd name="connsiteY14" fmla="*/ 458124 h 2293671"/>
              <a:gd name="connsiteX15" fmla="*/ 2471883 w 2917172"/>
              <a:gd name="connsiteY15" fmla="*/ 458124 h 2293671"/>
              <a:gd name="connsiteX16" fmla="*/ 2443736 w 2917172"/>
              <a:gd name="connsiteY16" fmla="*/ 486271 h 2293671"/>
              <a:gd name="connsiteX17" fmla="*/ 2471883 w 2917172"/>
              <a:gd name="connsiteY17" fmla="*/ 514418 h 2293671"/>
              <a:gd name="connsiteX18" fmla="*/ 2500029 w 2917172"/>
              <a:gd name="connsiteY18" fmla="*/ 486271 h 2293671"/>
              <a:gd name="connsiteX19" fmla="*/ 2471883 w 2917172"/>
              <a:gd name="connsiteY19" fmla="*/ 458124 h 2293671"/>
              <a:gd name="connsiteX20" fmla="*/ 2359294 w 2917172"/>
              <a:gd name="connsiteY20" fmla="*/ 458124 h 2293671"/>
              <a:gd name="connsiteX21" fmla="*/ 2331147 w 2917172"/>
              <a:gd name="connsiteY21" fmla="*/ 486271 h 2293671"/>
              <a:gd name="connsiteX22" fmla="*/ 2359294 w 2917172"/>
              <a:gd name="connsiteY22" fmla="*/ 514418 h 2293671"/>
              <a:gd name="connsiteX23" fmla="*/ 2387441 w 2917172"/>
              <a:gd name="connsiteY23" fmla="*/ 486271 h 2293671"/>
              <a:gd name="connsiteX24" fmla="*/ 2359294 w 2917172"/>
              <a:gd name="connsiteY24" fmla="*/ 458124 h 2293671"/>
              <a:gd name="connsiteX25" fmla="*/ 2246705 w 2917172"/>
              <a:gd name="connsiteY25" fmla="*/ 458124 h 2293671"/>
              <a:gd name="connsiteX26" fmla="*/ 2218559 w 2917172"/>
              <a:gd name="connsiteY26" fmla="*/ 486271 h 2293671"/>
              <a:gd name="connsiteX27" fmla="*/ 2246705 w 2917172"/>
              <a:gd name="connsiteY27" fmla="*/ 514418 h 2293671"/>
              <a:gd name="connsiteX28" fmla="*/ 2274852 w 2917172"/>
              <a:gd name="connsiteY28" fmla="*/ 486271 h 2293671"/>
              <a:gd name="connsiteX29" fmla="*/ 2246705 w 2917172"/>
              <a:gd name="connsiteY29" fmla="*/ 458124 h 2293671"/>
              <a:gd name="connsiteX30" fmla="*/ 2134117 w 2917172"/>
              <a:gd name="connsiteY30" fmla="*/ 458124 h 2293671"/>
              <a:gd name="connsiteX31" fmla="*/ 2105970 w 2917172"/>
              <a:gd name="connsiteY31" fmla="*/ 486271 h 2293671"/>
              <a:gd name="connsiteX32" fmla="*/ 2134117 w 2917172"/>
              <a:gd name="connsiteY32" fmla="*/ 514418 h 2293671"/>
              <a:gd name="connsiteX33" fmla="*/ 2162264 w 2917172"/>
              <a:gd name="connsiteY33" fmla="*/ 486271 h 2293671"/>
              <a:gd name="connsiteX34" fmla="*/ 2134117 w 2917172"/>
              <a:gd name="connsiteY34" fmla="*/ 458124 h 2293671"/>
              <a:gd name="connsiteX35" fmla="*/ 2021528 w 2917172"/>
              <a:gd name="connsiteY35" fmla="*/ 458124 h 2293671"/>
              <a:gd name="connsiteX36" fmla="*/ 1993382 w 2917172"/>
              <a:gd name="connsiteY36" fmla="*/ 486271 h 2293671"/>
              <a:gd name="connsiteX37" fmla="*/ 2021528 w 2917172"/>
              <a:gd name="connsiteY37" fmla="*/ 514418 h 2293671"/>
              <a:gd name="connsiteX38" fmla="*/ 2049675 w 2917172"/>
              <a:gd name="connsiteY38" fmla="*/ 486271 h 2293671"/>
              <a:gd name="connsiteX39" fmla="*/ 2021528 w 2917172"/>
              <a:gd name="connsiteY39" fmla="*/ 458124 h 2293671"/>
              <a:gd name="connsiteX40" fmla="*/ 1908940 w 2917172"/>
              <a:gd name="connsiteY40" fmla="*/ 458124 h 2293671"/>
              <a:gd name="connsiteX41" fmla="*/ 1880793 w 2917172"/>
              <a:gd name="connsiteY41" fmla="*/ 486271 h 2293671"/>
              <a:gd name="connsiteX42" fmla="*/ 1908940 w 2917172"/>
              <a:gd name="connsiteY42" fmla="*/ 514418 h 2293671"/>
              <a:gd name="connsiteX43" fmla="*/ 1937087 w 2917172"/>
              <a:gd name="connsiteY43" fmla="*/ 486271 h 2293671"/>
              <a:gd name="connsiteX44" fmla="*/ 1908940 w 2917172"/>
              <a:gd name="connsiteY44" fmla="*/ 458124 h 2293671"/>
              <a:gd name="connsiteX45" fmla="*/ 1796351 w 2917172"/>
              <a:gd name="connsiteY45" fmla="*/ 458124 h 2293671"/>
              <a:gd name="connsiteX46" fmla="*/ 1768204 w 2917172"/>
              <a:gd name="connsiteY46" fmla="*/ 486271 h 2293671"/>
              <a:gd name="connsiteX47" fmla="*/ 1796351 w 2917172"/>
              <a:gd name="connsiteY47" fmla="*/ 514418 h 2293671"/>
              <a:gd name="connsiteX48" fmla="*/ 1824498 w 2917172"/>
              <a:gd name="connsiteY48" fmla="*/ 486271 h 2293671"/>
              <a:gd name="connsiteX49" fmla="*/ 1796351 w 2917172"/>
              <a:gd name="connsiteY49" fmla="*/ 458124 h 2293671"/>
              <a:gd name="connsiteX50" fmla="*/ 1683763 w 2917172"/>
              <a:gd name="connsiteY50" fmla="*/ 458124 h 2293671"/>
              <a:gd name="connsiteX51" fmla="*/ 1655616 w 2917172"/>
              <a:gd name="connsiteY51" fmla="*/ 486271 h 2293671"/>
              <a:gd name="connsiteX52" fmla="*/ 1683763 w 2917172"/>
              <a:gd name="connsiteY52" fmla="*/ 514418 h 2293671"/>
              <a:gd name="connsiteX53" fmla="*/ 1711910 w 2917172"/>
              <a:gd name="connsiteY53" fmla="*/ 486271 h 2293671"/>
              <a:gd name="connsiteX54" fmla="*/ 1683763 w 2917172"/>
              <a:gd name="connsiteY54" fmla="*/ 458124 h 2293671"/>
              <a:gd name="connsiteX55" fmla="*/ 1571174 w 2917172"/>
              <a:gd name="connsiteY55" fmla="*/ 458124 h 2293671"/>
              <a:gd name="connsiteX56" fmla="*/ 1543027 w 2917172"/>
              <a:gd name="connsiteY56" fmla="*/ 486271 h 2293671"/>
              <a:gd name="connsiteX57" fmla="*/ 1571174 w 2917172"/>
              <a:gd name="connsiteY57" fmla="*/ 514418 h 2293671"/>
              <a:gd name="connsiteX58" fmla="*/ 1599321 w 2917172"/>
              <a:gd name="connsiteY58" fmla="*/ 486271 h 2293671"/>
              <a:gd name="connsiteX59" fmla="*/ 1571174 w 2917172"/>
              <a:gd name="connsiteY59" fmla="*/ 458124 h 2293671"/>
              <a:gd name="connsiteX60" fmla="*/ 1458586 w 2917172"/>
              <a:gd name="connsiteY60" fmla="*/ 458124 h 2293671"/>
              <a:gd name="connsiteX61" fmla="*/ 1430439 w 2917172"/>
              <a:gd name="connsiteY61" fmla="*/ 486271 h 2293671"/>
              <a:gd name="connsiteX62" fmla="*/ 1458586 w 2917172"/>
              <a:gd name="connsiteY62" fmla="*/ 514418 h 2293671"/>
              <a:gd name="connsiteX63" fmla="*/ 1486733 w 2917172"/>
              <a:gd name="connsiteY63" fmla="*/ 486271 h 2293671"/>
              <a:gd name="connsiteX64" fmla="*/ 1458586 w 2917172"/>
              <a:gd name="connsiteY64" fmla="*/ 458124 h 2293671"/>
              <a:gd name="connsiteX65" fmla="*/ 1345997 w 2917172"/>
              <a:gd name="connsiteY65" fmla="*/ 458124 h 2293671"/>
              <a:gd name="connsiteX66" fmla="*/ 1317850 w 2917172"/>
              <a:gd name="connsiteY66" fmla="*/ 486271 h 2293671"/>
              <a:gd name="connsiteX67" fmla="*/ 1345997 w 2917172"/>
              <a:gd name="connsiteY67" fmla="*/ 514418 h 2293671"/>
              <a:gd name="connsiteX68" fmla="*/ 1374144 w 2917172"/>
              <a:gd name="connsiteY68" fmla="*/ 486271 h 2293671"/>
              <a:gd name="connsiteX69" fmla="*/ 1345997 w 2917172"/>
              <a:gd name="connsiteY69" fmla="*/ 458124 h 2293671"/>
              <a:gd name="connsiteX70" fmla="*/ 1233409 w 2917172"/>
              <a:gd name="connsiteY70" fmla="*/ 458124 h 2293671"/>
              <a:gd name="connsiteX71" fmla="*/ 1205262 w 2917172"/>
              <a:gd name="connsiteY71" fmla="*/ 486271 h 2293671"/>
              <a:gd name="connsiteX72" fmla="*/ 1233409 w 2917172"/>
              <a:gd name="connsiteY72" fmla="*/ 514418 h 2293671"/>
              <a:gd name="connsiteX73" fmla="*/ 1261556 w 2917172"/>
              <a:gd name="connsiteY73" fmla="*/ 486271 h 2293671"/>
              <a:gd name="connsiteX74" fmla="*/ 1233409 w 2917172"/>
              <a:gd name="connsiteY74" fmla="*/ 458124 h 2293671"/>
              <a:gd name="connsiteX75" fmla="*/ 1120820 w 2917172"/>
              <a:gd name="connsiteY75" fmla="*/ 458124 h 2293671"/>
              <a:gd name="connsiteX76" fmla="*/ 1092673 w 2917172"/>
              <a:gd name="connsiteY76" fmla="*/ 486271 h 2293671"/>
              <a:gd name="connsiteX77" fmla="*/ 1120820 w 2917172"/>
              <a:gd name="connsiteY77" fmla="*/ 514418 h 2293671"/>
              <a:gd name="connsiteX78" fmla="*/ 1148967 w 2917172"/>
              <a:gd name="connsiteY78" fmla="*/ 486271 h 2293671"/>
              <a:gd name="connsiteX79" fmla="*/ 1120820 w 2917172"/>
              <a:gd name="connsiteY79" fmla="*/ 458124 h 2293671"/>
              <a:gd name="connsiteX80" fmla="*/ 1008232 w 2917172"/>
              <a:gd name="connsiteY80" fmla="*/ 458124 h 2293671"/>
              <a:gd name="connsiteX81" fmla="*/ 980085 w 2917172"/>
              <a:gd name="connsiteY81" fmla="*/ 486271 h 2293671"/>
              <a:gd name="connsiteX82" fmla="*/ 1008232 w 2917172"/>
              <a:gd name="connsiteY82" fmla="*/ 514418 h 2293671"/>
              <a:gd name="connsiteX83" fmla="*/ 1036379 w 2917172"/>
              <a:gd name="connsiteY83" fmla="*/ 486271 h 2293671"/>
              <a:gd name="connsiteX84" fmla="*/ 1008232 w 2917172"/>
              <a:gd name="connsiteY84" fmla="*/ 458124 h 2293671"/>
              <a:gd name="connsiteX85" fmla="*/ 895643 w 2917172"/>
              <a:gd name="connsiteY85" fmla="*/ 458124 h 2293671"/>
              <a:gd name="connsiteX86" fmla="*/ 867496 w 2917172"/>
              <a:gd name="connsiteY86" fmla="*/ 486271 h 2293671"/>
              <a:gd name="connsiteX87" fmla="*/ 895643 w 2917172"/>
              <a:gd name="connsiteY87" fmla="*/ 514418 h 2293671"/>
              <a:gd name="connsiteX88" fmla="*/ 923790 w 2917172"/>
              <a:gd name="connsiteY88" fmla="*/ 486271 h 2293671"/>
              <a:gd name="connsiteX89" fmla="*/ 895643 w 2917172"/>
              <a:gd name="connsiteY89" fmla="*/ 458124 h 2293671"/>
              <a:gd name="connsiteX90" fmla="*/ 783055 w 2917172"/>
              <a:gd name="connsiteY90" fmla="*/ 458124 h 2293671"/>
              <a:gd name="connsiteX91" fmla="*/ 754908 w 2917172"/>
              <a:gd name="connsiteY91" fmla="*/ 486271 h 2293671"/>
              <a:gd name="connsiteX92" fmla="*/ 783055 w 2917172"/>
              <a:gd name="connsiteY92" fmla="*/ 514418 h 2293671"/>
              <a:gd name="connsiteX93" fmla="*/ 811202 w 2917172"/>
              <a:gd name="connsiteY93" fmla="*/ 486271 h 2293671"/>
              <a:gd name="connsiteX94" fmla="*/ 783055 w 2917172"/>
              <a:gd name="connsiteY94" fmla="*/ 458124 h 2293671"/>
              <a:gd name="connsiteX95" fmla="*/ 670467 w 2917172"/>
              <a:gd name="connsiteY95" fmla="*/ 458124 h 2293671"/>
              <a:gd name="connsiteX96" fmla="*/ 642320 w 2917172"/>
              <a:gd name="connsiteY96" fmla="*/ 486271 h 2293671"/>
              <a:gd name="connsiteX97" fmla="*/ 670467 w 2917172"/>
              <a:gd name="connsiteY97" fmla="*/ 514418 h 2293671"/>
              <a:gd name="connsiteX98" fmla="*/ 698614 w 2917172"/>
              <a:gd name="connsiteY98" fmla="*/ 486271 h 2293671"/>
              <a:gd name="connsiteX99" fmla="*/ 670467 w 2917172"/>
              <a:gd name="connsiteY99" fmla="*/ 458124 h 2293671"/>
              <a:gd name="connsiteX100" fmla="*/ 557878 w 2917172"/>
              <a:gd name="connsiteY100" fmla="*/ 458124 h 2293671"/>
              <a:gd name="connsiteX101" fmla="*/ 529732 w 2917172"/>
              <a:gd name="connsiteY101" fmla="*/ 486271 h 2293671"/>
              <a:gd name="connsiteX102" fmla="*/ 557878 w 2917172"/>
              <a:gd name="connsiteY102" fmla="*/ 514418 h 2293671"/>
              <a:gd name="connsiteX103" fmla="*/ 586025 w 2917172"/>
              <a:gd name="connsiteY103" fmla="*/ 486271 h 2293671"/>
              <a:gd name="connsiteX104" fmla="*/ 557878 w 2917172"/>
              <a:gd name="connsiteY104" fmla="*/ 458124 h 2293671"/>
              <a:gd name="connsiteX105" fmla="*/ 445290 w 2917172"/>
              <a:gd name="connsiteY105" fmla="*/ 458124 h 2293671"/>
              <a:gd name="connsiteX106" fmla="*/ 417143 w 2917172"/>
              <a:gd name="connsiteY106" fmla="*/ 486271 h 2293671"/>
              <a:gd name="connsiteX107" fmla="*/ 445290 w 2917172"/>
              <a:gd name="connsiteY107" fmla="*/ 514418 h 2293671"/>
              <a:gd name="connsiteX108" fmla="*/ 473437 w 2917172"/>
              <a:gd name="connsiteY108" fmla="*/ 486271 h 2293671"/>
              <a:gd name="connsiteX109" fmla="*/ 445290 w 2917172"/>
              <a:gd name="connsiteY109" fmla="*/ 458124 h 2293671"/>
              <a:gd name="connsiteX110" fmla="*/ 332701 w 2917172"/>
              <a:gd name="connsiteY110" fmla="*/ 458124 h 2293671"/>
              <a:gd name="connsiteX111" fmla="*/ 304554 w 2917172"/>
              <a:gd name="connsiteY111" fmla="*/ 486271 h 2293671"/>
              <a:gd name="connsiteX112" fmla="*/ 332701 w 2917172"/>
              <a:gd name="connsiteY112" fmla="*/ 514418 h 2293671"/>
              <a:gd name="connsiteX113" fmla="*/ 360848 w 2917172"/>
              <a:gd name="connsiteY113" fmla="*/ 486271 h 2293671"/>
              <a:gd name="connsiteX114" fmla="*/ 332701 w 2917172"/>
              <a:gd name="connsiteY114" fmla="*/ 458124 h 2293671"/>
              <a:gd name="connsiteX115" fmla="*/ 220113 w 2917172"/>
              <a:gd name="connsiteY115" fmla="*/ 458124 h 2293671"/>
              <a:gd name="connsiteX116" fmla="*/ 191966 w 2917172"/>
              <a:gd name="connsiteY116" fmla="*/ 486271 h 2293671"/>
              <a:gd name="connsiteX117" fmla="*/ 220113 w 2917172"/>
              <a:gd name="connsiteY117" fmla="*/ 514418 h 2293671"/>
              <a:gd name="connsiteX118" fmla="*/ 248260 w 2917172"/>
              <a:gd name="connsiteY118" fmla="*/ 486271 h 2293671"/>
              <a:gd name="connsiteX119" fmla="*/ 220113 w 2917172"/>
              <a:gd name="connsiteY119" fmla="*/ 458124 h 2293671"/>
              <a:gd name="connsiteX120" fmla="*/ 107525 w 2917172"/>
              <a:gd name="connsiteY120" fmla="*/ 458124 h 2293671"/>
              <a:gd name="connsiteX121" fmla="*/ 79378 w 2917172"/>
              <a:gd name="connsiteY121" fmla="*/ 486271 h 2293671"/>
              <a:gd name="connsiteX122" fmla="*/ 107525 w 2917172"/>
              <a:gd name="connsiteY122" fmla="*/ 514418 h 2293671"/>
              <a:gd name="connsiteX123" fmla="*/ 135672 w 2917172"/>
              <a:gd name="connsiteY123" fmla="*/ 486271 h 2293671"/>
              <a:gd name="connsiteX124" fmla="*/ 107525 w 2917172"/>
              <a:gd name="connsiteY124" fmla="*/ 458124 h 2293671"/>
              <a:gd name="connsiteX125" fmla="*/ 0 w 2917172"/>
              <a:gd name="connsiteY125" fmla="*/ 0 h 2293671"/>
              <a:gd name="connsiteX126" fmla="*/ 2916000 w 2917172"/>
              <a:gd name="connsiteY126" fmla="*/ 0 h 2293671"/>
              <a:gd name="connsiteX127" fmla="*/ 2916000 w 2917172"/>
              <a:gd name="connsiteY127" fmla="*/ 142874 h 2293671"/>
              <a:gd name="connsiteX128" fmla="*/ 2917172 w 2917172"/>
              <a:gd name="connsiteY128" fmla="*/ 142874 h 2293671"/>
              <a:gd name="connsiteX129" fmla="*/ 2917172 w 2917172"/>
              <a:gd name="connsiteY129" fmla="*/ 244204 h 2293671"/>
              <a:gd name="connsiteX130" fmla="*/ 2917172 w 2917172"/>
              <a:gd name="connsiteY130" fmla="*/ 304439 h 2293671"/>
              <a:gd name="connsiteX131" fmla="*/ 2917172 w 2917172"/>
              <a:gd name="connsiteY131" fmla="*/ 460222 h 2293671"/>
              <a:gd name="connsiteX132" fmla="*/ 2902334 w 2917172"/>
              <a:gd name="connsiteY132" fmla="*/ 466368 h 2293671"/>
              <a:gd name="connsiteX133" fmla="*/ 2894090 w 2917172"/>
              <a:gd name="connsiteY133" fmla="*/ 486271 h 2293671"/>
              <a:gd name="connsiteX134" fmla="*/ 2902334 w 2917172"/>
              <a:gd name="connsiteY134" fmla="*/ 506174 h 2293671"/>
              <a:gd name="connsiteX135" fmla="*/ 2917172 w 2917172"/>
              <a:gd name="connsiteY135" fmla="*/ 512321 h 2293671"/>
              <a:gd name="connsiteX136" fmla="*/ 2917172 w 2917172"/>
              <a:gd name="connsiteY136" fmla="*/ 2246668 h 2293671"/>
              <a:gd name="connsiteX137" fmla="*/ 2905193 w 2917172"/>
              <a:gd name="connsiteY137" fmla="*/ 2249087 h 2293671"/>
              <a:gd name="connsiteX138" fmla="*/ 2876883 w 2917172"/>
              <a:gd name="connsiteY138" fmla="*/ 2277398 h 2293671"/>
              <a:gd name="connsiteX139" fmla="*/ 2873597 w 2917172"/>
              <a:gd name="connsiteY139" fmla="*/ 2293671 h 2293671"/>
              <a:gd name="connsiteX140" fmla="*/ 2824605 w 2917172"/>
              <a:gd name="connsiteY140" fmla="*/ 2293671 h 2293671"/>
              <a:gd name="connsiteX141" fmla="*/ 2821320 w 2917172"/>
              <a:gd name="connsiteY141" fmla="*/ 2277398 h 2293671"/>
              <a:gd name="connsiteX142" fmla="*/ 2772302 w 2917172"/>
              <a:gd name="connsiteY142" fmla="*/ 2244906 h 2293671"/>
              <a:gd name="connsiteX143" fmla="*/ 2723284 w 2917172"/>
              <a:gd name="connsiteY143" fmla="*/ 2277398 h 2293671"/>
              <a:gd name="connsiteX144" fmla="*/ 2719998 w 2917172"/>
              <a:gd name="connsiteY144" fmla="*/ 2293671 h 2293671"/>
              <a:gd name="connsiteX145" fmla="*/ 2671010 w 2917172"/>
              <a:gd name="connsiteY145" fmla="*/ 2293671 h 2293671"/>
              <a:gd name="connsiteX146" fmla="*/ 2667725 w 2917172"/>
              <a:gd name="connsiteY146" fmla="*/ 2277398 h 2293671"/>
              <a:gd name="connsiteX147" fmla="*/ 2618707 w 2917172"/>
              <a:gd name="connsiteY147" fmla="*/ 2244906 h 2293671"/>
              <a:gd name="connsiteX148" fmla="*/ 2569690 w 2917172"/>
              <a:gd name="connsiteY148" fmla="*/ 2277398 h 2293671"/>
              <a:gd name="connsiteX149" fmla="*/ 2566404 w 2917172"/>
              <a:gd name="connsiteY149" fmla="*/ 2293671 h 2293671"/>
              <a:gd name="connsiteX150" fmla="*/ 2517416 w 2917172"/>
              <a:gd name="connsiteY150" fmla="*/ 2293671 h 2293671"/>
              <a:gd name="connsiteX151" fmla="*/ 2514131 w 2917172"/>
              <a:gd name="connsiteY151" fmla="*/ 2277398 h 2293671"/>
              <a:gd name="connsiteX152" fmla="*/ 2465113 w 2917172"/>
              <a:gd name="connsiteY152" fmla="*/ 2244906 h 2293671"/>
              <a:gd name="connsiteX153" fmla="*/ 2416095 w 2917172"/>
              <a:gd name="connsiteY153" fmla="*/ 2277398 h 2293671"/>
              <a:gd name="connsiteX154" fmla="*/ 2412810 w 2917172"/>
              <a:gd name="connsiteY154" fmla="*/ 2293671 h 2293671"/>
              <a:gd name="connsiteX155" fmla="*/ 2363821 w 2917172"/>
              <a:gd name="connsiteY155" fmla="*/ 2293671 h 2293671"/>
              <a:gd name="connsiteX156" fmla="*/ 2360536 w 2917172"/>
              <a:gd name="connsiteY156" fmla="*/ 2277398 h 2293671"/>
              <a:gd name="connsiteX157" fmla="*/ 2311518 w 2917172"/>
              <a:gd name="connsiteY157" fmla="*/ 2244906 h 2293671"/>
              <a:gd name="connsiteX158" fmla="*/ 2262501 w 2917172"/>
              <a:gd name="connsiteY158" fmla="*/ 2277398 h 2293671"/>
              <a:gd name="connsiteX159" fmla="*/ 2259215 w 2917172"/>
              <a:gd name="connsiteY159" fmla="*/ 2293671 h 2293671"/>
              <a:gd name="connsiteX160" fmla="*/ 2210227 w 2917172"/>
              <a:gd name="connsiteY160" fmla="*/ 2293671 h 2293671"/>
              <a:gd name="connsiteX161" fmla="*/ 2206941 w 2917172"/>
              <a:gd name="connsiteY161" fmla="*/ 2277398 h 2293671"/>
              <a:gd name="connsiteX162" fmla="*/ 2157923 w 2917172"/>
              <a:gd name="connsiteY162" fmla="*/ 2244906 h 2293671"/>
              <a:gd name="connsiteX163" fmla="*/ 2108906 w 2917172"/>
              <a:gd name="connsiteY163" fmla="*/ 2277398 h 2293671"/>
              <a:gd name="connsiteX164" fmla="*/ 2105620 w 2917172"/>
              <a:gd name="connsiteY164" fmla="*/ 2293671 h 2293671"/>
              <a:gd name="connsiteX165" fmla="*/ 2056632 w 2917172"/>
              <a:gd name="connsiteY165" fmla="*/ 2293671 h 2293671"/>
              <a:gd name="connsiteX166" fmla="*/ 2053346 w 2917172"/>
              <a:gd name="connsiteY166" fmla="*/ 2277398 h 2293671"/>
              <a:gd name="connsiteX167" fmla="*/ 2004329 w 2917172"/>
              <a:gd name="connsiteY167" fmla="*/ 2244906 h 2293671"/>
              <a:gd name="connsiteX168" fmla="*/ 1955312 w 2917172"/>
              <a:gd name="connsiteY168" fmla="*/ 2277398 h 2293671"/>
              <a:gd name="connsiteX169" fmla="*/ 1952026 w 2917172"/>
              <a:gd name="connsiteY169" fmla="*/ 2293671 h 2293671"/>
              <a:gd name="connsiteX170" fmla="*/ 1903038 w 2917172"/>
              <a:gd name="connsiteY170" fmla="*/ 2293671 h 2293671"/>
              <a:gd name="connsiteX171" fmla="*/ 1899752 w 2917172"/>
              <a:gd name="connsiteY171" fmla="*/ 2277398 h 2293671"/>
              <a:gd name="connsiteX172" fmla="*/ 1850734 w 2917172"/>
              <a:gd name="connsiteY172" fmla="*/ 2244906 h 2293671"/>
              <a:gd name="connsiteX173" fmla="*/ 1801717 w 2917172"/>
              <a:gd name="connsiteY173" fmla="*/ 2277398 h 2293671"/>
              <a:gd name="connsiteX174" fmla="*/ 1798431 w 2917172"/>
              <a:gd name="connsiteY174" fmla="*/ 2293671 h 2293671"/>
              <a:gd name="connsiteX175" fmla="*/ 1749443 w 2917172"/>
              <a:gd name="connsiteY175" fmla="*/ 2293671 h 2293671"/>
              <a:gd name="connsiteX176" fmla="*/ 1746158 w 2917172"/>
              <a:gd name="connsiteY176" fmla="*/ 2277398 h 2293671"/>
              <a:gd name="connsiteX177" fmla="*/ 1697140 w 2917172"/>
              <a:gd name="connsiteY177" fmla="*/ 2244906 h 2293671"/>
              <a:gd name="connsiteX178" fmla="*/ 1648123 w 2917172"/>
              <a:gd name="connsiteY178" fmla="*/ 2277398 h 2293671"/>
              <a:gd name="connsiteX179" fmla="*/ 1644837 w 2917172"/>
              <a:gd name="connsiteY179" fmla="*/ 2293671 h 2293671"/>
              <a:gd name="connsiteX180" fmla="*/ 1595849 w 2917172"/>
              <a:gd name="connsiteY180" fmla="*/ 2293671 h 2293671"/>
              <a:gd name="connsiteX181" fmla="*/ 1592563 w 2917172"/>
              <a:gd name="connsiteY181" fmla="*/ 2277398 h 2293671"/>
              <a:gd name="connsiteX182" fmla="*/ 1543545 w 2917172"/>
              <a:gd name="connsiteY182" fmla="*/ 2244906 h 2293671"/>
              <a:gd name="connsiteX183" fmla="*/ 1494528 w 2917172"/>
              <a:gd name="connsiteY183" fmla="*/ 2277398 h 2293671"/>
              <a:gd name="connsiteX184" fmla="*/ 1491242 w 2917172"/>
              <a:gd name="connsiteY184" fmla="*/ 2293671 h 2293671"/>
              <a:gd name="connsiteX185" fmla="*/ 1442254 w 2917172"/>
              <a:gd name="connsiteY185" fmla="*/ 2293671 h 2293671"/>
              <a:gd name="connsiteX186" fmla="*/ 1438969 w 2917172"/>
              <a:gd name="connsiteY186" fmla="*/ 2277398 h 2293671"/>
              <a:gd name="connsiteX187" fmla="*/ 1389951 w 2917172"/>
              <a:gd name="connsiteY187" fmla="*/ 2244906 h 2293671"/>
              <a:gd name="connsiteX188" fmla="*/ 1340933 w 2917172"/>
              <a:gd name="connsiteY188" fmla="*/ 2277398 h 2293671"/>
              <a:gd name="connsiteX189" fmla="*/ 1337648 w 2917172"/>
              <a:gd name="connsiteY189" fmla="*/ 2293671 h 2293671"/>
              <a:gd name="connsiteX190" fmla="*/ 1288659 w 2917172"/>
              <a:gd name="connsiteY190" fmla="*/ 2293671 h 2293671"/>
              <a:gd name="connsiteX191" fmla="*/ 1285374 w 2917172"/>
              <a:gd name="connsiteY191" fmla="*/ 2277398 h 2293671"/>
              <a:gd name="connsiteX192" fmla="*/ 1236356 w 2917172"/>
              <a:gd name="connsiteY192" fmla="*/ 2244906 h 2293671"/>
              <a:gd name="connsiteX193" fmla="*/ 1187339 w 2917172"/>
              <a:gd name="connsiteY193" fmla="*/ 2277398 h 2293671"/>
              <a:gd name="connsiteX194" fmla="*/ 1184053 w 2917172"/>
              <a:gd name="connsiteY194" fmla="*/ 2293671 h 2293671"/>
              <a:gd name="connsiteX195" fmla="*/ 1135065 w 2917172"/>
              <a:gd name="connsiteY195" fmla="*/ 2293671 h 2293671"/>
              <a:gd name="connsiteX196" fmla="*/ 1131780 w 2917172"/>
              <a:gd name="connsiteY196" fmla="*/ 2277398 h 2293671"/>
              <a:gd name="connsiteX197" fmla="*/ 1082762 w 2917172"/>
              <a:gd name="connsiteY197" fmla="*/ 2244906 h 2293671"/>
              <a:gd name="connsiteX198" fmla="*/ 1033744 w 2917172"/>
              <a:gd name="connsiteY198" fmla="*/ 2277398 h 2293671"/>
              <a:gd name="connsiteX199" fmla="*/ 1030458 w 2917172"/>
              <a:gd name="connsiteY199" fmla="*/ 2293671 h 2293671"/>
              <a:gd name="connsiteX200" fmla="*/ 981470 w 2917172"/>
              <a:gd name="connsiteY200" fmla="*/ 2293671 h 2293671"/>
              <a:gd name="connsiteX201" fmla="*/ 978185 w 2917172"/>
              <a:gd name="connsiteY201" fmla="*/ 2277398 h 2293671"/>
              <a:gd name="connsiteX202" fmla="*/ 929167 w 2917172"/>
              <a:gd name="connsiteY202" fmla="*/ 2244906 h 2293671"/>
              <a:gd name="connsiteX203" fmla="*/ 880150 w 2917172"/>
              <a:gd name="connsiteY203" fmla="*/ 2277398 h 2293671"/>
              <a:gd name="connsiteX204" fmla="*/ 876864 w 2917172"/>
              <a:gd name="connsiteY204" fmla="*/ 2293671 h 2293671"/>
              <a:gd name="connsiteX205" fmla="*/ 827876 w 2917172"/>
              <a:gd name="connsiteY205" fmla="*/ 2293671 h 2293671"/>
              <a:gd name="connsiteX206" fmla="*/ 824591 w 2917172"/>
              <a:gd name="connsiteY206" fmla="*/ 2277398 h 2293671"/>
              <a:gd name="connsiteX207" fmla="*/ 775573 w 2917172"/>
              <a:gd name="connsiteY207" fmla="*/ 2244906 h 2293671"/>
              <a:gd name="connsiteX208" fmla="*/ 726556 w 2917172"/>
              <a:gd name="connsiteY208" fmla="*/ 2277398 h 2293671"/>
              <a:gd name="connsiteX209" fmla="*/ 723270 w 2917172"/>
              <a:gd name="connsiteY209" fmla="*/ 2293671 h 2293671"/>
              <a:gd name="connsiteX210" fmla="*/ 674282 w 2917172"/>
              <a:gd name="connsiteY210" fmla="*/ 2293671 h 2293671"/>
              <a:gd name="connsiteX211" fmla="*/ 670997 w 2917172"/>
              <a:gd name="connsiteY211" fmla="*/ 2277398 h 2293671"/>
              <a:gd name="connsiteX212" fmla="*/ 621979 w 2917172"/>
              <a:gd name="connsiteY212" fmla="*/ 2244906 h 2293671"/>
              <a:gd name="connsiteX213" fmla="*/ 572961 w 2917172"/>
              <a:gd name="connsiteY213" fmla="*/ 2277398 h 2293671"/>
              <a:gd name="connsiteX214" fmla="*/ 569675 w 2917172"/>
              <a:gd name="connsiteY214" fmla="*/ 2293671 h 2293671"/>
              <a:gd name="connsiteX215" fmla="*/ 520687 w 2917172"/>
              <a:gd name="connsiteY215" fmla="*/ 2293671 h 2293671"/>
              <a:gd name="connsiteX216" fmla="*/ 517401 w 2917172"/>
              <a:gd name="connsiteY216" fmla="*/ 2277398 h 2293671"/>
              <a:gd name="connsiteX217" fmla="*/ 468384 w 2917172"/>
              <a:gd name="connsiteY217" fmla="*/ 2244906 h 2293671"/>
              <a:gd name="connsiteX218" fmla="*/ 419367 w 2917172"/>
              <a:gd name="connsiteY218" fmla="*/ 2277398 h 2293671"/>
              <a:gd name="connsiteX219" fmla="*/ 416081 w 2917172"/>
              <a:gd name="connsiteY219" fmla="*/ 2293671 h 2293671"/>
              <a:gd name="connsiteX220" fmla="*/ 367093 w 2917172"/>
              <a:gd name="connsiteY220" fmla="*/ 2293671 h 2293671"/>
              <a:gd name="connsiteX221" fmla="*/ 363807 w 2917172"/>
              <a:gd name="connsiteY221" fmla="*/ 2277398 h 2293671"/>
              <a:gd name="connsiteX222" fmla="*/ 314790 w 2917172"/>
              <a:gd name="connsiteY222" fmla="*/ 2244906 h 2293671"/>
              <a:gd name="connsiteX223" fmla="*/ 265772 w 2917172"/>
              <a:gd name="connsiteY223" fmla="*/ 2277398 h 2293671"/>
              <a:gd name="connsiteX224" fmla="*/ 262486 w 2917172"/>
              <a:gd name="connsiteY224" fmla="*/ 2293671 h 2293671"/>
              <a:gd name="connsiteX225" fmla="*/ 213498 w 2917172"/>
              <a:gd name="connsiteY225" fmla="*/ 2293671 h 2293671"/>
              <a:gd name="connsiteX226" fmla="*/ 210213 w 2917172"/>
              <a:gd name="connsiteY226" fmla="*/ 2277398 h 2293671"/>
              <a:gd name="connsiteX227" fmla="*/ 161196 w 2917172"/>
              <a:gd name="connsiteY227" fmla="*/ 2244906 h 2293671"/>
              <a:gd name="connsiteX228" fmla="*/ 112178 w 2917172"/>
              <a:gd name="connsiteY228" fmla="*/ 2277398 h 2293671"/>
              <a:gd name="connsiteX229" fmla="*/ 108892 w 2917172"/>
              <a:gd name="connsiteY229" fmla="*/ 2293671 h 2293671"/>
              <a:gd name="connsiteX230" fmla="*/ 59904 w 2917172"/>
              <a:gd name="connsiteY230" fmla="*/ 2293671 h 2293671"/>
              <a:gd name="connsiteX231" fmla="*/ 56618 w 2917172"/>
              <a:gd name="connsiteY231" fmla="*/ 2277398 h 2293671"/>
              <a:gd name="connsiteX232" fmla="*/ 7600 w 2917172"/>
              <a:gd name="connsiteY232" fmla="*/ 2244906 h 2293671"/>
              <a:gd name="connsiteX233" fmla="*/ 0 w 2917172"/>
              <a:gd name="connsiteY233" fmla="*/ 2246441 h 2293671"/>
              <a:gd name="connsiteX234" fmla="*/ 0 w 2917172"/>
              <a:gd name="connsiteY234" fmla="*/ 512321 h 2293671"/>
              <a:gd name="connsiteX235" fmla="*/ 14839 w 2917172"/>
              <a:gd name="connsiteY235" fmla="*/ 506174 h 2293671"/>
              <a:gd name="connsiteX236" fmla="*/ 23083 w 2917172"/>
              <a:gd name="connsiteY236" fmla="*/ 486271 h 2293671"/>
              <a:gd name="connsiteX237" fmla="*/ 14839 w 2917172"/>
              <a:gd name="connsiteY237" fmla="*/ 466368 h 2293671"/>
              <a:gd name="connsiteX238" fmla="*/ 0 w 2917172"/>
              <a:gd name="connsiteY238" fmla="*/ 460222 h 2293671"/>
              <a:gd name="connsiteX239" fmla="*/ 0 w 2917172"/>
              <a:gd name="connsiteY239" fmla="*/ 371475 h 2293671"/>
              <a:gd name="connsiteX240" fmla="*/ 0 w 2917172"/>
              <a:gd name="connsiteY240" fmla="*/ 304439 h 2293671"/>
              <a:gd name="connsiteX241" fmla="*/ 0 w 2917172"/>
              <a:gd name="connsiteY241" fmla="*/ 244204 h 2293671"/>
              <a:gd name="connsiteX242" fmla="*/ 0 w 2917172"/>
              <a:gd name="connsiteY242" fmla="*/ 142874 h 229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</a:cxnLst>
            <a:rect l="l" t="t" r="r" b="b"/>
            <a:pathLst>
              <a:path w="2917172" h="2293671">
                <a:moveTo>
                  <a:pt x="2809648" y="458124"/>
                </a:moveTo>
                <a:cubicBezTo>
                  <a:pt x="2794103" y="458124"/>
                  <a:pt x="2781501" y="470726"/>
                  <a:pt x="2781501" y="486271"/>
                </a:cubicBezTo>
                <a:cubicBezTo>
                  <a:pt x="2781501" y="501817"/>
                  <a:pt x="2794103" y="514418"/>
                  <a:pt x="2809648" y="514418"/>
                </a:cubicBezTo>
                <a:cubicBezTo>
                  <a:pt x="2825193" y="514418"/>
                  <a:pt x="2837795" y="501817"/>
                  <a:pt x="2837795" y="486271"/>
                </a:cubicBezTo>
                <a:cubicBezTo>
                  <a:pt x="2837795" y="470726"/>
                  <a:pt x="2825193" y="458124"/>
                  <a:pt x="2809648" y="458124"/>
                </a:cubicBezTo>
                <a:close/>
                <a:moveTo>
                  <a:pt x="2697060" y="458124"/>
                </a:moveTo>
                <a:cubicBezTo>
                  <a:pt x="2681514" y="458124"/>
                  <a:pt x="2668913" y="470726"/>
                  <a:pt x="2668913" y="486271"/>
                </a:cubicBezTo>
                <a:cubicBezTo>
                  <a:pt x="2668913" y="501817"/>
                  <a:pt x="2681514" y="514418"/>
                  <a:pt x="2697060" y="514418"/>
                </a:cubicBezTo>
                <a:cubicBezTo>
                  <a:pt x="2712605" y="514418"/>
                  <a:pt x="2725207" y="501817"/>
                  <a:pt x="2725207" y="486271"/>
                </a:cubicBezTo>
                <a:cubicBezTo>
                  <a:pt x="2725207" y="470726"/>
                  <a:pt x="2712605" y="458124"/>
                  <a:pt x="2697060" y="458124"/>
                </a:cubicBezTo>
                <a:close/>
                <a:moveTo>
                  <a:pt x="2584471" y="458124"/>
                </a:moveTo>
                <a:cubicBezTo>
                  <a:pt x="2568926" y="458124"/>
                  <a:pt x="2556324" y="470726"/>
                  <a:pt x="2556324" y="486271"/>
                </a:cubicBezTo>
                <a:cubicBezTo>
                  <a:pt x="2556324" y="501817"/>
                  <a:pt x="2568926" y="514418"/>
                  <a:pt x="2584471" y="514418"/>
                </a:cubicBezTo>
                <a:cubicBezTo>
                  <a:pt x="2600016" y="514418"/>
                  <a:pt x="2612618" y="501817"/>
                  <a:pt x="2612618" y="486271"/>
                </a:cubicBezTo>
                <a:cubicBezTo>
                  <a:pt x="2612618" y="470726"/>
                  <a:pt x="2600016" y="458124"/>
                  <a:pt x="2584471" y="458124"/>
                </a:cubicBezTo>
                <a:close/>
                <a:moveTo>
                  <a:pt x="2471883" y="458124"/>
                </a:moveTo>
                <a:cubicBezTo>
                  <a:pt x="2456337" y="458124"/>
                  <a:pt x="2443736" y="470726"/>
                  <a:pt x="2443736" y="486271"/>
                </a:cubicBezTo>
                <a:cubicBezTo>
                  <a:pt x="2443736" y="501817"/>
                  <a:pt x="2456337" y="514418"/>
                  <a:pt x="2471883" y="514418"/>
                </a:cubicBezTo>
                <a:cubicBezTo>
                  <a:pt x="2487428" y="514418"/>
                  <a:pt x="2500029" y="501817"/>
                  <a:pt x="2500029" y="486271"/>
                </a:cubicBezTo>
                <a:cubicBezTo>
                  <a:pt x="2500029" y="470726"/>
                  <a:pt x="2487428" y="458124"/>
                  <a:pt x="2471883" y="458124"/>
                </a:cubicBezTo>
                <a:close/>
                <a:moveTo>
                  <a:pt x="2359294" y="458124"/>
                </a:moveTo>
                <a:cubicBezTo>
                  <a:pt x="2343749" y="458124"/>
                  <a:pt x="2331147" y="470726"/>
                  <a:pt x="2331147" y="486271"/>
                </a:cubicBezTo>
                <a:cubicBezTo>
                  <a:pt x="2331147" y="501817"/>
                  <a:pt x="2343749" y="514418"/>
                  <a:pt x="2359294" y="514418"/>
                </a:cubicBezTo>
                <a:cubicBezTo>
                  <a:pt x="2374839" y="514418"/>
                  <a:pt x="2387441" y="501817"/>
                  <a:pt x="2387441" y="486271"/>
                </a:cubicBezTo>
                <a:cubicBezTo>
                  <a:pt x="2387441" y="470726"/>
                  <a:pt x="2374839" y="458124"/>
                  <a:pt x="2359294" y="458124"/>
                </a:cubicBezTo>
                <a:close/>
                <a:moveTo>
                  <a:pt x="2246705" y="458124"/>
                </a:moveTo>
                <a:cubicBezTo>
                  <a:pt x="2231160" y="458124"/>
                  <a:pt x="2218559" y="470726"/>
                  <a:pt x="2218559" y="486271"/>
                </a:cubicBezTo>
                <a:cubicBezTo>
                  <a:pt x="2218559" y="501817"/>
                  <a:pt x="2231160" y="514418"/>
                  <a:pt x="2246705" y="514418"/>
                </a:cubicBezTo>
                <a:cubicBezTo>
                  <a:pt x="2262251" y="514418"/>
                  <a:pt x="2274852" y="501817"/>
                  <a:pt x="2274852" y="486271"/>
                </a:cubicBezTo>
                <a:cubicBezTo>
                  <a:pt x="2274852" y="470726"/>
                  <a:pt x="2262251" y="458124"/>
                  <a:pt x="2246705" y="458124"/>
                </a:cubicBezTo>
                <a:close/>
                <a:moveTo>
                  <a:pt x="2134117" y="458124"/>
                </a:moveTo>
                <a:cubicBezTo>
                  <a:pt x="2118572" y="458124"/>
                  <a:pt x="2105970" y="470726"/>
                  <a:pt x="2105970" y="486271"/>
                </a:cubicBezTo>
                <a:cubicBezTo>
                  <a:pt x="2105970" y="501817"/>
                  <a:pt x="2118572" y="514418"/>
                  <a:pt x="2134117" y="514418"/>
                </a:cubicBezTo>
                <a:cubicBezTo>
                  <a:pt x="2149662" y="514418"/>
                  <a:pt x="2162264" y="501817"/>
                  <a:pt x="2162264" y="486271"/>
                </a:cubicBezTo>
                <a:cubicBezTo>
                  <a:pt x="2162264" y="470726"/>
                  <a:pt x="2149662" y="458124"/>
                  <a:pt x="2134117" y="458124"/>
                </a:cubicBezTo>
                <a:close/>
                <a:moveTo>
                  <a:pt x="2021528" y="458124"/>
                </a:moveTo>
                <a:cubicBezTo>
                  <a:pt x="2005983" y="458124"/>
                  <a:pt x="1993382" y="470726"/>
                  <a:pt x="1993382" y="486271"/>
                </a:cubicBezTo>
                <a:cubicBezTo>
                  <a:pt x="1993382" y="501817"/>
                  <a:pt x="2005983" y="514418"/>
                  <a:pt x="2021528" y="514418"/>
                </a:cubicBezTo>
                <a:cubicBezTo>
                  <a:pt x="2037074" y="514418"/>
                  <a:pt x="2049675" y="501817"/>
                  <a:pt x="2049675" y="486271"/>
                </a:cubicBezTo>
                <a:cubicBezTo>
                  <a:pt x="2049675" y="470726"/>
                  <a:pt x="2037074" y="458124"/>
                  <a:pt x="2021528" y="458124"/>
                </a:cubicBezTo>
                <a:close/>
                <a:moveTo>
                  <a:pt x="1908940" y="458124"/>
                </a:moveTo>
                <a:cubicBezTo>
                  <a:pt x="1893395" y="458124"/>
                  <a:pt x="1880793" y="470726"/>
                  <a:pt x="1880793" y="486271"/>
                </a:cubicBezTo>
                <a:cubicBezTo>
                  <a:pt x="1880793" y="501817"/>
                  <a:pt x="1893395" y="514418"/>
                  <a:pt x="1908940" y="514418"/>
                </a:cubicBezTo>
                <a:cubicBezTo>
                  <a:pt x="1924485" y="514418"/>
                  <a:pt x="1937087" y="501817"/>
                  <a:pt x="1937087" y="486271"/>
                </a:cubicBezTo>
                <a:cubicBezTo>
                  <a:pt x="1937087" y="470726"/>
                  <a:pt x="1924485" y="458124"/>
                  <a:pt x="1908940" y="458124"/>
                </a:cubicBezTo>
                <a:close/>
                <a:moveTo>
                  <a:pt x="1796351" y="458124"/>
                </a:moveTo>
                <a:cubicBezTo>
                  <a:pt x="1780806" y="458124"/>
                  <a:pt x="1768204" y="470726"/>
                  <a:pt x="1768204" y="486271"/>
                </a:cubicBezTo>
                <a:cubicBezTo>
                  <a:pt x="1768204" y="501817"/>
                  <a:pt x="1780806" y="514418"/>
                  <a:pt x="1796351" y="514418"/>
                </a:cubicBezTo>
                <a:cubicBezTo>
                  <a:pt x="1811897" y="514418"/>
                  <a:pt x="1824498" y="501817"/>
                  <a:pt x="1824498" y="486271"/>
                </a:cubicBezTo>
                <a:cubicBezTo>
                  <a:pt x="1824498" y="470726"/>
                  <a:pt x="1811897" y="458124"/>
                  <a:pt x="1796351" y="458124"/>
                </a:cubicBezTo>
                <a:close/>
                <a:moveTo>
                  <a:pt x="1683763" y="458124"/>
                </a:moveTo>
                <a:cubicBezTo>
                  <a:pt x="1668218" y="458124"/>
                  <a:pt x="1655616" y="470726"/>
                  <a:pt x="1655616" y="486271"/>
                </a:cubicBezTo>
                <a:cubicBezTo>
                  <a:pt x="1655616" y="501817"/>
                  <a:pt x="1668218" y="514418"/>
                  <a:pt x="1683763" y="514418"/>
                </a:cubicBezTo>
                <a:cubicBezTo>
                  <a:pt x="1699308" y="514418"/>
                  <a:pt x="1711910" y="501817"/>
                  <a:pt x="1711910" y="486271"/>
                </a:cubicBezTo>
                <a:cubicBezTo>
                  <a:pt x="1711910" y="470726"/>
                  <a:pt x="1699308" y="458124"/>
                  <a:pt x="1683763" y="458124"/>
                </a:cubicBezTo>
                <a:close/>
                <a:moveTo>
                  <a:pt x="1571174" y="458124"/>
                </a:moveTo>
                <a:cubicBezTo>
                  <a:pt x="1555629" y="458124"/>
                  <a:pt x="1543027" y="470726"/>
                  <a:pt x="1543027" y="486271"/>
                </a:cubicBezTo>
                <a:cubicBezTo>
                  <a:pt x="1543027" y="501817"/>
                  <a:pt x="1555629" y="514418"/>
                  <a:pt x="1571174" y="514418"/>
                </a:cubicBezTo>
                <a:cubicBezTo>
                  <a:pt x="1586720" y="514418"/>
                  <a:pt x="1599321" y="501817"/>
                  <a:pt x="1599321" y="486271"/>
                </a:cubicBezTo>
                <a:cubicBezTo>
                  <a:pt x="1599321" y="470726"/>
                  <a:pt x="1586720" y="458124"/>
                  <a:pt x="1571174" y="458124"/>
                </a:cubicBezTo>
                <a:close/>
                <a:moveTo>
                  <a:pt x="1458586" y="458124"/>
                </a:moveTo>
                <a:cubicBezTo>
                  <a:pt x="1443041" y="458124"/>
                  <a:pt x="1430439" y="470726"/>
                  <a:pt x="1430439" y="486271"/>
                </a:cubicBezTo>
                <a:cubicBezTo>
                  <a:pt x="1430439" y="501817"/>
                  <a:pt x="1443041" y="514418"/>
                  <a:pt x="1458586" y="514418"/>
                </a:cubicBezTo>
                <a:cubicBezTo>
                  <a:pt x="1474131" y="514418"/>
                  <a:pt x="1486733" y="501817"/>
                  <a:pt x="1486733" y="486271"/>
                </a:cubicBezTo>
                <a:cubicBezTo>
                  <a:pt x="1486733" y="470726"/>
                  <a:pt x="1474131" y="458124"/>
                  <a:pt x="1458586" y="458124"/>
                </a:cubicBezTo>
                <a:close/>
                <a:moveTo>
                  <a:pt x="1345997" y="458124"/>
                </a:moveTo>
                <a:cubicBezTo>
                  <a:pt x="1330452" y="458124"/>
                  <a:pt x="1317850" y="470726"/>
                  <a:pt x="1317850" y="486271"/>
                </a:cubicBezTo>
                <a:cubicBezTo>
                  <a:pt x="1317850" y="501817"/>
                  <a:pt x="1330452" y="514418"/>
                  <a:pt x="1345997" y="514418"/>
                </a:cubicBezTo>
                <a:cubicBezTo>
                  <a:pt x="1361543" y="514418"/>
                  <a:pt x="1374144" y="501817"/>
                  <a:pt x="1374144" y="486271"/>
                </a:cubicBezTo>
                <a:cubicBezTo>
                  <a:pt x="1374144" y="470726"/>
                  <a:pt x="1361543" y="458124"/>
                  <a:pt x="1345997" y="458124"/>
                </a:cubicBezTo>
                <a:close/>
                <a:moveTo>
                  <a:pt x="1233409" y="458124"/>
                </a:moveTo>
                <a:cubicBezTo>
                  <a:pt x="1217863" y="458124"/>
                  <a:pt x="1205262" y="470726"/>
                  <a:pt x="1205262" y="486271"/>
                </a:cubicBezTo>
                <a:cubicBezTo>
                  <a:pt x="1205262" y="501817"/>
                  <a:pt x="1217863" y="514418"/>
                  <a:pt x="1233409" y="514418"/>
                </a:cubicBezTo>
                <a:cubicBezTo>
                  <a:pt x="1248954" y="514418"/>
                  <a:pt x="1261556" y="501817"/>
                  <a:pt x="1261556" y="486271"/>
                </a:cubicBezTo>
                <a:cubicBezTo>
                  <a:pt x="1261556" y="470726"/>
                  <a:pt x="1248954" y="458124"/>
                  <a:pt x="1233409" y="458124"/>
                </a:cubicBezTo>
                <a:close/>
                <a:moveTo>
                  <a:pt x="1120820" y="458124"/>
                </a:moveTo>
                <a:cubicBezTo>
                  <a:pt x="1105275" y="458124"/>
                  <a:pt x="1092673" y="470726"/>
                  <a:pt x="1092673" y="486271"/>
                </a:cubicBezTo>
                <a:cubicBezTo>
                  <a:pt x="1092673" y="501817"/>
                  <a:pt x="1105275" y="514418"/>
                  <a:pt x="1120820" y="514418"/>
                </a:cubicBezTo>
                <a:cubicBezTo>
                  <a:pt x="1136365" y="514418"/>
                  <a:pt x="1148967" y="501817"/>
                  <a:pt x="1148967" y="486271"/>
                </a:cubicBezTo>
                <a:cubicBezTo>
                  <a:pt x="1148967" y="470726"/>
                  <a:pt x="1136365" y="458124"/>
                  <a:pt x="1120820" y="458124"/>
                </a:cubicBezTo>
                <a:close/>
                <a:moveTo>
                  <a:pt x="1008232" y="458124"/>
                </a:moveTo>
                <a:cubicBezTo>
                  <a:pt x="992686" y="458124"/>
                  <a:pt x="980085" y="470726"/>
                  <a:pt x="980085" y="486271"/>
                </a:cubicBezTo>
                <a:cubicBezTo>
                  <a:pt x="980085" y="501817"/>
                  <a:pt x="992686" y="514418"/>
                  <a:pt x="1008232" y="514418"/>
                </a:cubicBezTo>
                <a:cubicBezTo>
                  <a:pt x="1023777" y="514418"/>
                  <a:pt x="1036379" y="501817"/>
                  <a:pt x="1036379" y="486271"/>
                </a:cubicBezTo>
                <a:cubicBezTo>
                  <a:pt x="1036379" y="470726"/>
                  <a:pt x="1023777" y="458124"/>
                  <a:pt x="1008232" y="458124"/>
                </a:cubicBezTo>
                <a:close/>
                <a:moveTo>
                  <a:pt x="895643" y="458124"/>
                </a:moveTo>
                <a:cubicBezTo>
                  <a:pt x="880098" y="458124"/>
                  <a:pt x="867496" y="470726"/>
                  <a:pt x="867496" y="486271"/>
                </a:cubicBezTo>
                <a:cubicBezTo>
                  <a:pt x="867496" y="501817"/>
                  <a:pt x="880098" y="514418"/>
                  <a:pt x="895643" y="514418"/>
                </a:cubicBezTo>
                <a:cubicBezTo>
                  <a:pt x="911188" y="514418"/>
                  <a:pt x="923790" y="501817"/>
                  <a:pt x="923790" y="486271"/>
                </a:cubicBezTo>
                <a:cubicBezTo>
                  <a:pt x="923790" y="470726"/>
                  <a:pt x="911188" y="458124"/>
                  <a:pt x="895643" y="458124"/>
                </a:cubicBezTo>
                <a:close/>
                <a:moveTo>
                  <a:pt x="783055" y="458124"/>
                </a:moveTo>
                <a:cubicBezTo>
                  <a:pt x="767510" y="458124"/>
                  <a:pt x="754908" y="470726"/>
                  <a:pt x="754908" y="486271"/>
                </a:cubicBezTo>
                <a:cubicBezTo>
                  <a:pt x="754908" y="501817"/>
                  <a:pt x="767510" y="514418"/>
                  <a:pt x="783055" y="514418"/>
                </a:cubicBezTo>
                <a:cubicBezTo>
                  <a:pt x="798600" y="514418"/>
                  <a:pt x="811202" y="501817"/>
                  <a:pt x="811202" y="486271"/>
                </a:cubicBezTo>
                <a:cubicBezTo>
                  <a:pt x="811202" y="470726"/>
                  <a:pt x="798600" y="458124"/>
                  <a:pt x="783055" y="458124"/>
                </a:cubicBezTo>
                <a:close/>
                <a:moveTo>
                  <a:pt x="670467" y="458124"/>
                </a:moveTo>
                <a:cubicBezTo>
                  <a:pt x="654922" y="458124"/>
                  <a:pt x="642320" y="470726"/>
                  <a:pt x="642320" y="486271"/>
                </a:cubicBezTo>
                <a:cubicBezTo>
                  <a:pt x="642320" y="501817"/>
                  <a:pt x="654922" y="514418"/>
                  <a:pt x="670467" y="514418"/>
                </a:cubicBezTo>
                <a:cubicBezTo>
                  <a:pt x="686012" y="514418"/>
                  <a:pt x="698614" y="501817"/>
                  <a:pt x="698614" y="486271"/>
                </a:cubicBezTo>
                <a:cubicBezTo>
                  <a:pt x="698614" y="470726"/>
                  <a:pt x="686012" y="458124"/>
                  <a:pt x="670467" y="458124"/>
                </a:cubicBezTo>
                <a:close/>
                <a:moveTo>
                  <a:pt x="557878" y="458124"/>
                </a:moveTo>
                <a:cubicBezTo>
                  <a:pt x="542333" y="458124"/>
                  <a:pt x="529732" y="470726"/>
                  <a:pt x="529732" y="486271"/>
                </a:cubicBezTo>
                <a:cubicBezTo>
                  <a:pt x="529732" y="501817"/>
                  <a:pt x="542333" y="514418"/>
                  <a:pt x="557878" y="514418"/>
                </a:cubicBezTo>
                <a:cubicBezTo>
                  <a:pt x="573423" y="514418"/>
                  <a:pt x="586025" y="501817"/>
                  <a:pt x="586025" y="486271"/>
                </a:cubicBezTo>
                <a:cubicBezTo>
                  <a:pt x="586025" y="470726"/>
                  <a:pt x="573423" y="458124"/>
                  <a:pt x="557878" y="458124"/>
                </a:cubicBezTo>
                <a:close/>
                <a:moveTo>
                  <a:pt x="445290" y="458124"/>
                </a:moveTo>
                <a:cubicBezTo>
                  <a:pt x="429744" y="458124"/>
                  <a:pt x="417143" y="470726"/>
                  <a:pt x="417143" y="486271"/>
                </a:cubicBezTo>
                <a:cubicBezTo>
                  <a:pt x="417143" y="501817"/>
                  <a:pt x="429744" y="514418"/>
                  <a:pt x="445290" y="514418"/>
                </a:cubicBezTo>
                <a:cubicBezTo>
                  <a:pt x="460836" y="514418"/>
                  <a:pt x="473437" y="501817"/>
                  <a:pt x="473437" y="486271"/>
                </a:cubicBezTo>
                <a:cubicBezTo>
                  <a:pt x="473437" y="470726"/>
                  <a:pt x="460836" y="458124"/>
                  <a:pt x="445290" y="458124"/>
                </a:cubicBezTo>
                <a:close/>
                <a:moveTo>
                  <a:pt x="332701" y="458124"/>
                </a:moveTo>
                <a:cubicBezTo>
                  <a:pt x="317156" y="458124"/>
                  <a:pt x="304554" y="470726"/>
                  <a:pt x="304554" y="486271"/>
                </a:cubicBezTo>
                <a:cubicBezTo>
                  <a:pt x="304554" y="501817"/>
                  <a:pt x="317156" y="514418"/>
                  <a:pt x="332701" y="514418"/>
                </a:cubicBezTo>
                <a:cubicBezTo>
                  <a:pt x="348247" y="514418"/>
                  <a:pt x="360848" y="501817"/>
                  <a:pt x="360848" y="486271"/>
                </a:cubicBezTo>
                <a:cubicBezTo>
                  <a:pt x="360848" y="470726"/>
                  <a:pt x="348247" y="458124"/>
                  <a:pt x="332701" y="458124"/>
                </a:cubicBezTo>
                <a:close/>
                <a:moveTo>
                  <a:pt x="220113" y="458124"/>
                </a:moveTo>
                <a:cubicBezTo>
                  <a:pt x="204568" y="458124"/>
                  <a:pt x="191966" y="470726"/>
                  <a:pt x="191966" y="486271"/>
                </a:cubicBezTo>
                <a:cubicBezTo>
                  <a:pt x="191966" y="501817"/>
                  <a:pt x="204568" y="514418"/>
                  <a:pt x="220113" y="514418"/>
                </a:cubicBezTo>
                <a:cubicBezTo>
                  <a:pt x="235659" y="514418"/>
                  <a:pt x="248260" y="501817"/>
                  <a:pt x="248260" y="486271"/>
                </a:cubicBezTo>
                <a:cubicBezTo>
                  <a:pt x="248260" y="470726"/>
                  <a:pt x="235659" y="458124"/>
                  <a:pt x="220113" y="458124"/>
                </a:cubicBezTo>
                <a:close/>
                <a:moveTo>
                  <a:pt x="107525" y="458124"/>
                </a:moveTo>
                <a:cubicBezTo>
                  <a:pt x="91980" y="458124"/>
                  <a:pt x="79378" y="470726"/>
                  <a:pt x="79378" y="486271"/>
                </a:cubicBezTo>
                <a:cubicBezTo>
                  <a:pt x="79378" y="501817"/>
                  <a:pt x="91980" y="514418"/>
                  <a:pt x="107525" y="514418"/>
                </a:cubicBezTo>
                <a:cubicBezTo>
                  <a:pt x="123070" y="514418"/>
                  <a:pt x="135672" y="501817"/>
                  <a:pt x="135672" y="486271"/>
                </a:cubicBezTo>
                <a:cubicBezTo>
                  <a:pt x="135672" y="470726"/>
                  <a:pt x="123070" y="458124"/>
                  <a:pt x="107525" y="458124"/>
                </a:cubicBezTo>
                <a:close/>
                <a:moveTo>
                  <a:pt x="0" y="0"/>
                </a:moveTo>
                <a:lnTo>
                  <a:pt x="2916000" y="0"/>
                </a:lnTo>
                <a:lnTo>
                  <a:pt x="2916000" y="142874"/>
                </a:lnTo>
                <a:lnTo>
                  <a:pt x="2917172" y="142874"/>
                </a:lnTo>
                <a:lnTo>
                  <a:pt x="2917172" y="244204"/>
                </a:lnTo>
                <a:lnTo>
                  <a:pt x="2917172" y="304439"/>
                </a:lnTo>
                <a:lnTo>
                  <a:pt x="2917172" y="460222"/>
                </a:lnTo>
                <a:lnTo>
                  <a:pt x="2902334" y="466368"/>
                </a:lnTo>
                <a:cubicBezTo>
                  <a:pt x="2897241" y="471462"/>
                  <a:pt x="2894090" y="478499"/>
                  <a:pt x="2894090" y="486271"/>
                </a:cubicBezTo>
                <a:cubicBezTo>
                  <a:pt x="2894090" y="494044"/>
                  <a:pt x="2897241" y="501081"/>
                  <a:pt x="2902334" y="506174"/>
                </a:cubicBezTo>
                <a:lnTo>
                  <a:pt x="2917172" y="512321"/>
                </a:lnTo>
                <a:lnTo>
                  <a:pt x="2917172" y="2246668"/>
                </a:lnTo>
                <a:lnTo>
                  <a:pt x="2905193" y="2249087"/>
                </a:lnTo>
                <a:cubicBezTo>
                  <a:pt x="2892464" y="2254471"/>
                  <a:pt x="2882267" y="2264668"/>
                  <a:pt x="2876883" y="2277398"/>
                </a:cubicBezTo>
                <a:lnTo>
                  <a:pt x="2873597" y="2293671"/>
                </a:lnTo>
                <a:lnTo>
                  <a:pt x="2824605" y="2293671"/>
                </a:lnTo>
                <a:lnTo>
                  <a:pt x="2821320" y="2277398"/>
                </a:lnTo>
                <a:cubicBezTo>
                  <a:pt x="2813243" y="2258304"/>
                  <a:pt x="2794337" y="2244906"/>
                  <a:pt x="2772302" y="2244906"/>
                </a:cubicBezTo>
                <a:cubicBezTo>
                  <a:pt x="2750266" y="2244906"/>
                  <a:pt x="2731360" y="2258304"/>
                  <a:pt x="2723284" y="2277398"/>
                </a:cubicBezTo>
                <a:lnTo>
                  <a:pt x="2719998" y="2293671"/>
                </a:lnTo>
                <a:lnTo>
                  <a:pt x="2671010" y="2293671"/>
                </a:lnTo>
                <a:lnTo>
                  <a:pt x="2667725" y="2277398"/>
                </a:lnTo>
                <a:cubicBezTo>
                  <a:pt x="2659649" y="2258304"/>
                  <a:pt x="2640742" y="2244906"/>
                  <a:pt x="2618707" y="2244906"/>
                </a:cubicBezTo>
                <a:cubicBezTo>
                  <a:pt x="2596672" y="2244906"/>
                  <a:pt x="2577766" y="2258304"/>
                  <a:pt x="2569690" y="2277398"/>
                </a:cubicBezTo>
                <a:lnTo>
                  <a:pt x="2566404" y="2293671"/>
                </a:lnTo>
                <a:lnTo>
                  <a:pt x="2517416" y="2293671"/>
                </a:lnTo>
                <a:lnTo>
                  <a:pt x="2514131" y="2277398"/>
                </a:lnTo>
                <a:cubicBezTo>
                  <a:pt x="2506054" y="2258304"/>
                  <a:pt x="2487148" y="2244906"/>
                  <a:pt x="2465113" y="2244906"/>
                </a:cubicBezTo>
                <a:cubicBezTo>
                  <a:pt x="2443077" y="2244906"/>
                  <a:pt x="2424171" y="2258304"/>
                  <a:pt x="2416095" y="2277398"/>
                </a:cubicBezTo>
                <a:lnTo>
                  <a:pt x="2412810" y="2293671"/>
                </a:lnTo>
                <a:lnTo>
                  <a:pt x="2363821" y="2293671"/>
                </a:lnTo>
                <a:lnTo>
                  <a:pt x="2360536" y="2277398"/>
                </a:lnTo>
                <a:cubicBezTo>
                  <a:pt x="2352460" y="2258304"/>
                  <a:pt x="2333553" y="2244906"/>
                  <a:pt x="2311518" y="2244906"/>
                </a:cubicBezTo>
                <a:cubicBezTo>
                  <a:pt x="2289483" y="2244906"/>
                  <a:pt x="2270577" y="2258304"/>
                  <a:pt x="2262501" y="2277398"/>
                </a:cubicBezTo>
                <a:lnTo>
                  <a:pt x="2259215" y="2293671"/>
                </a:lnTo>
                <a:lnTo>
                  <a:pt x="2210227" y="2293671"/>
                </a:lnTo>
                <a:lnTo>
                  <a:pt x="2206941" y="2277398"/>
                </a:lnTo>
                <a:cubicBezTo>
                  <a:pt x="2198865" y="2258304"/>
                  <a:pt x="2179959" y="2244906"/>
                  <a:pt x="2157923" y="2244906"/>
                </a:cubicBezTo>
                <a:cubicBezTo>
                  <a:pt x="2135888" y="2244906"/>
                  <a:pt x="2116982" y="2258304"/>
                  <a:pt x="2108906" y="2277398"/>
                </a:cubicBezTo>
                <a:lnTo>
                  <a:pt x="2105620" y="2293671"/>
                </a:lnTo>
                <a:lnTo>
                  <a:pt x="2056632" y="2293671"/>
                </a:lnTo>
                <a:lnTo>
                  <a:pt x="2053346" y="2277398"/>
                </a:lnTo>
                <a:cubicBezTo>
                  <a:pt x="2045271" y="2258304"/>
                  <a:pt x="2026364" y="2244906"/>
                  <a:pt x="2004329" y="2244906"/>
                </a:cubicBezTo>
                <a:cubicBezTo>
                  <a:pt x="1982294" y="2244906"/>
                  <a:pt x="1963387" y="2258304"/>
                  <a:pt x="1955312" y="2277398"/>
                </a:cubicBezTo>
                <a:lnTo>
                  <a:pt x="1952026" y="2293671"/>
                </a:lnTo>
                <a:lnTo>
                  <a:pt x="1903038" y="2293671"/>
                </a:lnTo>
                <a:lnTo>
                  <a:pt x="1899752" y="2277398"/>
                </a:lnTo>
                <a:cubicBezTo>
                  <a:pt x="1891676" y="2258304"/>
                  <a:pt x="1872770" y="2244906"/>
                  <a:pt x="1850734" y="2244906"/>
                </a:cubicBezTo>
                <a:cubicBezTo>
                  <a:pt x="1828699" y="2244906"/>
                  <a:pt x="1809793" y="2258304"/>
                  <a:pt x="1801717" y="2277398"/>
                </a:cubicBezTo>
                <a:lnTo>
                  <a:pt x="1798431" y="2293671"/>
                </a:lnTo>
                <a:lnTo>
                  <a:pt x="1749443" y="2293671"/>
                </a:lnTo>
                <a:lnTo>
                  <a:pt x="1746158" y="2277398"/>
                </a:lnTo>
                <a:cubicBezTo>
                  <a:pt x="1738081" y="2258304"/>
                  <a:pt x="1719175" y="2244906"/>
                  <a:pt x="1697140" y="2244906"/>
                </a:cubicBezTo>
                <a:cubicBezTo>
                  <a:pt x="1675105" y="2244906"/>
                  <a:pt x="1656198" y="2258304"/>
                  <a:pt x="1648123" y="2277398"/>
                </a:cubicBezTo>
                <a:lnTo>
                  <a:pt x="1644837" y="2293671"/>
                </a:lnTo>
                <a:lnTo>
                  <a:pt x="1595849" y="2293671"/>
                </a:lnTo>
                <a:lnTo>
                  <a:pt x="1592563" y="2277398"/>
                </a:lnTo>
                <a:cubicBezTo>
                  <a:pt x="1584487" y="2258304"/>
                  <a:pt x="1565581" y="2244906"/>
                  <a:pt x="1543545" y="2244906"/>
                </a:cubicBezTo>
                <a:cubicBezTo>
                  <a:pt x="1521510" y="2244906"/>
                  <a:pt x="1502604" y="2258304"/>
                  <a:pt x="1494528" y="2277398"/>
                </a:cubicBezTo>
                <a:lnTo>
                  <a:pt x="1491242" y="2293671"/>
                </a:lnTo>
                <a:lnTo>
                  <a:pt x="1442254" y="2293671"/>
                </a:lnTo>
                <a:lnTo>
                  <a:pt x="1438969" y="2277398"/>
                </a:lnTo>
                <a:cubicBezTo>
                  <a:pt x="1430892" y="2258304"/>
                  <a:pt x="1411986" y="2244906"/>
                  <a:pt x="1389951" y="2244906"/>
                </a:cubicBezTo>
                <a:cubicBezTo>
                  <a:pt x="1367916" y="2244906"/>
                  <a:pt x="1349009" y="2258304"/>
                  <a:pt x="1340933" y="2277398"/>
                </a:cubicBezTo>
                <a:lnTo>
                  <a:pt x="1337648" y="2293671"/>
                </a:lnTo>
                <a:lnTo>
                  <a:pt x="1288659" y="2293671"/>
                </a:lnTo>
                <a:lnTo>
                  <a:pt x="1285374" y="2277398"/>
                </a:lnTo>
                <a:cubicBezTo>
                  <a:pt x="1277298" y="2258304"/>
                  <a:pt x="1258391" y="2244906"/>
                  <a:pt x="1236356" y="2244906"/>
                </a:cubicBezTo>
                <a:cubicBezTo>
                  <a:pt x="1214321" y="2244906"/>
                  <a:pt x="1195415" y="2258304"/>
                  <a:pt x="1187339" y="2277398"/>
                </a:cubicBezTo>
                <a:lnTo>
                  <a:pt x="1184053" y="2293671"/>
                </a:lnTo>
                <a:lnTo>
                  <a:pt x="1135065" y="2293671"/>
                </a:lnTo>
                <a:lnTo>
                  <a:pt x="1131780" y="2277398"/>
                </a:lnTo>
                <a:cubicBezTo>
                  <a:pt x="1123703" y="2258304"/>
                  <a:pt x="1104797" y="2244906"/>
                  <a:pt x="1082762" y="2244906"/>
                </a:cubicBezTo>
                <a:cubicBezTo>
                  <a:pt x="1060726" y="2244906"/>
                  <a:pt x="1041820" y="2258304"/>
                  <a:pt x="1033744" y="2277398"/>
                </a:cubicBezTo>
                <a:lnTo>
                  <a:pt x="1030458" y="2293671"/>
                </a:lnTo>
                <a:lnTo>
                  <a:pt x="981470" y="2293671"/>
                </a:lnTo>
                <a:lnTo>
                  <a:pt x="978185" y="2277398"/>
                </a:lnTo>
                <a:cubicBezTo>
                  <a:pt x="970109" y="2258304"/>
                  <a:pt x="951202" y="2244906"/>
                  <a:pt x="929167" y="2244906"/>
                </a:cubicBezTo>
                <a:cubicBezTo>
                  <a:pt x="907132" y="2244906"/>
                  <a:pt x="888226" y="2258304"/>
                  <a:pt x="880150" y="2277398"/>
                </a:cubicBezTo>
                <a:lnTo>
                  <a:pt x="876864" y="2293671"/>
                </a:lnTo>
                <a:lnTo>
                  <a:pt x="827876" y="2293671"/>
                </a:lnTo>
                <a:lnTo>
                  <a:pt x="824591" y="2277398"/>
                </a:lnTo>
                <a:cubicBezTo>
                  <a:pt x="816514" y="2258304"/>
                  <a:pt x="797608" y="2244906"/>
                  <a:pt x="775573" y="2244906"/>
                </a:cubicBezTo>
                <a:cubicBezTo>
                  <a:pt x="753538" y="2244906"/>
                  <a:pt x="734632" y="2258304"/>
                  <a:pt x="726556" y="2277398"/>
                </a:cubicBezTo>
                <a:lnTo>
                  <a:pt x="723270" y="2293671"/>
                </a:lnTo>
                <a:lnTo>
                  <a:pt x="674282" y="2293671"/>
                </a:lnTo>
                <a:lnTo>
                  <a:pt x="670997" y="2277398"/>
                </a:lnTo>
                <a:cubicBezTo>
                  <a:pt x="662920" y="2258304"/>
                  <a:pt x="644014" y="2244906"/>
                  <a:pt x="621979" y="2244906"/>
                </a:cubicBezTo>
                <a:cubicBezTo>
                  <a:pt x="599943" y="2244906"/>
                  <a:pt x="581037" y="2258304"/>
                  <a:pt x="572961" y="2277398"/>
                </a:cubicBezTo>
                <a:lnTo>
                  <a:pt x="569675" y="2293671"/>
                </a:lnTo>
                <a:lnTo>
                  <a:pt x="520687" y="2293671"/>
                </a:lnTo>
                <a:lnTo>
                  <a:pt x="517401" y="2277398"/>
                </a:lnTo>
                <a:cubicBezTo>
                  <a:pt x="509326" y="2258304"/>
                  <a:pt x="490419" y="2244906"/>
                  <a:pt x="468384" y="2244906"/>
                </a:cubicBezTo>
                <a:cubicBezTo>
                  <a:pt x="446349" y="2244906"/>
                  <a:pt x="427443" y="2258304"/>
                  <a:pt x="419367" y="2277398"/>
                </a:cubicBezTo>
                <a:lnTo>
                  <a:pt x="416081" y="2293671"/>
                </a:lnTo>
                <a:lnTo>
                  <a:pt x="367093" y="2293671"/>
                </a:lnTo>
                <a:lnTo>
                  <a:pt x="363807" y="2277398"/>
                </a:lnTo>
                <a:cubicBezTo>
                  <a:pt x="355731" y="2258304"/>
                  <a:pt x="336825" y="2244906"/>
                  <a:pt x="314790" y="2244906"/>
                </a:cubicBezTo>
                <a:cubicBezTo>
                  <a:pt x="292754" y="2244906"/>
                  <a:pt x="273848" y="2258304"/>
                  <a:pt x="265772" y="2277398"/>
                </a:cubicBezTo>
                <a:lnTo>
                  <a:pt x="262486" y="2293671"/>
                </a:lnTo>
                <a:lnTo>
                  <a:pt x="213498" y="2293671"/>
                </a:lnTo>
                <a:lnTo>
                  <a:pt x="210213" y="2277398"/>
                </a:lnTo>
                <a:cubicBezTo>
                  <a:pt x="202137" y="2258304"/>
                  <a:pt x="183230" y="2244906"/>
                  <a:pt x="161196" y="2244906"/>
                </a:cubicBezTo>
                <a:cubicBezTo>
                  <a:pt x="139160" y="2244906"/>
                  <a:pt x="120254" y="2258304"/>
                  <a:pt x="112178" y="2277398"/>
                </a:cubicBezTo>
                <a:lnTo>
                  <a:pt x="108892" y="2293671"/>
                </a:lnTo>
                <a:lnTo>
                  <a:pt x="59904" y="2293671"/>
                </a:lnTo>
                <a:lnTo>
                  <a:pt x="56618" y="2277398"/>
                </a:lnTo>
                <a:cubicBezTo>
                  <a:pt x="48542" y="2258304"/>
                  <a:pt x="29636" y="2244906"/>
                  <a:pt x="7600" y="2244906"/>
                </a:cubicBezTo>
                <a:lnTo>
                  <a:pt x="0" y="2246441"/>
                </a:lnTo>
                <a:lnTo>
                  <a:pt x="0" y="512321"/>
                </a:lnTo>
                <a:lnTo>
                  <a:pt x="14839" y="506174"/>
                </a:lnTo>
                <a:cubicBezTo>
                  <a:pt x="19933" y="501081"/>
                  <a:pt x="23083" y="494044"/>
                  <a:pt x="23083" y="486271"/>
                </a:cubicBezTo>
                <a:cubicBezTo>
                  <a:pt x="23083" y="478499"/>
                  <a:pt x="19933" y="471462"/>
                  <a:pt x="14839" y="466368"/>
                </a:cubicBezTo>
                <a:lnTo>
                  <a:pt x="0" y="460222"/>
                </a:lnTo>
                <a:lnTo>
                  <a:pt x="0" y="371475"/>
                </a:lnTo>
                <a:lnTo>
                  <a:pt x="0" y="304439"/>
                </a:lnTo>
                <a:lnTo>
                  <a:pt x="0" y="244204"/>
                </a:lnTo>
                <a:lnTo>
                  <a:pt x="0" y="142874"/>
                </a:lnTo>
                <a:close/>
              </a:path>
            </a:pathLst>
          </a:cu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0" bIns="0" rtlCol="0" anchor="t">
            <a:normAutofit/>
          </a:bodyPr>
          <a:p>
            <a:pPr algn="ctr">
              <a:lnSpc>
                <a:spcPct val="120000"/>
              </a:lnSpc>
            </a:pPr>
            <a:endParaRPr lang="en-US" altLang="zh-CN" sz="1500" b="1" spc="300" dirty="0">
              <a:solidFill>
                <a:srgbClr val="FA85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>
            <p:custDataLst>
              <p:tags r:id="rId3"/>
            </p:custDataLst>
          </p:nvPr>
        </p:nvSpPr>
        <p:spPr>
          <a:xfrm>
            <a:off x="532210" y="1418702"/>
            <a:ext cx="2279492" cy="1307974"/>
          </a:xfrm>
          <a:prstGeom prst="rect">
            <a:avLst/>
          </a:prstGeom>
          <a:solidFill>
            <a:srgbClr val="49BA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spc="1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可让用户根据需求标签进行个性化定制</a:t>
            </a:r>
            <a:endParaRPr lang="zh-CN" altLang="en-US" sz="1200" spc="1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spc="1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可记录用户日常饮食</a:t>
            </a:r>
            <a:endParaRPr lang="zh-CN" altLang="en-US" sz="1200" spc="1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spc="1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让用户自定义特色食谱</a:t>
            </a:r>
            <a:endParaRPr lang="zh-CN" altLang="en-US" sz="1200" spc="1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任意多边形 36"/>
          <p:cNvSpPr/>
          <p:nvPr>
            <p:custDataLst>
              <p:tags r:id="rId4"/>
            </p:custDataLst>
          </p:nvPr>
        </p:nvSpPr>
        <p:spPr>
          <a:xfrm>
            <a:off x="3322955" y="936625"/>
            <a:ext cx="2541905" cy="1903730"/>
          </a:xfrm>
          <a:custGeom>
            <a:avLst/>
            <a:gdLst>
              <a:gd name="connsiteX0" fmla="*/ 2809648 w 2917172"/>
              <a:gd name="connsiteY0" fmla="*/ 458124 h 2293671"/>
              <a:gd name="connsiteX1" fmla="*/ 2781501 w 2917172"/>
              <a:gd name="connsiteY1" fmla="*/ 486271 h 2293671"/>
              <a:gd name="connsiteX2" fmla="*/ 2809648 w 2917172"/>
              <a:gd name="connsiteY2" fmla="*/ 514418 h 2293671"/>
              <a:gd name="connsiteX3" fmla="*/ 2837795 w 2917172"/>
              <a:gd name="connsiteY3" fmla="*/ 486271 h 2293671"/>
              <a:gd name="connsiteX4" fmla="*/ 2809648 w 2917172"/>
              <a:gd name="connsiteY4" fmla="*/ 458124 h 2293671"/>
              <a:gd name="connsiteX5" fmla="*/ 2697060 w 2917172"/>
              <a:gd name="connsiteY5" fmla="*/ 458124 h 2293671"/>
              <a:gd name="connsiteX6" fmla="*/ 2668913 w 2917172"/>
              <a:gd name="connsiteY6" fmla="*/ 486271 h 2293671"/>
              <a:gd name="connsiteX7" fmla="*/ 2697060 w 2917172"/>
              <a:gd name="connsiteY7" fmla="*/ 514418 h 2293671"/>
              <a:gd name="connsiteX8" fmla="*/ 2725207 w 2917172"/>
              <a:gd name="connsiteY8" fmla="*/ 486271 h 2293671"/>
              <a:gd name="connsiteX9" fmla="*/ 2697060 w 2917172"/>
              <a:gd name="connsiteY9" fmla="*/ 458124 h 2293671"/>
              <a:gd name="connsiteX10" fmla="*/ 2584471 w 2917172"/>
              <a:gd name="connsiteY10" fmla="*/ 458124 h 2293671"/>
              <a:gd name="connsiteX11" fmla="*/ 2556324 w 2917172"/>
              <a:gd name="connsiteY11" fmla="*/ 486271 h 2293671"/>
              <a:gd name="connsiteX12" fmla="*/ 2584471 w 2917172"/>
              <a:gd name="connsiteY12" fmla="*/ 514418 h 2293671"/>
              <a:gd name="connsiteX13" fmla="*/ 2612618 w 2917172"/>
              <a:gd name="connsiteY13" fmla="*/ 486271 h 2293671"/>
              <a:gd name="connsiteX14" fmla="*/ 2584471 w 2917172"/>
              <a:gd name="connsiteY14" fmla="*/ 458124 h 2293671"/>
              <a:gd name="connsiteX15" fmla="*/ 2471883 w 2917172"/>
              <a:gd name="connsiteY15" fmla="*/ 458124 h 2293671"/>
              <a:gd name="connsiteX16" fmla="*/ 2443736 w 2917172"/>
              <a:gd name="connsiteY16" fmla="*/ 486271 h 2293671"/>
              <a:gd name="connsiteX17" fmla="*/ 2471883 w 2917172"/>
              <a:gd name="connsiteY17" fmla="*/ 514418 h 2293671"/>
              <a:gd name="connsiteX18" fmla="*/ 2500029 w 2917172"/>
              <a:gd name="connsiteY18" fmla="*/ 486271 h 2293671"/>
              <a:gd name="connsiteX19" fmla="*/ 2471883 w 2917172"/>
              <a:gd name="connsiteY19" fmla="*/ 458124 h 2293671"/>
              <a:gd name="connsiteX20" fmla="*/ 2359294 w 2917172"/>
              <a:gd name="connsiteY20" fmla="*/ 458124 h 2293671"/>
              <a:gd name="connsiteX21" fmla="*/ 2331147 w 2917172"/>
              <a:gd name="connsiteY21" fmla="*/ 486271 h 2293671"/>
              <a:gd name="connsiteX22" fmla="*/ 2359294 w 2917172"/>
              <a:gd name="connsiteY22" fmla="*/ 514418 h 2293671"/>
              <a:gd name="connsiteX23" fmla="*/ 2387441 w 2917172"/>
              <a:gd name="connsiteY23" fmla="*/ 486271 h 2293671"/>
              <a:gd name="connsiteX24" fmla="*/ 2359294 w 2917172"/>
              <a:gd name="connsiteY24" fmla="*/ 458124 h 2293671"/>
              <a:gd name="connsiteX25" fmla="*/ 2246705 w 2917172"/>
              <a:gd name="connsiteY25" fmla="*/ 458124 h 2293671"/>
              <a:gd name="connsiteX26" fmla="*/ 2218559 w 2917172"/>
              <a:gd name="connsiteY26" fmla="*/ 486271 h 2293671"/>
              <a:gd name="connsiteX27" fmla="*/ 2246705 w 2917172"/>
              <a:gd name="connsiteY27" fmla="*/ 514418 h 2293671"/>
              <a:gd name="connsiteX28" fmla="*/ 2274852 w 2917172"/>
              <a:gd name="connsiteY28" fmla="*/ 486271 h 2293671"/>
              <a:gd name="connsiteX29" fmla="*/ 2246705 w 2917172"/>
              <a:gd name="connsiteY29" fmla="*/ 458124 h 2293671"/>
              <a:gd name="connsiteX30" fmla="*/ 2134117 w 2917172"/>
              <a:gd name="connsiteY30" fmla="*/ 458124 h 2293671"/>
              <a:gd name="connsiteX31" fmla="*/ 2105970 w 2917172"/>
              <a:gd name="connsiteY31" fmla="*/ 486271 h 2293671"/>
              <a:gd name="connsiteX32" fmla="*/ 2134117 w 2917172"/>
              <a:gd name="connsiteY32" fmla="*/ 514418 h 2293671"/>
              <a:gd name="connsiteX33" fmla="*/ 2162264 w 2917172"/>
              <a:gd name="connsiteY33" fmla="*/ 486271 h 2293671"/>
              <a:gd name="connsiteX34" fmla="*/ 2134117 w 2917172"/>
              <a:gd name="connsiteY34" fmla="*/ 458124 h 2293671"/>
              <a:gd name="connsiteX35" fmla="*/ 2021528 w 2917172"/>
              <a:gd name="connsiteY35" fmla="*/ 458124 h 2293671"/>
              <a:gd name="connsiteX36" fmla="*/ 1993382 w 2917172"/>
              <a:gd name="connsiteY36" fmla="*/ 486271 h 2293671"/>
              <a:gd name="connsiteX37" fmla="*/ 2021528 w 2917172"/>
              <a:gd name="connsiteY37" fmla="*/ 514418 h 2293671"/>
              <a:gd name="connsiteX38" fmla="*/ 2049675 w 2917172"/>
              <a:gd name="connsiteY38" fmla="*/ 486271 h 2293671"/>
              <a:gd name="connsiteX39" fmla="*/ 2021528 w 2917172"/>
              <a:gd name="connsiteY39" fmla="*/ 458124 h 2293671"/>
              <a:gd name="connsiteX40" fmla="*/ 1908940 w 2917172"/>
              <a:gd name="connsiteY40" fmla="*/ 458124 h 2293671"/>
              <a:gd name="connsiteX41" fmla="*/ 1880793 w 2917172"/>
              <a:gd name="connsiteY41" fmla="*/ 486271 h 2293671"/>
              <a:gd name="connsiteX42" fmla="*/ 1908940 w 2917172"/>
              <a:gd name="connsiteY42" fmla="*/ 514418 h 2293671"/>
              <a:gd name="connsiteX43" fmla="*/ 1937087 w 2917172"/>
              <a:gd name="connsiteY43" fmla="*/ 486271 h 2293671"/>
              <a:gd name="connsiteX44" fmla="*/ 1908940 w 2917172"/>
              <a:gd name="connsiteY44" fmla="*/ 458124 h 2293671"/>
              <a:gd name="connsiteX45" fmla="*/ 1796351 w 2917172"/>
              <a:gd name="connsiteY45" fmla="*/ 458124 h 2293671"/>
              <a:gd name="connsiteX46" fmla="*/ 1768204 w 2917172"/>
              <a:gd name="connsiteY46" fmla="*/ 486271 h 2293671"/>
              <a:gd name="connsiteX47" fmla="*/ 1796351 w 2917172"/>
              <a:gd name="connsiteY47" fmla="*/ 514418 h 2293671"/>
              <a:gd name="connsiteX48" fmla="*/ 1824498 w 2917172"/>
              <a:gd name="connsiteY48" fmla="*/ 486271 h 2293671"/>
              <a:gd name="connsiteX49" fmla="*/ 1796351 w 2917172"/>
              <a:gd name="connsiteY49" fmla="*/ 458124 h 2293671"/>
              <a:gd name="connsiteX50" fmla="*/ 1683763 w 2917172"/>
              <a:gd name="connsiteY50" fmla="*/ 458124 h 2293671"/>
              <a:gd name="connsiteX51" fmla="*/ 1655616 w 2917172"/>
              <a:gd name="connsiteY51" fmla="*/ 486271 h 2293671"/>
              <a:gd name="connsiteX52" fmla="*/ 1683763 w 2917172"/>
              <a:gd name="connsiteY52" fmla="*/ 514418 h 2293671"/>
              <a:gd name="connsiteX53" fmla="*/ 1711910 w 2917172"/>
              <a:gd name="connsiteY53" fmla="*/ 486271 h 2293671"/>
              <a:gd name="connsiteX54" fmla="*/ 1683763 w 2917172"/>
              <a:gd name="connsiteY54" fmla="*/ 458124 h 2293671"/>
              <a:gd name="connsiteX55" fmla="*/ 1571174 w 2917172"/>
              <a:gd name="connsiteY55" fmla="*/ 458124 h 2293671"/>
              <a:gd name="connsiteX56" fmla="*/ 1543027 w 2917172"/>
              <a:gd name="connsiteY56" fmla="*/ 486271 h 2293671"/>
              <a:gd name="connsiteX57" fmla="*/ 1571174 w 2917172"/>
              <a:gd name="connsiteY57" fmla="*/ 514418 h 2293671"/>
              <a:gd name="connsiteX58" fmla="*/ 1599321 w 2917172"/>
              <a:gd name="connsiteY58" fmla="*/ 486271 h 2293671"/>
              <a:gd name="connsiteX59" fmla="*/ 1571174 w 2917172"/>
              <a:gd name="connsiteY59" fmla="*/ 458124 h 2293671"/>
              <a:gd name="connsiteX60" fmla="*/ 1458586 w 2917172"/>
              <a:gd name="connsiteY60" fmla="*/ 458124 h 2293671"/>
              <a:gd name="connsiteX61" fmla="*/ 1430439 w 2917172"/>
              <a:gd name="connsiteY61" fmla="*/ 486271 h 2293671"/>
              <a:gd name="connsiteX62" fmla="*/ 1458586 w 2917172"/>
              <a:gd name="connsiteY62" fmla="*/ 514418 h 2293671"/>
              <a:gd name="connsiteX63" fmla="*/ 1486733 w 2917172"/>
              <a:gd name="connsiteY63" fmla="*/ 486271 h 2293671"/>
              <a:gd name="connsiteX64" fmla="*/ 1458586 w 2917172"/>
              <a:gd name="connsiteY64" fmla="*/ 458124 h 2293671"/>
              <a:gd name="connsiteX65" fmla="*/ 1345997 w 2917172"/>
              <a:gd name="connsiteY65" fmla="*/ 458124 h 2293671"/>
              <a:gd name="connsiteX66" fmla="*/ 1317850 w 2917172"/>
              <a:gd name="connsiteY66" fmla="*/ 486271 h 2293671"/>
              <a:gd name="connsiteX67" fmla="*/ 1345997 w 2917172"/>
              <a:gd name="connsiteY67" fmla="*/ 514418 h 2293671"/>
              <a:gd name="connsiteX68" fmla="*/ 1374144 w 2917172"/>
              <a:gd name="connsiteY68" fmla="*/ 486271 h 2293671"/>
              <a:gd name="connsiteX69" fmla="*/ 1345997 w 2917172"/>
              <a:gd name="connsiteY69" fmla="*/ 458124 h 2293671"/>
              <a:gd name="connsiteX70" fmla="*/ 1233409 w 2917172"/>
              <a:gd name="connsiteY70" fmla="*/ 458124 h 2293671"/>
              <a:gd name="connsiteX71" fmla="*/ 1205262 w 2917172"/>
              <a:gd name="connsiteY71" fmla="*/ 486271 h 2293671"/>
              <a:gd name="connsiteX72" fmla="*/ 1233409 w 2917172"/>
              <a:gd name="connsiteY72" fmla="*/ 514418 h 2293671"/>
              <a:gd name="connsiteX73" fmla="*/ 1261556 w 2917172"/>
              <a:gd name="connsiteY73" fmla="*/ 486271 h 2293671"/>
              <a:gd name="connsiteX74" fmla="*/ 1233409 w 2917172"/>
              <a:gd name="connsiteY74" fmla="*/ 458124 h 2293671"/>
              <a:gd name="connsiteX75" fmla="*/ 1120820 w 2917172"/>
              <a:gd name="connsiteY75" fmla="*/ 458124 h 2293671"/>
              <a:gd name="connsiteX76" fmla="*/ 1092673 w 2917172"/>
              <a:gd name="connsiteY76" fmla="*/ 486271 h 2293671"/>
              <a:gd name="connsiteX77" fmla="*/ 1120820 w 2917172"/>
              <a:gd name="connsiteY77" fmla="*/ 514418 h 2293671"/>
              <a:gd name="connsiteX78" fmla="*/ 1148967 w 2917172"/>
              <a:gd name="connsiteY78" fmla="*/ 486271 h 2293671"/>
              <a:gd name="connsiteX79" fmla="*/ 1120820 w 2917172"/>
              <a:gd name="connsiteY79" fmla="*/ 458124 h 2293671"/>
              <a:gd name="connsiteX80" fmla="*/ 1008232 w 2917172"/>
              <a:gd name="connsiteY80" fmla="*/ 458124 h 2293671"/>
              <a:gd name="connsiteX81" fmla="*/ 980085 w 2917172"/>
              <a:gd name="connsiteY81" fmla="*/ 486271 h 2293671"/>
              <a:gd name="connsiteX82" fmla="*/ 1008232 w 2917172"/>
              <a:gd name="connsiteY82" fmla="*/ 514418 h 2293671"/>
              <a:gd name="connsiteX83" fmla="*/ 1036379 w 2917172"/>
              <a:gd name="connsiteY83" fmla="*/ 486271 h 2293671"/>
              <a:gd name="connsiteX84" fmla="*/ 1008232 w 2917172"/>
              <a:gd name="connsiteY84" fmla="*/ 458124 h 2293671"/>
              <a:gd name="connsiteX85" fmla="*/ 895643 w 2917172"/>
              <a:gd name="connsiteY85" fmla="*/ 458124 h 2293671"/>
              <a:gd name="connsiteX86" fmla="*/ 867496 w 2917172"/>
              <a:gd name="connsiteY86" fmla="*/ 486271 h 2293671"/>
              <a:gd name="connsiteX87" fmla="*/ 895643 w 2917172"/>
              <a:gd name="connsiteY87" fmla="*/ 514418 h 2293671"/>
              <a:gd name="connsiteX88" fmla="*/ 923790 w 2917172"/>
              <a:gd name="connsiteY88" fmla="*/ 486271 h 2293671"/>
              <a:gd name="connsiteX89" fmla="*/ 895643 w 2917172"/>
              <a:gd name="connsiteY89" fmla="*/ 458124 h 2293671"/>
              <a:gd name="connsiteX90" fmla="*/ 783055 w 2917172"/>
              <a:gd name="connsiteY90" fmla="*/ 458124 h 2293671"/>
              <a:gd name="connsiteX91" fmla="*/ 754908 w 2917172"/>
              <a:gd name="connsiteY91" fmla="*/ 486271 h 2293671"/>
              <a:gd name="connsiteX92" fmla="*/ 783055 w 2917172"/>
              <a:gd name="connsiteY92" fmla="*/ 514418 h 2293671"/>
              <a:gd name="connsiteX93" fmla="*/ 811202 w 2917172"/>
              <a:gd name="connsiteY93" fmla="*/ 486271 h 2293671"/>
              <a:gd name="connsiteX94" fmla="*/ 783055 w 2917172"/>
              <a:gd name="connsiteY94" fmla="*/ 458124 h 2293671"/>
              <a:gd name="connsiteX95" fmla="*/ 670467 w 2917172"/>
              <a:gd name="connsiteY95" fmla="*/ 458124 h 2293671"/>
              <a:gd name="connsiteX96" fmla="*/ 642320 w 2917172"/>
              <a:gd name="connsiteY96" fmla="*/ 486271 h 2293671"/>
              <a:gd name="connsiteX97" fmla="*/ 670467 w 2917172"/>
              <a:gd name="connsiteY97" fmla="*/ 514418 h 2293671"/>
              <a:gd name="connsiteX98" fmla="*/ 698614 w 2917172"/>
              <a:gd name="connsiteY98" fmla="*/ 486271 h 2293671"/>
              <a:gd name="connsiteX99" fmla="*/ 670467 w 2917172"/>
              <a:gd name="connsiteY99" fmla="*/ 458124 h 2293671"/>
              <a:gd name="connsiteX100" fmla="*/ 557878 w 2917172"/>
              <a:gd name="connsiteY100" fmla="*/ 458124 h 2293671"/>
              <a:gd name="connsiteX101" fmla="*/ 529732 w 2917172"/>
              <a:gd name="connsiteY101" fmla="*/ 486271 h 2293671"/>
              <a:gd name="connsiteX102" fmla="*/ 557878 w 2917172"/>
              <a:gd name="connsiteY102" fmla="*/ 514418 h 2293671"/>
              <a:gd name="connsiteX103" fmla="*/ 586025 w 2917172"/>
              <a:gd name="connsiteY103" fmla="*/ 486271 h 2293671"/>
              <a:gd name="connsiteX104" fmla="*/ 557878 w 2917172"/>
              <a:gd name="connsiteY104" fmla="*/ 458124 h 2293671"/>
              <a:gd name="connsiteX105" fmla="*/ 445290 w 2917172"/>
              <a:gd name="connsiteY105" fmla="*/ 458124 h 2293671"/>
              <a:gd name="connsiteX106" fmla="*/ 417143 w 2917172"/>
              <a:gd name="connsiteY106" fmla="*/ 486271 h 2293671"/>
              <a:gd name="connsiteX107" fmla="*/ 445290 w 2917172"/>
              <a:gd name="connsiteY107" fmla="*/ 514418 h 2293671"/>
              <a:gd name="connsiteX108" fmla="*/ 473437 w 2917172"/>
              <a:gd name="connsiteY108" fmla="*/ 486271 h 2293671"/>
              <a:gd name="connsiteX109" fmla="*/ 445290 w 2917172"/>
              <a:gd name="connsiteY109" fmla="*/ 458124 h 2293671"/>
              <a:gd name="connsiteX110" fmla="*/ 332701 w 2917172"/>
              <a:gd name="connsiteY110" fmla="*/ 458124 h 2293671"/>
              <a:gd name="connsiteX111" fmla="*/ 304554 w 2917172"/>
              <a:gd name="connsiteY111" fmla="*/ 486271 h 2293671"/>
              <a:gd name="connsiteX112" fmla="*/ 332701 w 2917172"/>
              <a:gd name="connsiteY112" fmla="*/ 514418 h 2293671"/>
              <a:gd name="connsiteX113" fmla="*/ 360848 w 2917172"/>
              <a:gd name="connsiteY113" fmla="*/ 486271 h 2293671"/>
              <a:gd name="connsiteX114" fmla="*/ 332701 w 2917172"/>
              <a:gd name="connsiteY114" fmla="*/ 458124 h 2293671"/>
              <a:gd name="connsiteX115" fmla="*/ 220113 w 2917172"/>
              <a:gd name="connsiteY115" fmla="*/ 458124 h 2293671"/>
              <a:gd name="connsiteX116" fmla="*/ 191966 w 2917172"/>
              <a:gd name="connsiteY116" fmla="*/ 486271 h 2293671"/>
              <a:gd name="connsiteX117" fmla="*/ 220113 w 2917172"/>
              <a:gd name="connsiteY117" fmla="*/ 514418 h 2293671"/>
              <a:gd name="connsiteX118" fmla="*/ 248260 w 2917172"/>
              <a:gd name="connsiteY118" fmla="*/ 486271 h 2293671"/>
              <a:gd name="connsiteX119" fmla="*/ 220113 w 2917172"/>
              <a:gd name="connsiteY119" fmla="*/ 458124 h 2293671"/>
              <a:gd name="connsiteX120" fmla="*/ 107525 w 2917172"/>
              <a:gd name="connsiteY120" fmla="*/ 458124 h 2293671"/>
              <a:gd name="connsiteX121" fmla="*/ 79378 w 2917172"/>
              <a:gd name="connsiteY121" fmla="*/ 486271 h 2293671"/>
              <a:gd name="connsiteX122" fmla="*/ 107525 w 2917172"/>
              <a:gd name="connsiteY122" fmla="*/ 514418 h 2293671"/>
              <a:gd name="connsiteX123" fmla="*/ 135672 w 2917172"/>
              <a:gd name="connsiteY123" fmla="*/ 486271 h 2293671"/>
              <a:gd name="connsiteX124" fmla="*/ 107525 w 2917172"/>
              <a:gd name="connsiteY124" fmla="*/ 458124 h 2293671"/>
              <a:gd name="connsiteX125" fmla="*/ 0 w 2917172"/>
              <a:gd name="connsiteY125" fmla="*/ 0 h 2293671"/>
              <a:gd name="connsiteX126" fmla="*/ 2916000 w 2917172"/>
              <a:gd name="connsiteY126" fmla="*/ 0 h 2293671"/>
              <a:gd name="connsiteX127" fmla="*/ 2916000 w 2917172"/>
              <a:gd name="connsiteY127" fmla="*/ 142874 h 2293671"/>
              <a:gd name="connsiteX128" fmla="*/ 2917172 w 2917172"/>
              <a:gd name="connsiteY128" fmla="*/ 142874 h 2293671"/>
              <a:gd name="connsiteX129" fmla="*/ 2917172 w 2917172"/>
              <a:gd name="connsiteY129" fmla="*/ 244204 h 2293671"/>
              <a:gd name="connsiteX130" fmla="*/ 2917172 w 2917172"/>
              <a:gd name="connsiteY130" fmla="*/ 304439 h 2293671"/>
              <a:gd name="connsiteX131" fmla="*/ 2917172 w 2917172"/>
              <a:gd name="connsiteY131" fmla="*/ 460222 h 2293671"/>
              <a:gd name="connsiteX132" fmla="*/ 2902334 w 2917172"/>
              <a:gd name="connsiteY132" fmla="*/ 466368 h 2293671"/>
              <a:gd name="connsiteX133" fmla="*/ 2894090 w 2917172"/>
              <a:gd name="connsiteY133" fmla="*/ 486271 h 2293671"/>
              <a:gd name="connsiteX134" fmla="*/ 2902334 w 2917172"/>
              <a:gd name="connsiteY134" fmla="*/ 506174 h 2293671"/>
              <a:gd name="connsiteX135" fmla="*/ 2917172 w 2917172"/>
              <a:gd name="connsiteY135" fmla="*/ 512321 h 2293671"/>
              <a:gd name="connsiteX136" fmla="*/ 2917172 w 2917172"/>
              <a:gd name="connsiteY136" fmla="*/ 2246668 h 2293671"/>
              <a:gd name="connsiteX137" fmla="*/ 2905193 w 2917172"/>
              <a:gd name="connsiteY137" fmla="*/ 2249087 h 2293671"/>
              <a:gd name="connsiteX138" fmla="*/ 2876883 w 2917172"/>
              <a:gd name="connsiteY138" fmla="*/ 2277398 h 2293671"/>
              <a:gd name="connsiteX139" fmla="*/ 2873597 w 2917172"/>
              <a:gd name="connsiteY139" fmla="*/ 2293671 h 2293671"/>
              <a:gd name="connsiteX140" fmla="*/ 2824605 w 2917172"/>
              <a:gd name="connsiteY140" fmla="*/ 2293671 h 2293671"/>
              <a:gd name="connsiteX141" fmla="*/ 2821320 w 2917172"/>
              <a:gd name="connsiteY141" fmla="*/ 2277398 h 2293671"/>
              <a:gd name="connsiteX142" fmla="*/ 2772302 w 2917172"/>
              <a:gd name="connsiteY142" fmla="*/ 2244906 h 2293671"/>
              <a:gd name="connsiteX143" fmla="*/ 2723284 w 2917172"/>
              <a:gd name="connsiteY143" fmla="*/ 2277398 h 2293671"/>
              <a:gd name="connsiteX144" fmla="*/ 2719998 w 2917172"/>
              <a:gd name="connsiteY144" fmla="*/ 2293671 h 2293671"/>
              <a:gd name="connsiteX145" fmla="*/ 2671010 w 2917172"/>
              <a:gd name="connsiteY145" fmla="*/ 2293671 h 2293671"/>
              <a:gd name="connsiteX146" fmla="*/ 2667725 w 2917172"/>
              <a:gd name="connsiteY146" fmla="*/ 2277398 h 2293671"/>
              <a:gd name="connsiteX147" fmla="*/ 2618707 w 2917172"/>
              <a:gd name="connsiteY147" fmla="*/ 2244906 h 2293671"/>
              <a:gd name="connsiteX148" fmla="*/ 2569690 w 2917172"/>
              <a:gd name="connsiteY148" fmla="*/ 2277398 h 2293671"/>
              <a:gd name="connsiteX149" fmla="*/ 2566404 w 2917172"/>
              <a:gd name="connsiteY149" fmla="*/ 2293671 h 2293671"/>
              <a:gd name="connsiteX150" fmla="*/ 2517416 w 2917172"/>
              <a:gd name="connsiteY150" fmla="*/ 2293671 h 2293671"/>
              <a:gd name="connsiteX151" fmla="*/ 2514131 w 2917172"/>
              <a:gd name="connsiteY151" fmla="*/ 2277398 h 2293671"/>
              <a:gd name="connsiteX152" fmla="*/ 2465113 w 2917172"/>
              <a:gd name="connsiteY152" fmla="*/ 2244906 h 2293671"/>
              <a:gd name="connsiteX153" fmla="*/ 2416095 w 2917172"/>
              <a:gd name="connsiteY153" fmla="*/ 2277398 h 2293671"/>
              <a:gd name="connsiteX154" fmla="*/ 2412810 w 2917172"/>
              <a:gd name="connsiteY154" fmla="*/ 2293671 h 2293671"/>
              <a:gd name="connsiteX155" fmla="*/ 2363821 w 2917172"/>
              <a:gd name="connsiteY155" fmla="*/ 2293671 h 2293671"/>
              <a:gd name="connsiteX156" fmla="*/ 2360536 w 2917172"/>
              <a:gd name="connsiteY156" fmla="*/ 2277398 h 2293671"/>
              <a:gd name="connsiteX157" fmla="*/ 2311518 w 2917172"/>
              <a:gd name="connsiteY157" fmla="*/ 2244906 h 2293671"/>
              <a:gd name="connsiteX158" fmla="*/ 2262501 w 2917172"/>
              <a:gd name="connsiteY158" fmla="*/ 2277398 h 2293671"/>
              <a:gd name="connsiteX159" fmla="*/ 2259215 w 2917172"/>
              <a:gd name="connsiteY159" fmla="*/ 2293671 h 2293671"/>
              <a:gd name="connsiteX160" fmla="*/ 2210227 w 2917172"/>
              <a:gd name="connsiteY160" fmla="*/ 2293671 h 2293671"/>
              <a:gd name="connsiteX161" fmla="*/ 2206941 w 2917172"/>
              <a:gd name="connsiteY161" fmla="*/ 2277398 h 2293671"/>
              <a:gd name="connsiteX162" fmla="*/ 2157923 w 2917172"/>
              <a:gd name="connsiteY162" fmla="*/ 2244906 h 2293671"/>
              <a:gd name="connsiteX163" fmla="*/ 2108906 w 2917172"/>
              <a:gd name="connsiteY163" fmla="*/ 2277398 h 2293671"/>
              <a:gd name="connsiteX164" fmla="*/ 2105620 w 2917172"/>
              <a:gd name="connsiteY164" fmla="*/ 2293671 h 2293671"/>
              <a:gd name="connsiteX165" fmla="*/ 2056632 w 2917172"/>
              <a:gd name="connsiteY165" fmla="*/ 2293671 h 2293671"/>
              <a:gd name="connsiteX166" fmla="*/ 2053346 w 2917172"/>
              <a:gd name="connsiteY166" fmla="*/ 2277398 h 2293671"/>
              <a:gd name="connsiteX167" fmla="*/ 2004329 w 2917172"/>
              <a:gd name="connsiteY167" fmla="*/ 2244906 h 2293671"/>
              <a:gd name="connsiteX168" fmla="*/ 1955312 w 2917172"/>
              <a:gd name="connsiteY168" fmla="*/ 2277398 h 2293671"/>
              <a:gd name="connsiteX169" fmla="*/ 1952026 w 2917172"/>
              <a:gd name="connsiteY169" fmla="*/ 2293671 h 2293671"/>
              <a:gd name="connsiteX170" fmla="*/ 1903038 w 2917172"/>
              <a:gd name="connsiteY170" fmla="*/ 2293671 h 2293671"/>
              <a:gd name="connsiteX171" fmla="*/ 1899752 w 2917172"/>
              <a:gd name="connsiteY171" fmla="*/ 2277398 h 2293671"/>
              <a:gd name="connsiteX172" fmla="*/ 1850734 w 2917172"/>
              <a:gd name="connsiteY172" fmla="*/ 2244906 h 2293671"/>
              <a:gd name="connsiteX173" fmla="*/ 1801717 w 2917172"/>
              <a:gd name="connsiteY173" fmla="*/ 2277398 h 2293671"/>
              <a:gd name="connsiteX174" fmla="*/ 1798431 w 2917172"/>
              <a:gd name="connsiteY174" fmla="*/ 2293671 h 2293671"/>
              <a:gd name="connsiteX175" fmla="*/ 1749443 w 2917172"/>
              <a:gd name="connsiteY175" fmla="*/ 2293671 h 2293671"/>
              <a:gd name="connsiteX176" fmla="*/ 1746158 w 2917172"/>
              <a:gd name="connsiteY176" fmla="*/ 2277398 h 2293671"/>
              <a:gd name="connsiteX177" fmla="*/ 1697140 w 2917172"/>
              <a:gd name="connsiteY177" fmla="*/ 2244906 h 2293671"/>
              <a:gd name="connsiteX178" fmla="*/ 1648123 w 2917172"/>
              <a:gd name="connsiteY178" fmla="*/ 2277398 h 2293671"/>
              <a:gd name="connsiteX179" fmla="*/ 1644837 w 2917172"/>
              <a:gd name="connsiteY179" fmla="*/ 2293671 h 2293671"/>
              <a:gd name="connsiteX180" fmla="*/ 1595849 w 2917172"/>
              <a:gd name="connsiteY180" fmla="*/ 2293671 h 2293671"/>
              <a:gd name="connsiteX181" fmla="*/ 1592563 w 2917172"/>
              <a:gd name="connsiteY181" fmla="*/ 2277398 h 2293671"/>
              <a:gd name="connsiteX182" fmla="*/ 1543545 w 2917172"/>
              <a:gd name="connsiteY182" fmla="*/ 2244906 h 2293671"/>
              <a:gd name="connsiteX183" fmla="*/ 1494528 w 2917172"/>
              <a:gd name="connsiteY183" fmla="*/ 2277398 h 2293671"/>
              <a:gd name="connsiteX184" fmla="*/ 1491242 w 2917172"/>
              <a:gd name="connsiteY184" fmla="*/ 2293671 h 2293671"/>
              <a:gd name="connsiteX185" fmla="*/ 1442254 w 2917172"/>
              <a:gd name="connsiteY185" fmla="*/ 2293671 h 2293671"/>
              <a:gd name="connsiteX186" fmla="*/ 1438969 w 2917172"/>
              <a:gd name="connsiteY186" fmla="*/ 2277398 h 2293671"/>
              <a:gd name="connsiteX187" fmla="*/ 1389951 w 2917172"/>
              <a:gd name="connsiteY187" fmla="*/ 2244906 h 2293671"/>
              <a:gd name="connsiteX188" fmla="*/ 1340933 w 2917172"/>
              <a:gd name="connsiteY188" fmla="*/ 2277398 h 2293671"/>
              <a:gd name="connsiteX189" fmla="*/ 1337648 w 2917172"/>
              <a:gd name="connsiteY189" fmla="*/ 2293671 h 2293671"/>
              <a:gd name="connsiteX190" fmla="*/ 1288659 w 2917172"/>
              <a:gd name="connsiteY190" fmla="*/ 2293671 h 2293671"/>
              <a:gd name="connsiteX191" fmla="*/ 1285374 w 2917172"/>
              <a:gd name="connsiteY191" fmla="*/ 2277398 h 2293671"/>
              <a:gd name="connsiteX192" fmla="*/ 1236356 w 2917172"/>
              <a:gd name="connsiteY192" fmla="*/ 2244906 h 2293671"/>
              <a:gd name="connsiteX193" fmla="*/ 1187339 w 2917172"/>
              <a:gd name="connsiteY193" fmla="*/ 2277398 h 2293671"/>
              <a:gd name="connsiteX194" fmla="*/ 1184053 w 2917172"/>
              <a:gd name="connsiteY194" fmla="*/ 2293671 h 2293671"/>
              <a:gd name="connsiteX195" fmla="*/ 1135065 w 2917172"/>
              <a:gd name="connsiteY195" fmla="*/ 2293671 h 2293671"/>
              <a:gd name="connsiteX196" fmla="*/ 1131780 w 2917172"/>
              <a:gd name="connsiteY196" fmla="*/ 2277398 h 2293671"/>
              <a:gd name="connsiteX197" fmla="*/ 1082762 w 2917172"/>
              <a:gd name="connsiteY197" fmla="*/ 2244906 h 2293671"/>
              <a:gd name="connsiteX198" fmla="*/ 1033744 w 2917172"/>
              <a:gd name="connsiteY198" fmla="*/ 2277398 h 2293671"/>
              <a:gd name="connsiteX199" fmla="*/ 1030458 w 2917172"/>
              <a:gd name="connsiteY199" fmla="*/ 2293671 h 2293671"/>
              <a:gd name="connsiteX200" fmla="*/ 981470 w 2917172"/>
              <a:gd name="connsiteY200" fmla="*/ 2293671 h 2293671"/>
              <a:gd name="connsiteX201" fmla="*/ 978185 w 2917172"/>
              <a:gd name="connsiteY201" fmla="*/ 2277398 h 2293671"/>
              <a:gd name="connsiteX202" fmla="*/ 929167 w 2917172"/>
              <a:gd name="connsiteY202" fmla="*/ 2244906 h 2293671"/>
              <a:gd name="connsiteX203" fmla="*/ 880150 w 2917172"/>
              <a:gd name="connsiteY203" fmla="*/ 2277398 h 2293671"/>
              <a:gd name="connsiteX204" fmla="*/ 876864 w 2917172"/>
              <a:gd name="connsiteY204" fmla="*/ 2293671 h 2293671"/>
              <a:gd name="connsiteX205" fmla="*/ 827876 w 2917172"/>
              <a:gd name="connsiteY205" fmla="*/ 2293671 h 2293671"/>
              <a:gd name="connsiteX206" fmla="*/ 824591 w 2917172"/>
              <a:gd name="connsiteY206" fmla="*/ 2277398 h 2293671"/>
              <a:gd name="connsiteX207" fmla="*/ 775573 w 2917172"/>
              <a:gd name="connsiteY207" fmla="*/ 2244906 h 2293671"/>
              <a:gd name="connsiteX208" fmla="*/ 726556 w 2917172"/>
              <a:gd name="connsiteY208" fmla="*/ 2277398 h 2293671"/>
              <a:gd name="connsiteX209" fmla="*/ 723270 w 2917172"/>
              <a:gd name="connsiteY209" fmla="*/ 2293671 h 2293671"/>
              <a:gd name="connsiteX210" fmla="*/ 674282 w 2917172"/>
              <a:gd name="connsiteY210" fmla="*/ 2293671 h 2293671"/>
              <a:gd name="connsiteX211" fmla="*/ 670997 w 2917172"/>
              <a:gd name="connsiteY211" fmla="*/ 2277398 h 2293671"/>
              <a:gd name="connsiteX212" fmla="*/ 621979 w 2917172"/>
              <a:gd name="connsiteY212" fmla="*/ 2244906 h 2293671"/>
              <a:gd name="connsiteX213" fmla="*/ 572961 w 2917172"/>
              <a:gd name="connsiteY213" fmla="*/ 2277398 h 2293671"/>
              <a:gd name="connsiteX214" fmla="*/ 569675 w 2917172"/>
              <a:gd name="connsiteY214" fmla="*/ 2293671 h 2293671"/>
              <a:gd name="connsiteX215" fmla="*/ 520687 w 2917172"/>
              <a:gd name="connsiteY215" fmla="*/ 2293671 h 2293671"/>
              <a:gd name="connsiteX216" fmla="*/ 517401 w 2917172"/>
              <a:gd name="connsiteY216" fmla="*/ 2277398 h 2293671"/>
              <a:gd name="connsiteX217" fmla="*/ 468384 w 2917172"/>
              <a:gd name="connsiteY217" fmla="*/ 2244906 h 2293671"/>
              <a:gd name="connsiteX218" fmla="*/ 419367 w 2917172"/>
              <a:gd name="connsiteY218" fmla="*/ 2277398 h 2293671"/>
              <a:gd name="connsiteX219" fmla="*/ 416081 w 2917172"/>
              <a:gd name="connsiteY219" fmla="*/ 2293671 h 2293671"/>
              <a:gd name="connsiteX220" fmla="*/ 367093 w 2917172"/>
              <a:gd name="connsiteY220" fmla="*/ 2293671 h 2293671"/>
              <a:gd name="connsiteX221" fmla="*/ 363807 w 2917172"/>
              <a:gd name="connsiteY221" fmla="*/ 2277398 h 2293671"/>
              <a:gd name="connsiteX222" fmla="*/ 314790 w 2917172"/>
              <a:gd name="connsiteY222" fmla="*/ 2244906 h 2293671"/>
              <a:gd name="connsiteX223" fmla="*/ 265772 w 2917172"/>
              <a:gd name="connsiteY223" fmla="*/ 2277398 h 2293671"/>
              <a:gd name="connsiteX224" fmla="*/ 262486 w 2917172"/>
              <a:gd name="connsiteY224" fmla="*/ 2293671 h 2293671"/>
              <a:gd name="connsiteX225" fmla="*/ 213498 w 2917172"/>
              <a:gd name="connsiteY225" fmla="*/ 2293671 h 2293671"/>
              <a:gd name="connsiteX226" fmla="*/ 210213 w 2917172"/>
              <a:gd name="connsiteY226" fmla="*/ 2277398 h 2293671"/>
              <a:gd name="connsiteX227" fmla="*/ 161196 w 2917172"/>
              <a:gd name="connsiteY227" fmla="*/ 2244906 h 2293671"/>
              <a:gd name="connsiteX228" fmla="*/ 112178 w 2917172"/>
              <a:gd name="connsiteY228" fmla="*/ 2277398 h 2293671"/>
              <a:gd name="connsiteX229" fmla="*/ 108892 w 2917172"/>
              <a:gd name="connsiteY229" fmla="*/ 2293671 h 2293671"/>
              <a:gd name="connsiteX230" fmla="*/ 59904 w 2917172"/>
              <a:gd name="connsiteY230" fmla="*/ 2293671 h 2293671"/>
              <a:gd name="connsiteX231" fmla="*/ 56618 w 2917172"/>
              <a:gd name="connsiteY231" fmla="*/ 2277398 h 2293671"/>
              <a:gd name="connsiteX232" fmla="*/ 7600 w 2917172"/>
              <a:gd name="connsiteY232" fmla="*/ 2244906 h 2293671"/>
              <a:gd name="connsiteX233" fmla="*/ 0 w 2917172"/>
              <a:gd name="connsiteY233" fmla="*/ 2246441 h 2293671"/>
              <a:gd name="connsiteX234" fmla="*/ 0 w 2917172"/>
              <a:gd name="connsiteY234" fmla="*/ 512321 h 2293671"/>
              <a:gd name="connsiteX235" fmla="*/ 14839 w 2917172"/>
              <a:gd name="connsiteY235" fmla="*/ 506174 h 2293671"/>
              <a:gd name="connsiteX236" fmla="*/ 23083 w 2917172"/>
              <a:gd name="connsiteY236" fmla="*/ 486271 h 2293671"/>
              <a:gd name="connsiteX237" fmla="*/ 14839 w 2917172"/>
              <a:gd name="connsiteY237" fmla="*/ 466368 h 2293671"/>
              <a:gd name="connsiteX238" fmla="*/ 0 w 2917172"/>
              <a:gd name="connsiteY238" fmla="*/ 460222 h 2293671"/>
              <a:gd name="connsiteX239" fmla="*/ 0 w 2917172"/>
              <a:gd name="connsiteY239" fmla="*/ 371475 h 2293671"/>
              <a:gd name="connsiteX240" fmla="*/ 0 w 2917172"/>
              <a:gd name="connsiteY240" fmla="*/ 304439 h 2293671"/>
              <a:gd name="connsiteX241" fmla="*/ 0 w 2917172"/>
              <a:gd name="connsiteY241" fmla="*/ 244204 h 2293671"/>
              <a:gd name="connsiteX242" fmla="*/ 0 w 2917172"/>
              <a:gd name="connsiteY242" fmla="*/ 142874 h 229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</a:cxnLst>
            <a:rect l="l" t="t" r="r" b="b"/>
            <a:pathLst>
              <a:path w="2917172" h="2293671">
                <a:moveTo>
                  <a:pt x="2809648" y="458124"/>
                </a:moveTo>
                <a:cubicBezTo>
                  <a:pt x="2794103" y="458124"/>
                  <a:pt x="2781501" y="470726"/>
                  <a:pt x="2781501" y="486271"/>
                </a:cubicBezTo>
                <a:cubicBezTo>
                  <a:pt x="2781501" y="501817"/>
                  <a:pt x="2794103" y="514418"/>
                  <a:pt x="2809648" y="514418"/>
                </a:cubicBezTo>
                <a:cubicBezTo>
                  <a:pt x="2825193" y="514418"/>
                  <a:pt x="2837795" y="501817"/>
                  <a:pt x="2837795" y="486271"/>
                </a:cubicBezTo>
                <a:cubicBezTo>
                  <a:pt x="2837795" y="470726"/>
                  <a:pt x="2825193" y="458124"/>
                  <a:pt x="2809648" y="458124"/>
                </a:cubicBezTo>
                <a:close/>
                <a:moveTo>
                  <a:pt x="2697060" y="458124"/>
                </a:moveTo>
                <a:cubicBezTo>
                  <a:pt x="2681514" y="458124"/>
                  <a:pt x="2668913" y="470726"/>
                  <a:pt x="2668913" y="486271"/>
                </a:cubicBezTo>
                <a:cubicBezTo>
                  <a:pt x="2668913" y="501817"/>
                  <a:pt x="2681514" y="514418"/>
                  <a:pt x="2697060" y="514418"/>
                </a:cubicBezTo>
                <a:cubicBezTo>
                  <a:pt x="2712605" y="514418"/>
                  <a:pt x="2725207" y="501817"/>
                  <a:pt x="2725207" y="486271"/>
                </a:cubicBezTo>
                <a:cubicBezTo>
                  <a:pt x="2725207" y="470726"/>
                  <a:pt x="2712605" y="458124"/>
                  <a:pt x="2697060" y="458124"/>
                </a:cubicBezTo>
                <a:close/>
                <a:moveTo>
                  <a:pt x="2584471" y="458124"/>
                </a:moveTo>
                <a:cubicBezTo>
                  <a:pt x="2568926" y="458124"/>
                  <a:pt x="2556324" y="470726"/>
                  <a:pt x="2556324" y="486271"/>
                </a:cubicBezTo>
                <a:cubicBezTo>
                  <a:pt x="2556324" y="501817"/>
                  <a:pt x="2568926" y="514418"/>
                  <a:pt x="2584471" y="514418"/>
                </a:cubicBezTo>
                <a:cubicBezTo>
                  <a:pt x="2600016" y="514418"/>
                  <a:pt x="2612618" y="501817"/>
                  <a:pt x="2612618" y="486271"/>
                </a:cubicBezTo>
                <a:cubicBezTo>
                  <a:pt x="2612618" y="470726"/>
                  <a:pt x="2600016" y="458124"/>
                  <a:pt x="2584471" y="458124"/>
                </a:cubicBezTo>
                <a:close/>
                <a:moveTo>
                  <a:pt x="2471883" y="458124"/>
                </a:moveTo>
                <a:cubicBezTo>
                  <a:pt x="2456337" y="458124"/>
                  <a:pt x="2443736" y="470726"/>
                  <a:pt x="2443736" y="486271"/>
                </a:cubicBezTo>
                <a:cubicBezTo>
                  <a:pt x="2443736" y="501817"/>
                  <a:pt x="2456337" y="514418"/>
                  <a:pt x="2471883" y="514418"/>
                </a:cubicBezTo>
                <a:cubicBezTo>
                  <a:pt x="2487428" y="514418"/>
                  <a:pt x="2500029" y="501817"/>
                  <a:pt x="2500029" y="486271"/>
                </a:cubicBezTo>
                <a:cubicBezTo>
                  <a:pt x="2500029" y="470726"/>
                  <a:pt x="2487428" y="458124"/>
                  <a:pt x="2471883" y="458124"/>
                </a:cubicBezTo>
                <a:close/>
                <a:moveTo>
                  <a:pt x="2359294" y="458124"/>
                </a:moveTo>
                <a:cubicBezTo>
                  <a:pt x="2343749" y="458124"/>
                  <a:pt x="2331147" y="470726"/>
                  <a:pt x="2331147" y="486271"/>
                </a:cubicBezTo>
                <a:cubicBezTo>
                  <a:pt x="2331147" y="501817"/>
                  <a:pt x="2343749" y="514418"/>
                  <a:pt x="2359294" y="514418"/>
                </a:cubicBezTo>
                <a:cubicBezTo>
                  <a:pt x="2374839" y="514418"/>
                  <a:pt x="2387441" y="501817"/>
                  <a:pt x="2387441" y="486271"/>
                </a:cubicBezTo>
                <a:cubicBezTo>
                  <a:pt x="2387441" y="470726"/>
                  <a:pt x="2374839" y="458124"/>
                  <a:pt x="2359294" y="458124"/>
                </a:cubicBezTo>
                <a:close/>
                <a:moveTo>
                  <a:pt x="2246705" y="458124"/>
                </a:moveTo>
                <a:cubicBezTo>
                  <a:pt x="2231160" y="458124"/>
                  <a:pt x="2218559" y="470726"/>
                  <a:pt x="2218559" y="486271"/>
                </a:cubicBezTo>
                <a:cubicBezTo>
                  <a:pt x="2218559" y="501817"/>
                  <a:pt x="2231160" y="514418"/>
                  <a:pt x="2246705" y="514418"/>
                </a:cubicBezTo>
                <a:cubicBezTo>
                  <a:pt x="2262251" y="514418"/>
                  <a:pt x="2274852" y="501817"/>
                  <a:pt x="2274852" y="486271"/>
                </a:cubicBezTo>
                <a:cubicBezTo>
                  <a:pt x="2274852" y="470726"/>
                  <a:pt x="2262251" y="458124"/>
                  <a:pt x="2246705" y="458124"/>
                </a:cubicBezTo>
                <a:close/>
                <a:moveTo>
                  <a:pt x="2134117" y="458124"/>
                </a:moveTo>
                <a:cubicBezTo>
                  <a:pt x="2118572" y="458124"/>
                  <a:pt x="2105970" y="470726"/>
                  <a:pt x="2105970" y="486271"/>
                </a:cubicBezTo>
                <a:cubicBezTo>
                  <a:pt x="2105970" y="501817"/>
                  <a:pt x="2118572" y="514418"/>
                  <a:pt x="2134117" y="514418"/>
                </a:cubicBezTo>
                <a:cubicBezTo>
                  <a:pt x="2149662" y="514418"/>
                  <a:pt x="2162264" y="501817"/>
                  <a:pt x="2162264" y="486271"/>
                </a:cubicBezTo>
                <a:cubicBezTo>
                  <a:pt x="2162264" y="470726"/>
                  <a:pt x="2149662" y="458124"/>
                  <a:pt x="2134117" y="458124"/>
                </a:cubicBezTo>
                <a:close/>
                <a:moveTo>
                  <a:pt x="2021528" y="458124"/>
                </a:moveTo>
                <a:cubicBezTo>
                  <a:pt x="2005983" y="458124"/>
                  <a:pt x="1993382" y="470726"/>
                  <a:pt x="1993382" y="486271"/>
                </a:cubicBezTo>
                <a:cubicBezTo>
                  <a:pt x="1993382" y="501817"/>
                  <a:pt x="2005983" y="514418"/>
                  <a:pt x="2021528" y="514418"/>
                </a:cubicBezTo>
                <a:cubicBezTo>
                  <a:pt x="2037074" y="514418"/>
                  <a:pt x="2049675" y="501817"/>
                  <a:pt x="2049675" y="486271"/>
                </a:cubicBezTo>
                <a:cubicBezTo>
                  <a:pt x="2049675" y="470726"/>
                  <a:pt x="2037074" y="458124"/>
                  <a:pt x="2021528" y="458124"/>
                </a:cubicBezTo>
                <a:close/>
                <a:moveTo>
                  <a:pt x="1908940" y="458124"/>
                </a:moveTo>
                <a:cubicBezTo>
                  <a:pt x="1893395" y="458124"/>
                  <a:pt x="1880793" y="470726"/>
                  <a:pt x="1880793" y="486271"/>
                </a:cubicBezTo>
                <a:cubicBezTo>
                  <a:pt x="1880793" y="501817"/>
                  <a:pt x="1893395" y="514418"/>
                  <a:pt x="1908940" y="514418"/>
                </a:cubicBezTo>
                <a:cubicBezTo>
                  <a:pt x="1924485" y="514418"/>
                  <a:pt x="1937087" y="501817"/>
                  <a:pt x="1937087" y="486271"/>
                </a:cubicBezTo>
                <a:cubicBezTo>
                  <a:pt x="1937087" y="470726"/>
                  <a:pt x="1924485" y="458124"/>
                  <a:pt x="1908940" y="458124"/>
                </a:cubicBezTo>
                <a:close/>
                <a:moveTo>
                  <a:pt x="1796351" y="458124"/>
                </a:moveTo>
                <a:cubicBezTo>
                  <a:pt x="1780806" y="458124"/>
                  <a:pt x="1768204" y="470726"/>
                  <a:pt x="1768204" y="486271"/>
                </a:cubicBezTo>
                <a:cubicBezTo>
                  <a:pt x="1768204" y="501817"/>
                  <a:pt x="1780806" y="514418"/>
                  <a:pt x="1796351" y="514418"/>
                </a:cubicBezTo>
                <a:cubicBezTo>
                  <a:pt x="1811897" y="514418"/>
                  <a:pt x="1824498" y="501817"/>
                  <a:pt x="1824498" y="486271"/>
                </a:cubicBezTo>
                <a:cubicBezTo>
                  <a:pt x="1824498" y="470726"/>
                  <a:pt x="1811897" y="458124"/>
                  <a:pt x="1796351" y="458124"/>
                </a:cubicBezTo>
                <a:close/>
                <a:moveTo>
                  <a:pt x="1683763" y="458124"/>
                </a:moveTo>
                <a:cubicBezTo>
                  <a:pt x="1668218" y="458124"/>
                  <a:pt x="1655616" y="470726"/>
                  <a:pt x="1655616" y="486271"/>
                </a:cubicBezTo>
                <a:cubicBezTo>
                  <a:pt x="1655616" y="501817"/>
                  <a:pt x="1668218" y="514418"/>
                  <a:pt x="1683763" y="514418"/>
                </a:cubicBezTo>
                <a:cubicBezTo>
                  <a:pt x="1699308" y="514418"/>
                  <a:pt x="1711910" y="501817"/>
                  <a:pt x="1711910" y="486271"/>
                </a:cubicBezTo>
                <a:cubicBezTo>
                  <a:pt x="1711910" y="470726"/>
                  <a:pt x="1699308" y="458124"/>
                  <a:pt x="1683763" y="458124"/>
                </a:cubicBezTo>
                <a:close/>
                <a:moveTo>
                  <a:pt x="1571174" y="458124"/>
                </a:moveTo>
                <a:cubicBezTo>
                  <a:pt x="1555629" y="458124"/>
                  <a:pt x="1543027" y="470726"/>
                  <a:pt x="1543027" y="486271"/>
                </a:cubicBezTo>
                <a:cubicBezTo>
                  <a:pt x="1543027" y="501817"/>
                  <a:pt x="1555629" y="514418"/>
                  <a:pt x="1571174" y="514418"/>
                </a:cubicBezTo>
                <a:cubicBezTo>
                  <a:pt x="1586720" y="514418"/>
                  <a:pt x="1599321" y="501817"/>
                  <a:pt x="1599321" y="486271"/>
                </a:cubicBezTo>
                <a:cubicBezTo>
                  <a:pt x="1599321" y="470726"/>
                  <a:pt x="1586720" y="458124"/>
                  <a:pt x="1571174" y="458124"/>
                </a:cubicBezTo>
                <a:close/>
                <a:moveTo>
                  <a:pt x="1458586" y="458124"/>
                </a:moveTo>
                <a:cubicBezTo>
                  <a:pt x="1443041" y="458124"/>
                  <a:pt x="1430439" y="470726"/>
                  <a:pt x="1430439" y="486271"/>
                </a:cubicBezTo>
                <a:cubicBezTo>
                  <a:pt x="1430439" y="501817"/>
                  <a:pt x="1443041" y="514418"/>
                  <a:pt x="1458586" y="514418"/>
                </a:cubicBezTo>
                <a:cubicBezTo>
                  <a:pt x="1474131" y="514418"/>
                  <a:pt x="1486733" y="501817"/>
                  <a:pt x="1486733" y="486271"/>
                </a:cubicBezTo>
                <a:cubicBezTo>
                  <a:pt x="1486733" y="470726"/>
                  <a:pt x="1474131" y="458124"/>
                  <a:pt x="1458586" y="458124"/>
                </a:cubicBezTo>
                <a:close/>
                <a:moveTo>
                  <a:pt x="1345997" y="458124"/>
                </a:moveTo>
                <a:cubicBezTo>
                  <a:pt x="1330452" y="458124"/>
                  <a:pt x="1317850" y="470726"/>
                  <a:pt x="1317850" y="486271"/>
                </a:cubicBezTo>
                <a:cubicBezTo>
                  <a:pt x="1317850" y="501817"/>
                  <a:pt x="1330452" y="514418"/>
                  <a:pt x="1345997" y="514418"/>
                </a:cubicBezTo>
                <a:cubicBezTo>
                  <a:pt x="1361543" y="514418"/>
                  <a:pt x="1374144" y="501817"/>
                  <a:pt x="1374144" y="486271"/>
                </a:cubicBezTo>
                <a:cubicBezTo>
                  <a:pt x="1374144" y="470726"/>
                  <a:pt x="1361543" y="458124"/>
                  <a:pt x="1345997" y="458124"/>
                </a:cubicBezTo>
                <a:close/>
                <a:moveTo>
                  <a:pt x="1233409" y="458124"/>
                </a:moveTo>
                <a:cubicBezTo>
                  <a:pt x="1217863" y="458124"/>
                  <a:pt x="1205262" y="470726"/>
                  <a:pt x="1205262" y="486271"/>
                </a:cubicBezTo>
                <a:cubicBezTo>
                  <a:pt x="1205262" y="501817"/>
                  <a:pt x="1217863" y="514418"/>
                  <a:pt x="1233409" y="514418"/>
                </a:cubicBezTo>
                <a:cubicBezTo>
                  <a:pt x="1248954" y="514418"/>
                  <a:pt x="1261556" y="501817"/>
                  <a:pt x="1261556" y="486271"/>
                </a:cubicBezTo>
                <a:cubicBezTo>
                  <a:pt x="1261556" y="470726"/>
                  <a:pt x="1248954" y="458124"/>
                  <a:pt x="1233409" y="458124"/>
                </a:cubicBezTo>
                <a:close/>
                <a:moveTo>
                  <a:pt x="1120820" y="458124"/>
                </a:moveTo>
                <a:cubicBezTo>
                  <a:pt x="1105275" y="458124"/>
                  <a:pt x="1092673" y="470726"/>
                  <a:pt x="1092673" y="486271"/>
                </a:cubicBezTo>
                <a:cubicBezTo>
                  <a:pt x="1092673" y="501817"/>
                  <a:pt x="1105275" y="514418"/>
                  <a:pt x="1120820" y="514418"/>
                </a:cubicBezTo>
                <a:cubicBezTo>
                  <a:pt x="1136365" y="514418"/>
                  <a:pt x="1148967" y="501817"/>
                  <a:pt x="1148967" y="486271"/>
                </a:cubicBezTo>
                <a:cubicBezTo>
                  <a:pt x="1148967" y="470726"/>
                  <a:pt x="1136365" y="458124"/>
                  <a:pt x="1120820" y="458124"/>
                </a:cubicBezTo>
                <a:close/>
                <a:moveTo>
                  <a:pt x="1008232" y="458124"/>
                </a:moveTo>
                <a:cubicBezTo>
                  <a:pt x="992686" y="458124"/>
                  <a:pt x="980085" y="470726"/>
                  <a:pt x="980085" y="486271"/>
                </a:cubicBezTo>
                <a:cubicBezTo>
                  <a:pt x="980085" y="501817"/>
                  <a:pt x="992686" y="514418"/>
                  <a:pt x="1008232" y="514418"/>
                </a:cubicBezTo>
                <a:cubicBezTo>
                  <a:pt x="1023777" y="514418"/>
                  <a:pt x="1036379" y="501817"/>
                  <a:pt x="1036379" y="486271"/>
                </a:cubicBezTo>
                <a:cubicBezTo>
                  <a:pt x="1036379" y="470726"/>
                  <a:pt x="1023777" y="458124"/>
                  <a:pt x="1008232" y="458124"/>
                </a:cubicBezTo>
                <a:close/>
                <a:moveTo>
                  <a:pt x="895643" y="458124"/>
                </a:moveTo>
                <a:cubicBezTo>
                  <a:pt x="880098" y="458124"/>
                  <a:pt x="867496" y="470726"/>
                  <a:pt x="867496" y="486271"/>
                </a:cubicBezTo>
                <a:cubicBezTo>
                  <a:pt x="867496" y="501817"/>
                  <a:pt x="880098" y="514418"/>
                  <a:pt x="895643" y="514418"/>
                </a:cubicBezTo>
                <a:cubicBezTo>
                  <a:pt x="911188" y="514418"/>
                  <a:pt x="923790" y="501817"/>
                  <a:pt x="923790" y="486271"/>
                </a:cubicBezTo>
                <a:cubicBezTo>
                  <a:pt x="923790" y="470726"/>
                  <a:pt x="911188" y="458124"/>
                  <a:pt x="895643" y="458124"/>
                </a:cubicBezTo>
                <a:close/>
                <a:moveTo>
                  <a:pt x="783055" y="458124"/>
                </a:moveTo>
                <a:cubicBezTo>
                  <a:pt x="767510" y="458124"/>
                  <a:pt x="754908" y="470726"/>
                  <a:pt x="754908" y="486271"/>
                </a:cubicBezTo>
                <a:cubicBezTo>
                  <a:pt x="754908" y="501817"/>
                  <a:pt x="767510" y="514418"/>
                  <a:pt x="783055" y="514418"/>
                </a:cubicBezTo>
                <a:cubicBezTo>
                  <a:pt x="798600" y="514418"/>
                  <a:pt x="811202" y="501817"/>
                  <a:pt x="811202" y="486271"/>
                </a:cubicBezTo>
                <a:cubicBezTo>
                  <a:pt x="811202" y="470726"/>
                  <a:pt x="798600" y="458124"/>
                  <a:pt x="783055" y="458124"/>
                </a:cubicBezTo>
                <a:close/>
                <a:moveTo>
                  <a:pt x="670467" y="458124"/>
                </a:moveTo>
                <a:cubicBezTo>
                  <a:pt x="654922" y="458124"/>
                  <a:pt x="642320" y="470726"/>
                  <a:pt x="642320" y="486271"/>
                </a:cubicBezTo>
                <a:cubicBezTo>
                  <a:pt x="642320" y="501817"/>
                  <a:pt x="654922" y="514418"/>
                  <a:pt x="670467" y="514418"/>
                </a:cubicBezTo>
                <a:cubicBezTo>
                  <a:pt x="686012" y="514418"/>
                  <a:pt x="698614" y="501817"/>
                  <a:pt x="698614" y="486271"/>
                </a:cubicBezTo>
                <a:cubicBezTo>
                  <a:pt x="698614" y="470726"/>
                  <a:pt x="686012" y="458124"/>
                  <a:pt x="670467" y="458124"/>
                </a:cubicBezTo>
                <a:close/>
                <a:moveTo>
                  <a:pt x="557878" y="458124"/>
                </a:moveTo>
                <a:cubicBezTo>
                  <a:pt x="542333" y="458124"/>
                  <a:pt x="529732" y="470726"/>
                  <a:pt x="529732" y="486271"/>
                </a:cubicBezTo>
                <a:cubicBezTo>
                  <a:pt x="529732" y="501817"/>
                  <a:pt x="542333" y="514418"/>
                  <a:pt x="557878" y="514418"/>
                </a:cubicBezTo>
                <a:cubicBezTo>
                  <a:pt x="573423" y="514418"/>
                  <a:pt x="586025" y="501817"/>
                  <a:pt x="586025" y="486271"/>
                </a:cubicBezTo>
                <a:cubicBezTo>
                  <a:pt x="586025" y="470726"/>
                  <a:pt x="573423" y="458124"/>
                  <a:pt x="557878" y="458124"/>
                </a:cubicBezTo>
                <a:close/>
                <a:moveTo>
                  <a:pt x="445290" y="458124"/>
                </a:moveTo>
                <a:cubicBezTo>
                  <a:pt x="429744" y="458124"/>
                  <a:pt x="417143" y="470726"/>
                  <a:pt x="417143" y="486271"/>
                </a:cubicBezTo>
                <a:cubicBezTo>
                  <a:pt x="417143" y="501817"/>
                  <a:pt x="429744" y="514418"/>
                  <a:pt x="445290" y="514418"/>
                </a:cubicBezTo>
                <a:cubicBezTo>
                  <a:pt x="460836" y="514418"/>
                  <a:pt x="473437" y="501817"/>
                  <a:pt x="473437" y="486271"/>
                </a:cubicBezTo>
                <a:cubicBezTo>
                  <a:pt x="473437" y="470726"/>
                  <a:pt x="460836" y="458124"/>
                  <a:pt x="445290" y="458124"/>
                </a:cubicBezTo>
                <a:close/>
                <a:moveTo>
                  <a:pt x="332701" y="458124"/>
                </a:moveTo>
                <a:cubicBezTo>
                  <a:pt x="317156" y="458124"/>
                  <a:pt x="304554" y="470726"/>
                  <a:pt x="304554" y="486271"/>
                </a:cubicBezTo>
                <a:cubicBezTo>
                  <a:pt x="304554" y="501817"/>
                  <a:pt x="317156" y="514418"/>
                  <a:pt x="332701" y="514418"/>
                </a:cubicBezTo>
                <a:cubicBezTo>
                  <a:pt x="348247" y="514418"/>
                  <a:pt x="360848" y="501817"/>
                  <a:pt x="360848" y="486271"/>
                </a:cubicBezTo>
                <a:cubicBezTo>
                  <a:pt x="360848" y="470726"/>
                  <a:pt x="348247" y="458124"/>
                  <a:pt x="332701" y="458124"/>
                </a:cubicBezTo>
                <a:close/>
                <a:moveTo>
                  <a:pt x="220113" y="458124"/>
                </a:moveTo>
                <a:cubicBezTo>
                  <a:pt x="204568" y="458124"/>
                  <a:pt x="191966" y="470726"/>
                  <a:pt x="191966" y="486271"/>
                </a:cubicBezTo>
                <a:cubicBezTo>
                  <a:pt x="191966" y="501817"/>
                  <a:pt x="204568" y="514418"/>
                  <a:pt x="220113" y="514418"/>
                </a:cubicBezTo>
                <a:cubicBezTo>
                  <a:pt x="235659" y="514418"/>
                  <a:pt x="248260" y="501817"/>
                  <a:pt x="248260" y="486271"/>
                </a:cubicBezTo>
                <a:cubicBezTo>
                  <a:pt x="248260" y="470726"/>
                  <a:pt x="235659" y="458124"/>
                  <a:pt x="220113" y="458124"/>
                </a:cubicBezTo>
                <a:close/>
                <a:moveTo>
                  <a:pt x="107525" y="458124"/>
                </a:moveTo>
                <a:cubicBezTo>
                  <a:pt x="91980" y="458124"/>
                  <a:pt x="79378" y="470726"/>
                  <a:pt x="79378" y="486271"/>
                </a:cubicBezTo>
                <a:cubicBezTo>
                  <a:pt x="79378" y="501817"/>
                  <a:pt x="91980" y="514418"/>
                  <a:pt x="107525" y="514418"/>
                </a:cubicBezTo>
                <a:cubicBezTo>
                  <a:pt x="123070" y="514418"/>
                  <a:pt x="135672" y="501817"/>
                  <a:pt x="135672" y="486271"/>
                </a:cubicBezTo>
                <a:cubicBezTo>
                  <a:pt x="135672" y="470726"/>
                  <a:pt x="123070" y="458124"/>
                  <a:pt x="107525" y="458124"/>
                </a:cubicBezTo>
                <a:close/>
                <a:moveTo>
                  <a:pt x="0" y="0"/>
                </a:moveTo>
                <a:lnTo>
                  <a:pt x="2916000" y="0"/>
                </a:lnTo>
                <a:lnTo>
                  <a:pt x="2916000" y="142874"/>
                </a:lnTo>
                <a:lnTo>
                  <a:pt x="2917172" y="142874"/>
                </a:lnTo>
                <a:lnTo>
                  <a:pt x="2917172" y="244204"/>
                </a:lnTo>
                <a:lnTo>
                  <a:pt x="2917172" y="304439"/>
                </a:lnTo>
                <a:lnTo>
                  <a:pt x="2917172" y="460222"/>
                </a:lnTo>
                <a:lnTo>
                  <a:pt x="2902334" y="466368"/>
                </a:lnTo>
                <a:cubicBezTo>
                  <a:pt x="2897241" y="471462"/>
                  <a:pt x="2894090" y="478499"/>
                  <a:pt x="2894090" y="486271"/>
                </a:cubicBezTo>
                <a:cubicBezTo>
                  <a:pt x="2894090" y="494044"/>
                  <a:pt x="2897241" y="501081"/>
                  <a:pt x="2902334" y="506174"/>
                </a:cubicBezTo>
                <a:lnTo>
                  <a:pt x="2917172" y="512321"/>
                </a:lnTo>
                <a:lnTo>
                  <a:pt x="2917172" y="2246668"/>
                </a:lnTo>
                <a:lnTo>
                  <a:pt x="2905193" y="2249087"/>
                </a:lnTo>
                <a:cubicBezTo>
                  <a:pt x="2892464" y="2254471"/>
                  <a:pt x="2882267" y="2264668"/>
                  <a:pt x="2876883" y="2277398"/>
                </a:cubicBezTo>
                <a:lnTo>
                  <a:pt x="2873597" y="2293671"/>
                </a:lnTo>
                <a:lnTo>
                  <a:pt x="2824605" y="2293671"/>
                </a:lnTo>
                <a:lnTo>
                  <a:pt x="2821320" y="2277398"/>
                </a:lnTo>
                <a:cubicBezTo>
                  <a:pt x="2813243" y="2258304"/>
                  <a:pt x="2794337" y="2244906"/>
                  <a:pt x="2772302" y="2244906"/>
                </a:cubicBezTo>
                <a:cubicBezTo>
                  <a:pt x="2750266" y="2244906"/>
                  <a:pt x="2731360" y="2258304"/>
                  <a:pt x="2723284" y="2277398"/>
                </a:cubicBezTo>
                <a:lnTo>
                  <a:pt x="2719998" y="2293671"/>
                </a:lnTo>
                <a:lnTo>
                  <a:pt x="2671010" y="2293671"/>
                </a:lnTo>
                <a:lnTo>
                  <a:pt x="2667725" y="2277398"/>
                </a:lnTo>
                <a:cubicBezTo>
                  <a:pt x="2659649" y="2258304"/>
                  <a:pt x="2640742" y="2244906"/>
                  <a:pt x="2618707" y="2244906"/>
                </a:cubicBezTo>
                <a:cubicBezTo>
                  <a:pt x="2596672" y="2244906"/>
                  <a:pt x="2577766" y="2258304"/>
                  <a:pt x="2569690" y="2277398"/>
                </a:cubicBezTo>
                <a:lnTo>
                  <a:pt x="2566404" y="2293671"/>
                </a:lnTo>
                <a:lnTo>
                  <a:pt x="2517416" y="2293671"/>
                </a:lnTo>
                <a:lnTo>
                  <a:pt x="2514131" y="2277398"/>
                </a:lnTo>
                <a:cubicBezTo>
                  <a:pt x="2506054" y="2258304"/>
                  <a:pt x="2487148" y="2244906"/>
                  <a:pt x="2465113" y="2244906"/>
                </a:cubicBezTo>
                <a:cubicBezTo>
                  <a:pt x="2443077" y="2244906"/>
                  <a:pt x="2424171" y="2258304"/>
                  <a:pt x="2416095" y="2277398"/>
                </a:cubicBezTo>
                <a:lnTo>
                  <a:pt x="2412810" y="2293671"/>
                </a:lnTo>
                <a:lnTo>
                  <a:pt x="2363821" y="2293671"/>
                </a:lnTo>
                <a:lnTo>
                  <a:pt x="2360536" y="2277398"/>
                </a:lnTo>
                <a:cubicBezTo>
                  <a:pt x="2352460" y="2258304"/>
                  <a:pt x="2333553" y="2244906"/>
                  <a:pt x="2311518" y="2244906"/>
                </a:cubicBezTo>
                <a:cubicBezTo>
                  <a:pt x="2289483" y="2244906"/>
                  <a:pt x="2270577" y="2258304"/>
                  <a:pt x="2262501" y="2277398"/>
                </a:cubicBezTo>
                <a:lnTo>
                  <a:pt x="2259215" y="2293671"/>
                </a:lnTo>
                <a:lnTo>
                  <a:pt x="2210227" y="2293671"/>
                </a:lnTo>
                <a:lnTo>
                  <a:pt x="2206941" y="2277398"/>
                </a:lnTo>
                <a:cubicBezTo>
                  <a:pt x="2198865" y="2258304"/>
                  <a:pt x="2179959" y="2244906"/>
                  <a:pt x="2157923" y="2244906"/>
                </a:cubicBezTo>
                <a:cubicBezTo>
                  <a:pt x="2135888" y="2244906"/>
                  <a:pt x="2116982" y="2258304"/>
                  <a:pt x="2108906" y="2277398"/>
                </a:cubicBezTo>
                <a:lnTo>
                  <a:pt x="2105620" y="2293671"/>
                </a:lnTo>
                <a:lnTo>
                  <a:pt x="2056632" y="2293671"/>
                </a:lnTo>
                <a:lnTo>
                  <a:pt x="2053346" y="2277398"/>
                </a:lnTo>
                <a:cubicBezTo>
                  <a:pt x="2045271" y="2258304"/>
                  <a:pt x="2026364" y="2244906"/>
                  <a:pt x="2004329" y="2244906"/>
                </a:cubicBezTo>
                <a:cubicBezTo>
                  <a:pt x="1982294" y="2244906"/>
                  <a:pt x="1963387" y="2258304"/>
                  <a:pt x="1955312" y="2277398"/>
                </a:cubicBezTo>
                <a:lnTo>
                  <a:pt x="1952026" y="2293671"/>
                </a:lnTo>
                <a:lnTo>
                  <a:pt x="1903038" y="2293671"/>
                </a:lnTo>
                <a:lnTo>
                  <a:pt x="1899752" y="2277398"/>
                </a:lnTo>
                <a:cubicBezTo>
                  <a:pt x="1891676" y="2258304"/>
                  <a:pt x="1872770" y="2244906"/>
                  <a:pt x="1850734" y="2244906"/>
                </a:cubicBezTo>
                <a:cubicBezTo>
                  <a:pt x="1828699" y="2244906"/>
                  <a:pt x="1809793" y="2258304"/>
                  <a:pt x="1801717" y="2277398"/>
                </a:cubicBezTo>
                <a:lnTo>
                  <a:pt x="1798431" y="2293671"/>
                </a:lnTo>
                <a:lnTo>
                  <a:pt x="1749443" y="2293671"/>
                </a:lnTo>
                <a:lnTo>
                  <a:pt x="1746158" y="2277398"/>
                </a:lnTo>
                <a:cubicBezTo>
                  <a:pt x="1738081" y="2258304"/>
                  <a:pt x="1719175" y="2244906"/>
                  <a:pt x="1697140" y="2244906"/>
                </a:cubicBezTo>
                <a:cubicBezTo>
                  <a:pt x="1675105" y="2244906"/>
                  <a:pt x="1656198" y="2258304"/>
                  <a:pt x="1648123" y="2277398"/>
                </a:cubicBezTo>
                <a:lnTo>
                  <a:pt x="1644837" y="2293671"/>
                </a:lnTo>
                <a:lnTo>
                  <a:pt x="1595849" y="2293671"/>
                </a:lnTo>
                <a:lnTo>
                  <a:pt x="1592563" y="2277398"/>
                </a:lnTo>
                <a:cubicBezTo>
                  <a:pt x="1584487" y="2258304"/>
                  <a:pt x="1565581" y="2244906"/>
                  <a:pt x="1543545" y="2244906"/>
                </a:cubicBezTo>
                <a:cubicBezTo>
                  <a:pt x="1521510" y="2244906"/>
                  <a:pt x="1502604" y="2258304"/>
                  <a:pt x="1494528" y="2277398"/>
                </a:cubicBezTo>
                <a:lnTo>
                  <a:pt x="1491242" y="2293671"/>
                </a:lnTo>
                <a:lnTo>
                  <a:pt x="1442254" y="2293671"/>
                </a:lnTo>
                <a:lnTo>
                  <a:pt x="1438969" y="2277398"/>
                </a:lnTo>
                <a:cubicBezTo>
                  <a:pt x="1430892" y="2258304"/>
                  <a:pt x="1411986" y="2244906"/>
                  <a:pt x="1389951" y="2244906"/>
                </a:cubicBezTo>
                <a:cubicBezTo>
                  <a:pt x="1367916" y="2244906"/>
                  <a:pt x="1349009" y="2258304"/>
                  <a:pt x="1340933" y="2277398"/>
                </a:cubicBezTo>
                <a:lnTo>
                  <a:pt x="1337648" y="2293671"/>
                </a:lnTo>
                <a:lnTo>
                  <a:pt x="1288659" y="2293671"/>
                </a:lnTo>
                <a:lnTo>
                  <a:pt x="1285374" y="2277398"/>
                </a:lnTo>
                <a:cubicBezTo>
                  <a:pt x="1277298" y="2258304"/>
                  <a:pt x="1258391" y="2244906"/>
                  <a:pt x="1236356" y="2244906"/>
                </a:cubicBezTo>
                <a:cubicBezTo>
                  <a:pt x="1214321" y="2244906"/>
                  <a:pt x="1195415" y="2258304"/>
                  <a:pt x="1187339" y="2277398"/>
                </a:cubicBezTo>
                <a:lnTo>
                  <a:pt x="1184053" y="2293671"/>
                </a:lnTo>
                <a:lnTo>
                  <a:pt x="1135065" y="2293671"/>
                </a:lnTo>
                <a:lnTo>
                  <a:pt x="1131780" y="2277398"/>
                </a:lnTo>
                <a:cubicBezTo>
                  <a:pt x="1123703" y="2258304"/>
                  <a:pt x="1104797" y="2244906"/>
                  <a:pt x="1082762" y="2244906"/>
                </a:cubicBezTo>
                <a:cubicBezTo>
                  <a:pt x="1060726" y="2244906"/>
                  <a:pt x="1041820" y="2258304"/>
                  <a:pt x="1033744" y="2277398"/>
                </a:cubicBezTo>
                <a:lnTo>
                  <a:pt x="1030458" y="2293671"/>
                </a:lnTo>
                <a:lnTo>
                  <a:pt x="981470" y="2293671"/>
                </a:lnTo>
                <a:lnTo>
                  <a:pt x="978185" y="2277398"/>
                </a:lnTo>
                <a:cubicBezTo>
                  <a:pt x="970109" y="2258304"/>
                  <a:pt x="951202" y="2244906"/>
                  <a:pt x="929167" y="2244906"/>
                </a:cubicBezTo>
                <a:cubicBezTo>
                  <a:pt x="907132" y="2244906"/>
                  <a:pt x="888226" y="2258304"/>
                  <a:pt x="880150" y="2277398"/>
                </a:cubicBezTo>
                <a:lnTo>
                  <a:pt x="876864" y="2293671"/>
                </a:lnTo>
                <a:lnTo>
                  <a:pt x="827876" y="2293671"/>
                </a:lnTo>
                <a:lnTo>
                  <a:pt x="824591" y="2277398"/>
                </a:lnTo>
                <a:cubicBezTo>
                  <a:pt x="816514" y="2258304"/>
                  <a:pt x="797608" y="2244906"/>
                  <a:pt x="775573" y="2244906"/>
                </a:cubicBezTo>
                <a:cubicBezTo>
                  <a:pt x="753538" y="2244906"/>
                  <a:pt x="734632" y="2258304"/>
                  <a:pt x="726556" y="2277398"/>
                </a:cubicBezTo>
                <a:lnTo>
                  <a:pt x="723270" y="2293671"/>
                </a:lnTo>
                <a:lnTo>
                  <a:pt x="674282" y="2293671"/>
                </a:lnTo>
                <a:lnTo>
                  <a:pt x="670997" y="2277398"/>
                </a:lnTo>
                <a:cubicBezTo>
                  <a:pt x="662920" y="2258304"/>
                  <a:pt x="644014" y="2244906"/>
                  <a:pt x="621979" y="2244906"/>
                </a:cubicBezTo>
                <a:cubicBezTo>
                  <a:pt x="599943" y="2244906"/>
                  <a:pt x="581037" y="2258304"/>
                  <a:pt x="572961" y="2277398"/>
                </a:cubicBezTo>
                <a:lnTo>
                  <a:pt x="569675" y="2293671"/>
                </a:lnTo>
                <a:lnTo>
                  <a:pt x="520687" y="2293671"/>
                </a:lnTo>
                <a:lnTo>
                  <a:pt x="517401" y="2277398"/>
                </a:lnTo>
                <a:cubicBezTo>
                  <a:pt x="509326" y="2258304"/>
                  <a:pt x="490419" y="2244906"/>
                  <a:pt x="468384" y="2244906"/>
                </a:cubicBezTo>
                <a:cubicBezTo>
                  <a:pt x="446349" y="2244906"/>
                  <a:pt x="427443" y="2258304"/>
                  <a:pt x="419367" y="2277398"/>
                </a:cubicBezTo>
                <a:lnTo>
                  <a:pt x="416081" y="2293671"/>
                </a:lnTo>
                <a:lnTo>
                  <a:pt x="367093" y="2293671"/>
                </a:lnTo>
                <a:lnTo>
                  <a:pt x="363807" y="2277398"/>
                </a:lnTo>
                <a:cubicBezTo>
                  <a:pt x="355731" y="2258304"/>
                  <a:pt x="336825" y="2244906"/>
                  <a:pt x="314790" y="2244906"/>
                </a:cubicBezTo>
                <a:cubicBezTo>
                  <a:pt x="292754" y="2244906"/>
                  <a:pt x="273848" y="2258304"/>
                  <a:pt x="265772" y="2277398"/>
                </a:cubicBezTo>
                <a:lnTo>
                  <a:pt x="262486" y="2293671"/>
                </a:lnTo>
                <a:lnTo>
                  <a:pt x="213498" y="2293671"/>
                </a:lnTo>
                <a:lnTo>
                  <a:pt x="210213" y="2277398"/>
                </a:lnTo>
                <a:cubicBezTo>
                  <a:pt x="202137" y="2258304"/>
                  <a:pt x="183230" y="2244906"/>
                  <a:pt x="161196" y="2244906"/>
                </a:cubicBezTo>
                <a:cubicBezTo>
                  <a:pt x="139160" y="2244906"/>
                  <a:pt x="120254" y="2258304"/>
                  <a:pt x="112178" y="2277398"/>
                </a:cubicBezTo>
                <a:lnTo>
                  <a:pt x="108892" y="2293671"/>
                </a:lnTo>
                <a:lnTo>
                  <a:pt x="59904" y="2293671"/>
                </a:lnTo>
                <a:lnTo>
                  <a:pt x="56618" y="2277398"/>
                </a:lnTo>
                <a:cubicBezTo>
                  <a:pt x="48542" y="2258304"/>
                  <a:pt x="29636" y="2244906"/>
                  <a:pt x="7600" y="2244906"/>
                </a:cubicBezTo>
                <a:lnTo>
                  <a:pt x="0" y="2246441"/>
                </a:lnTo>
                <a:lnTo>
                  <a:pt x="0" y="512321"/>
                </a:lnTo>
                <a:lnTo>
                  <a:pt x="14839" y="506174"/>
                </a:lnTo>
                <a:cubicBezTo>
                  <a:pt x="19933" y="501081"/>
                  <a:pt x="23083" y="494044"/>
                  <a:pt x="23083" y="486271"/>
                </a:cubicBezTo>
                <a:cubicBezTo>
                  <a:pt x="23083" y="478499"/>
                  <a:pt x="19933" y="471462"/>
                  <a:pt x="14839" y="466368"/>
                </a:cubicBezTo>
                <a:lnTo>
                  <a:pt x="0" y="460222"/>
                </a:lnTo>
                <a:lnTo>
                  <a:pt x="0" y="371475"/>
                </a:lnTo>
                <a:lnTo>
                  <a:pt x="0" y="304439"/>
                </a:lnTo>
                <a:lnTo>
                  <a:pt x="0" y="244204"/>
                </a:lnTo>
                <a:lnTo>
                  <a:pt x="0" y="142874"/>
                </a:lnTo>
                <a:close/>
              </a:path>
            </a:pathLst>
          </a:cu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0" bIns="0" rtlCol="0" anchor="t">
            <a:normAutofit/>
          </a:bodyPr>
          <a:p>
            <a:pPr algn="ctr">
              <a:lnSpc>
                <a:spcPct val="120000"/>
              </a:lnSpc>
            </a:pPr>
            <a:endParaRPr lang="en-US" altLang="zh-CN" sz="1500" b="1" spc="300" dirty="0">
              <a:solidFill>
                <a:srgbClr val="FA85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>
            <p:custDataLst>
              <p:tags r:id="rId5"/>
            </p:custDataLst>
          </p:nvPr>
        </p:nvSpPr>
        <p:spPr>
          <a:xfrm>
            <a:off x="3394075" y="1433195"/>
            <a:ext cx="2406650" cy="1308100"/>
          </a:xfrm>
          <a:prstGeom prst="rect">
            <a:avLst/>
          </a:prstGeom>
          <a:solidFill>
            <a:srgbClr val="49BA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spc="1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可根据用户健康情况给出饮食建议</a:t>
            </a:r>
            <a:endParaRPr lang="zh-CN" altLang="en-US" sz="1200" spc="1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spc="1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对近</a:t>
            </a:r>
            <a:r>
              <a:rPr lang="en-US" altLang="zh-CN" sz="1200" spc="1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200" spc="1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万种食材进行</a:t>
            </a:r>
            <a:r>
              <a:rPr lang="zh-CN" altLang="en-US" sz="1200" spc="1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科普</a:t>
            </a:r>
            <a:endParaRPr lang="zh-CN" altLang="en-US" sz="1200" spc="1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任意多边形 41"/>
          <p:cNvSpPr/>
          <p:nvPr>
            <p:custDataLst>
              <p:tags r:id="rId6"/>
            </p:custDataLst>
          </p:nvPr>
        </p:nvSpPr>
        <p:spPr>
          <a:xfrm>
            <a:off x="6258560" y="936625"/>
            <a:ext cx="2487930" cy="1903730"/>
          </a:xfrm>
          <a:custGeom>
            <a:avLst/>
            <a:gdLst>
              <a:gd name="connsiteX0" fmla="*/ 2809648 w 2917172"/>
              <a:gd name="connsiteY0" fmla="*/ 458124 h 2293671"/>
              <a:gd name="connsiteX1" fmla="*/ 2781501 w 2917172"/>
              <a:gd name="connsiteY1" fmla="*/ 486271 h 2293671"/>
              <a:gd name="connsiteX2" fmla="*/ 2809648 w 2917172"/>
              <a:gd name="connsiteY2" fmla="*/ 514418 h 2293671"/>
              <a:gd name="connsiteX3" fmla="*/ 2837795 w 2917172"/>
              <a:gd name="connsiteY3" fmla="*/ 486271 h 2293671"/>
              <a:gd name="connsiteX4" fmla="*/ 2809648 w 2917172"/>
              <a:gd name="connsiteY4" fmla="*/ 458124 h 2293671"/>
              <a:gd name="connsiteX5" fmla="*/ 2697060 w 2917172"/>
              <a:gd name="connsiteY5" fmla="*/ 458124 h 2293671"/>
              <a:gd name="connsiteX6" fmla="*/ 2668913 w 2917172"/>
              <a:gd name="connsiteY6" fmla="*/ 486271 h 2293671"/>
              <a:gd name="connsiteX7" fmla="*/ 2697060 w 2917172"/>
              <a:gd name="connsiteY7" fmla="*/ 514418 h 2293671"/>
              <a:gd name="connsiteX8" fmla="*/ 2725207 w 2917172"/>
              <a:gd name="connsiteY8" fmla="*/ 486271 h 2293671"/>
              <a:gd name="connsiteX9" fmla="*/ 2697060 w 2917172"/>
              <a:gd name="connsiteY9" fmla="*/ 458124 h 2293671"/>
              <a:gd name="connsiteX10" fmla="*/ 2584471 w 2917172"/>
              <a:gd name="connsiteY10" fmla="*/ 458124 h 2293671"/>
              <a:gd name="connsiteX11" fmla="*/ 2556324 w 2917172"/>
              <a:gd name="connsiteY11" fmla="*/ 486271 h 2293671"/>
              <a:gd name="connsiteX12" fmla="*/ 2584471 w 2917172"/>
              <a:gd name="connsiteY12" fmla="*/ 514418 h 2293671"/>
              <a:gd name="connsiteX13" fmla="*/ 2612618 w 2917172"/>
              <a:gd name="connsiteY13" fmla="*/ 486271 h 2293671"/>
              <a:gd name="connsiteX14" fmla="*/ 2584471 w 2917172"/>
              <a:gd name="connsiteY14" fmla="*/ 458124 h 2293671"/>
              <a:gd name="connsiteX15" fmla="*/ 2471883 w 2917172"/>
              <a:gd name="connsiteY15" fmla="*/ 458124 h 2293671"/>
              <a:gd name="connsiteX16" fmla="*/ 2443736 w 2917172"/>
              <a:gd name="connsiteY16" fmla="*/ 486271 h 2293671"/>
              <a:gd name="connsiteX17" fmla="*/ 2471883 w 2917172"/>
              <a:gd name="connsiteY17" fmla="*/ 514418 h 2293671"/>
              <a:gd name="connsiteX18" fmla="*/ 2500029 w 2917172"/>
              <a:gd name="connsiteY18" fmla="*/ 486271 h 2293671"/>
              <a:gd name="connsiteX19" fmla="*/ 2471883 w 2917172"/>
              <a:gd name="connsiteY19" fmla="*/ 458124 h 2293671"/>
              <a:gd name="connsiteX20" fmla="*/ 2359294 w 2917172"/>
              <a:gd name="connsiteY20" fmla="*/ 458124 h 2293671"/>
              <a:gd name="connsiteX21" fmla="*/ 2331147 w 2917172"/>
              <a:gd name="connsiteY21" fmla="*/ 486271 h 2293671"/>
              <a:gd name="connsiteX22" fmla="*/ 2359294 w 2917172"/>
              <a:gd name="connsiteY22" fmla="*/ 514418 h 2293671"/>
              <a:gd name="connsiteX23" fmla="*/ 2387441 w 2917172"/>
              <a:gd name="connsiteY23" fmla="*/ 486271 h 2293671"/>
              <a:gd name="connsiteX24" fmla="*/ 2359294 w 2917172"/>
              <a:gd name="connsiteY24" fmla="*/ 458124 h 2293671"/>
              <a:gd name="connsiteX25" fmla="*/ 2246705 w 2917172"/>
              <a:gd name="connsiteY25" fmla="*/ 458124 h 2293671"/>
              <a:gd name="connsiteX26" fmla="*/ 2218559 w 2917172"/>
              <a:gd name="connsiteY26" fmla="*/ 486271 h 2293671"/>
              <a:gd name="connsiteX27" fmla="*/ 2246705 w 2917172"/>
              <a:gd name="connsiteY27" fmla="*/ 514418 h 2293671"/>
              <a:gd name="connsiteX28" fmla="*/ 2274852 w 2917172"/>
              <a:gd name="connsiteY28" fmla="*/ 486271 h 2293671"/>
              <a:gd name="connsiteX29" fmla="*/ 2246705 w 2917172"/>
              <a:gd name="connsiteY29" fmla="*/ 458124 h 2293671"/>
              <a:gd name="connsiteX30" fmla="*/ 2134117 w 2917172"/>
              <a:gd name="connsiteY30" fmla="*/ 458124 h 2293671"/>
              <a:gd name="connsiteX31" fmla="*/ 2105970 w 2917172"/>
              <a:gd name="connsiteY31" fmla="*/ 486271 h 2293671"/>
              <a:gd name="connsiteX32" fmla="*/ 2134117 w 2917172"/>
              <a:gd name="connsiteY32" fmla="*/ 514418 h 2293671"/>
              <a:gd name="connsiteX33" fmla="*/ 2162264 w 2917172"/>
              <a:gd name="connsiteY33" fmla="*/ 486271 h 2293671"/>
              <a:gd name="connsiteX34" fmla="*/ 2134117 w 2917172"/>
              <a:gd name="connsiteY34" fmla="*/ 458124 h 2293671"/>
              <a:gd name="connsiteX35" fmla="*/ 2021528 w 2917172"/>
              <a:gd name="connsiteY35" fmla="*/ 458124 h 2293671"/>
              <a:gd name="connsiteX36" fmla="*/ 1993382 w 2917172"/>
              <a:gd name="connsiteY36" fmla="*/ 486271 h 2293671"/>
              <a:gd name="connsiteX37" fmla="*/ 2021528 w 2917172"/>
              <a:gd name="connsiteY37" fmla="*/ 514418 h 2293671"/>
              <a:gd name="connsiteX38" fmla="*/ 2049675 w 2917172"/>
              <a:gd name="connsiteY38" fmla="*/ 486271 h 2293671"/>
              <a:gd name="connsiteX39" fmla="*/ 2021528 w 2917172"/>
              <a:gd name="connsiteY39" fmla="*/ 458124 h 2293671"/>
              <a:gd name="connsiteX40" fmla="*/ 1908940 w 2917172"/>
              <a:gd name="connsiteY40" fmla="*/ 458124 h 2293671"/>
              <a:gd name="connsiteX41" fmla="*/ 1880793 w 2917172"/>
              <a:gd name="connsiteY41" fmla="*/ 486271 h 2293671"/>
              <a:gd name="connsiteX42" fmla="*/ 1908940 w 2917172"/>
              <a:gd name="connsiteY42" fmla="*/ 514418 h 2293671"/>
              <a:gd name="connsiteX43" fmla="*/ 1937087 w 2917172"/>
              <a:gd name="connsiteY43" fmla="*/ 486271 h 2293671"/>
              <a:gd name="connsiteX44" fmla="*/ 1908940 w 2917172"/>
              <a:gd name="connsiteY44" fmla="*/ 458124 h 2293671"/>
              <a:gd name="connsiteX45" fmla="*/ 1796351 w 2917172"/>
              <a:gd name="connsiteY45" fmla="*/ 458124 h 2293671"/>
              <a:gd name="connsiteX46" fmla="*/ 1768204 w 2917172"/>
              <a:gd name="connsiteY46" fmla="*/ 486271 h 2293671"/>
              <a:gd name="connsiteX47" fmla="*/ 1796351 w 2917172"/>
              <a:gd name="connsiteY47" fmla="*/ 514418 h 2293671"/>
              <a:gd name="connsiteX48" fmla="*/ 1824498 w 2917172"/>
              <a:gd name="connsiteY48" fmla="*/ 486271 h 2293671"/>
              <a:gd name="connsiteX49" fmla="*/ 1796351 w 2917172"/>
              <a:gd name="connsiteY49" fmla="*/ 458124 h 2293671"/>
              <a:gd name="connsiteX50" fmla="*/ 1683763 w 2917172"/>
              <a:gd name="connsiteY50" fmla="*/ 458124 h 2293671"/>
              <a:gd name="connsiteX51" fmla="*/ 1655616 w 2917172"/>
              <a:gd name="connsiteY51" fmla="*/ 486271 h 2293671"/>
              <a:gd name="connsiteX52" fmla="*/ 1683763 w 2917172"/>
              <a:gd name="connsiteY52" fmla="*/ 514418 h 2293671"/>
              <a:gd name="connsiteX53" fmla="*/ 1711910 w 2917172"/>
              <a:gd name="connsiteY53" fmla="*/ 486271 h 2293671"/>
              <a:gd name="connsiteX54" fmla="*/ 1683763 w 2917172"/>
              <a:gd name="connsiteY54" fmla="*/ 458124 h 2293671"/>
              <a:gd name="connsiteX55" fmla="*/ 1571174 w 2917172"/>
              <a:gd name="connsiteY55" fmla="*/ 458124 h 2293671"/>
              <a:gd name="connsiteX56" fmla="*/ 1543027 w 2917172"/>
              <a:gd name="connsiteY56" fmla="*/ 486271 h 2293671"/>
              <a:gd name="connsiteX57" fmla="*/ 1571174 w 2917172"/>
              <a:gd name="connsiteY57" fmla="*/ 514418 h 2293671"/>
              <a:gd name="connsiteX58" fmla="*/ 1599321 w 2917172"/>
              <a:gd name="connsiteY58" fmla="*/ 486271 h 2293671"/>
              <a:gd name="connsiteX59" fmla="*/ 1571174 w 2917172"/>
              <a:gd name="connsiteY59" fmla="*/ 458124 h 2293671"/>
              <a:gd name="connsiteX60" fmla="*/ 1458586 w 2917172"/>
              <a:gd name="connsiteY60" fmla="*/ 458124 h 2293671"/>
              <a:gd name="connsiteX61" fmla="*/ 1430439 w 2917172"/>
              <a:gd name="connsiteY61" fmla="*/ 486271 h 2293671"/>
              <a:gd name="connsiteX62" fmla="*/ 1458586 w 2917172"/>
              <a:gd name="connsiteY62" fmla="*/ 514418 h 2293671"/>
              <a:gd name="connsiteX63" fmla="*/ 1486733 w 2917172"/>
              <a:gd name="connsiteY63" fmla="*/ 486271 h 2293671"/>
              <a:gd name="connsiteX64" fmla="*/ 1458586 w 2917172"/>
              <a:gd name="connsiteY64" fmla="*/ 458124 h 2293671"/>
              <a:gd name="connsiteX65" fmla="*/ 1345997 w 2917172"/>
              <a:gd name="connsiteY65" fmla="*/ 458124 h 2293671"/>
              <a:gd name="connsiteX66" fmla="*/ 1317850 w 2917172"/>
              <a:gd name="connsiteY66" fmla="*/ 486271 h 2293671"/>
              <a:gd name="connsiteX67" fmla="*/ 1345997 w 2917172"/>
              <a:gd name="connsiteY67" fmla="*/ 514418 h 2293671"/>
              <a:gd name="connsiteX68" fmla="*/ 1374144 w 2917172"/>
              <a:gd name="connsiteY68" fmla="*/ 486271 h 2293671"/>
              <a:gd name="connsiteX69" fmla="*/ 1345997 w 2917172"/>
              <a:gd name="connsiteY69" fmla="*/ 458124 h 2293671"/>
              <a:gd name="connsiteX70" fmla="*/ 1233409 w 2917172"/>
              <a:gd name="connsiteY70" fmla="*/ 458124 h 2293671"/>
              <a:gd name="connsiteX71" fmla="*/ 1205262 w 2917172"/>
              <a:gd name="connsiteY71" fmla="*/ 486271 h 2293671"/>
              <a:gd name="connsiteX72" fmla="*/ 1233409 w 2917172"/>
              <a:gd name="connsiteY72" fmla="*/ 514418 h 2293671"/>
              <a:gd name="connsiteX73" fmla="*/ 1261556 w 2917172"/>
              <a:gd name="connsiteY73" fmla="*/ 486271 h 2293671"/>
              <a:gd name="connsiteX74" fmla="*/ 1233409 w 2917172"/>
              <a:gd name="connsiteY74" fmla="*/ 458124 h 2293671"/>
              <a:gd name="connsiteX75" fmla="*/ 1120820 w 2917172"/>
              <a:gd name="connsiteY75" fmla="*/ 458124 h 2293671"/>
              <a:gd name="connsiteX76" fmla="*/ 1092673 w 2917172"/>
              <a:gd name="connsiteY76" fmla="*/ 486271 h 2293671"/>
              <a:gd name="connsiteX77" fmla="*/ 1120820 w 2917172"/>
              <a:gd name="connsiteY77" fmla="*/ 514418 h 2293671"/>
              <a:gd name="connsiteX78" fmla="*/ 1148967 w 2917172"/>
              <a:gd name="connsiteY78" fmla="*/ 486271 h 2293671"/>
              <a:gd name="connsiteX79" fmla="*/ 1120820 w 2917172"/>
              <a:gd name="connsiteY79" fmla="*/ 458124 h 2293671"/>
              <a:gd name="connsiteX80" fmla="*/ 1008232 w 2917172"/>
              <a:gd name="connsiteY80" fmla="*/ 458124 h 2293671"/>
              <a:gd name="connsiteX81" fmla="*/ 980085 w 2917172"/>
              <a:gd name="connsiteY81" fmla="*/ 486271 h 2293671"/>
              <a:gd name="connsiteX82" fmla="*/ 1008232 w 2917172"/>
              <a:gd name="connsiteY82" fmla="*/ 514418 h 2293671"/>
              <a:gd name="connsiteX83" fmla="*/ 1036379 w 2917172"/>
              <a:gd name="connsiteY83" fmla="*/ 486271 h 2293671"/>
              <a:gd name="connsiteX84" fmla="*/ 1008232 w 2917172"/>
              <a:gd name="connsiteY84" fmla="*/ 458124 h 2293671"/>
              <a:gd name="connsiteX85" fmla="*/ 895643 w 2917172"/>
              <a:gd name="connsiteY85" fmla="*/ 458124 h 2293671"/>
              <a:gd name="connsiteX86" fmla="*/ 867496 w 2917172"/>
              <a:gd name="connsiteY86" fmla="*/ 486271 h 2293671"/>
              <a:gd name="connsiteX87" fmla="*/ 895643 w 2917172"/>
              <a:gd name="connsiteY87" fmla="*/ 514418 h 2293671"/>
              <a:gd name="connsiteX88" fmla="*/ 923790 w 2917172"/>
              <a:gd name="connsiteY88" fmla="*/ 486271 h 2293671"/>
              <a:gd name="connsiteX89" fmla="*/ 895643 w 2917172"/>
              <a:gd name="connsiteY89" fmla="*/ 458124 h 2293671"/>
              <a:gd name="connsiteX90" fmla="*/ 783055 w 2917172"/>
              <a:gd name="connsiteY90" fmla="*/ 458124 h 2293671"/>
              <a:gd name="connsiteX91" fmla="*/ 754908 w 2917172"/>
              <a:gd name="connsiteY91" fmla="*/ 486271 h 2293671"/>
              <a:gd name="connsiteX92" fmla="*/ 783055 w 2917172"/>
              <a:gd name="connsiteY92" fmla="*/ 514418 h 2293671"/>
              <a:gd name="connsiteX93" fmla="*/ 811202 w 2917172"/>
              <a:gd name="connsiteY93" fmla="*/ 486271 h 2293671"/>
              <a:gd name="connsiteX94" fmla="*/ 783055 w 2917172"/>
              <a:gd name="connsiteY94" fmla="*/ 458124 h 2293671"/>
              <a:gd name="connsiteX95" fmla="*/ 670467 w 2917172"/>
              <a:gd name="connsiteY95" fmla="*/ 458124 h 2293671"/>
              <a:gd name="connsiteX96" fmla="*/ 642320 w 2917172"/>
              <a:gd name="connsiteY96" fmla="*/ 486271 h 2293671"/>
              <a:gd name="connsiteX97" fmla="*/ 670467 w 2917172"/>
              <a:gd name="connsiteY97" fmla="*/ 514418 h 2293671"/>
              <a:gd name="connsiteX98" fmla="*/ 698614 w 2917172"/>
              <a:gd name="connsiteY98" fmla="*/ 486271 h 2293671"/>
              <a:gd name="connsiteX99" fmla="*/ 670467 w 2917172"/>
              <a:gd name="connsiteY99" fmla="*/ 458124 h 2293671"/>
              <a:gd name="connsiteX100" fmla="*/ 557878 w 2917172"/>
              <a:gd name="connsiteY100" fmla="*/ 458124 h 2293671"/>
              <a:gd name="connsiteX101" fmla="*/ 529732 w 2917172"/>
              <a:gd name="connsiteY101" fmla="*/ 486271 h 2293671"/>
              <a:gd name="connsiteX102" fmla="*/ 557878 w 2917172"/>
              <a:gd name="connsiteY102" fmla="*/ 514418 h 2293671"/>
              <a:gd name="connsiteX103" fmla="*/ 586025 w 2917172"/>
              <a:gd name="connsiteY103" fmla="*/ 486271 h 2293671"/>
              <a:gd name="connsiteX104" fmla="*/ 557878 w 2917172"/>
              <a:gd name="connsiteY104" fmla="*/ 458124 h 2293671"/>
              <a:gd name="connsiteX105" fmla="*/ 445290 w 2917172"/>
              <a:gd name="connsiteY105" fmla="*/ 458124 h 2293671"/>
              <a:gd name="connsiteX106" fmla="*/ 417143 w 2917172"/>
              <a:gd name="connsiteY106" fmla="*/ 486271 h 2293671"/>
              <a:gd name="connsiteX107" fmla="*/ 445290 w 2917172"/>
              <a:gd name="connsiteY107" fmla="*/ 514418 h 2293671"/>
              <a:gd name="connsiteX108" fmla="*/ 473437 w 2917172"/>
              <a:gd name="connsiteY108" fmla="*/ 486271 h 2293671"/>
              <a:gd name="connsiteX109" fmla="*/ 445290 w 2917172"/>
              <a:gd name="connsiteY109" fmla="*/ 458124 h 2293671"/>
              <a:gd name="connsiteX110" fmla="*/ 332701 w 2917172"/>
              <a:gd name="connsiteY110" fmla="*/ 458124 h 2293671"/>
              <a:gd name="connsiteX111" fmla="*/ 304554 w 2917172"/>
              <a:gd name="connsiteY111" fmla="*/ 486271 h 2293671"/>
              <a:gd name="connsiteX112" fmla="*/ 332701 w 2917172"/>
              <a:gd name="connsiteY112" fmla="*/ 514418 h 2293671"/>
              <a:gd name="connsiteX113" fmla="*/ 360848 w 2917172"/>
              <a:gd name="connsiteY113" fmla="*/ 486271 h 2293671"/>
              <a:gd name="connsiteX114" fmla="*/ 332701 w 2917172"/>
              <a:gd name="connsiteY114" fmla="*/ 458124 h 2293671"/>
              <a:gd name="connsiteX115" fmla="*/ 220113 w 2917172"/>
              <a:gd name="connsiteY115" fmla="*/ 458124 h 2293671"/>
              <a:gd name="connsiteX116" fmla="*/ 191966 w 2917172"/>
              <a:gd name="connsiteY116" fmla="*/ 486271 h 2293671"/>
              <a:gd name="connsiteX117" fmla="*/ 220113 w 2917172"/>
              <a:gd name="connsiteY117" fmla="*/ 514418 h 2293671"/>
              <a:gd name="connsiteX118" fmla="*/ 248260 w 2917172"/>
              <a:gd name="connsiteY118" fmla="*/ 486271 h 2293671"/>
              <a:gd name="connsiteX119" fmla="*/ 220113 w 2917172"/>
              <a:gd name="connsiteY119" fmla="*/ 458124 h 2293671"/>
              <a:gd name="connsiteX120" fmla="*/ 107525 w 2917172"/>
              <a:gd name="connsiteY120" fmla="*/ 458124 h 2293671"/>
              <a:gd name="connsiteX121" fmla="*/ 79378 w 2917172"/>
              <a:gd name="connsiteY121" fmla="*/ 486271 h 2293671"/>
              <a:gd name="connsiteX122" fmla="*/ 107525 w 2917172"/>
              <a:gd name="connsiteY122" fmla="*/ 514418 h 2293671"/>
              <a:gd name="connsiteX123" fmla="*/ 135672 w 2917172"/>
              <a:gd name="connsiteY123" fmla="*/ 486271 h 2293671"/>
              <a:gd name="connsiteX124" fmla="*/ 107525 w 2917172"/>
              <a:gd name="connsiteY124" fmla="*/ 458124 h 2293671"/>
              <a:gd name="connsiteX125" fmla="*/ 0 w 2917172"/>
              <a:gd name="connsiteY125" fmla="*/ 0 h 2293671"/>
              <a:gd name="connsiteX126" fmla="*/ 2916000 w 2917172"/>
              <a:gd name="connsiteY126" fmla="*/ 0 h 2293671"/>
              <a:gd name="connsiteX127" fmla="*/ 2916000 w 2917172"/>
              <a:gd name="connsiteY127" fmla="*/ 142874 h 2293671"/>
              <a:gd name="connsiteX128" fmla="*/ 2917172 w 2917172"/>
              <a:gd name="connsiteY128" fmla="*/ 142874 h 2293671"/>
              <a:gd name="connsiteX129" fmla="*/ 2917172 w 2917172"/>
              <a:gd name="connsiteY129" fmla="*/ 244204 h 2293671"/>
              <a:gd name="connsiteX130" fmla="*/ 2917172 w 2917172"/>
              <a:gd name="connsiteY130" fmla="*/ 304439 h 2293671"/>
              <a:gd name="connsiteX131" fmla="*/ 2917172 w 2917172"/>
              <a:gd name="connsiteY131" fmla="*/ 460222 h 2293671"/>
              <a:gd name="connsiteX132" fmla="*/ 2902334 w 2917172"/>
              <a:gd name="connsiteY132" fmla="*/ 466368 h 2293671"/>
              <a:gd name="connsiteX133" fmla="*/ 2894090 w 2917172"/>
              <a:gd name="connsiteY133" fmla="*/ 486271 h 2293671"/>
              <a:gd name="connsiteX134" fmla="*/ 2902334 w 2917172"/>
              <a:gd name="connsiteY134" fmla="*/ 506174 h 2293671"/>
              <a:gd name="connsiteX135" fmla="*/ 2917172 w 2917172"/>
              <a:gd name="connsiteY135" fmla="*/ 512321 h 2293671"/>
              <a:gd name="connsiteX136" fmla="*/ 2917172 w 2917172"/>
              <a:gd name="connsiteY136" fmla="*/ 2246668 h 2293671"/>
              <a:gd name="connsiteX137" fmla="*/ 2905193 w 2917172"/>
              <a:gd name="connsiteY137" fmla="*/ 2249087 h 2293671"/>
              <a:gd name="connsiteX138" fmla="*/ 2876883 w 2917172"/>
              <a:gd name="connsiteY138" fmla="*/ 2277398 h 2293671"/>
              <a:gd name="connsiteX139" fmla="*/ 2873597 w 2917172"/>
              <a:gd name="connsiteY139" fmla="*/ 2293671 h 2293671"/>
              <a:gd name="connsiteX140" fmla="*/ 2824605 w 2917172"/>
              <a:gd name="connsiteY140" fmla="*/ 2293671 h 2293671"/>
              <a:gd name="connsiteX141" fmla="*/ 2821320 w 2917172"/>
              <a:gd name="connsiteY141" fmla="*/ 2277398 h 2293671"/>
              <a:gd name="connsiteX142" fmla="*/ 2772302 w 2917172"/>
              <a:gd name="connsiteY142" fmla="*/ 2244906 h 2293671"/>
              <a:gd name="connsiteX143" fmla="*/ 2723284 w 2917172"/>
              <a:gd name="connsiteY143" fmla="*/ 2277398 h 2293671"/>
              <a:gd name="connsiteX144" fmla="*/ 2719998 w 2917172"/>
              <a:gd name="connsiteY144" fmla="*/ 2293671 h 2293671"/>
              <a:gd name="connsiteX145" fmla="*/ 2671010 w 2917172"/>
              <a:gd name="connsiteY145" fmla="*/ 2293671 h 2293671"/>
              <a:gd name="connsiteX146" fmla="*/ 2667725 w 2917172"/>
              <a:gd name="connsiteY146" fmla="*/ 2277398 h 2293671"/>
              <a:gd name="connsiteX147" fmla="*/ 2618707 w 2917172"/>
              <a:gd name="connsiteY147" fmla="*/ 2244906 h 2293671"/>
              <a:gd name="connsiteX148" fmla="*/ 2569690 w 2917172"/>
              <a:gd name="connsiteY148" fmla="*/ 2277398 h 2293671"/>
              <a:gd name="connsiteX149" fmla="*/ 2566404 w 2917172"/>
              <a:gd name="connsiteY149" fmla="*/ 2293671 h 2293671"/>
              <a:gd name="connsiteX150" fmla="*/ 2517416 w 2917172"/>
              <a:gd name="connsiteY150" fmla="*/ 2293671 h 2293671"/>
              <a:gd name="connsiteX151" fmla="*/ 2514131 w 2917172"/>
              <a:gd name="connsiteY151" fmla="*/ 2277398 h 2293671"/>
              <a:gd name="connsiteX152" fmla="*/ 2465113 w 2917172"/>
              <a:gd name="connsiteY152" fmla="*/ 2244906 h 2293671"/>
              <a:gd name="connsiteX153" fmla="*/ 2416095 w 2917172"/>
              <a:gd name="connsiteY153" fmla="*/ 2277398 h 2293671"/>
              <a:gd name="connsiteX154" fmla="*/ 2412810 w 2917172"/>
              <a:gd name="connsiteY154" fmla="*/ 2293671 h 2293671"/>
              <a:gd name="connsiteX155" fmla="*/ 2363821 w 2917172"/>
              <a:gd name="connsiteY155" fmla="*/ 2293671 h 2293671"/>
              <a:gd name="connsiteX156" fmla="*/ 2360536 w 2917172"/>
              <a:gd name="connsiteY156" fmla="*/ 2277398 h 2293671"/>
              <a:gd name="connsiteX157" fmla="*/ 2311518 w 2917172"/>
              <a:gd name="connsiteY157" fmla="*/ 2244906 h 2293671"/>
              <a:gd name="connsiteX158" fmla="*/ 2262501 w 2917172"/>
              <a:gd name="connsiteY158" fmla="*/ 2277398 h 2293671"/>
              <a:gd name="connsiteX159" fmla="*/ 2259215 w 2917172"/>
              <a:gd name="connsiteY159" fmla="*/ 2293671 h 2293671"/>
              <a:gd name="connsiteX160" fmla="*/ 2210227 w 2917172"/>
              <a:gd name="connsiteY160" fmla="*/ 2293671 h 2293671"/>
              <a:gd name="connsiteX161" fmla="*/ 2206941 w 2917172"/>
              <a:gd name="connsiteY161" fmla="*/ 2277398 h 2293671"/>
              <a:gd name="connsiteX162" fmla="*/ 2157923 w 2917172"/>
              <a:gd name="connsiteY162" fmla="*/ 2244906 h 2293671"/>
              <a:gd name="connsiteX163" fmla="*/ 2108906 w 2917172"/>
              <a:gd name="connsiteY163" fmla="*/ 2277398 h 2293671"/>
              <a:gd name="connsiteX164" fmla="*/ 2105620 w 2917172"/>
              <a:gd name="connsiteY164" fmla="*/ 2293671 h 2293671"/>
              <a:gd name="connsiteX165" fmla="*/ 2056632 w 2917172"/>
              <a:gd name="connsiteY165" fmla="*/ 2293671 h 2293671"/>
              <a:gd name="connsiteX166" fmla="*/ 2053346 w 2917172"/>
              <a:gd name="connsiteY166" fmla="*/ 2277398 h 2293671"/>
              <a:gd name="connsiteX167" fmla="*/ 2004329 w 2917172"/>
              <a:gd name="connsiteY167" fmla="*/ 2244906 h 2293671"/>
              <a:gd name="connsiteX168" fmla="*/ 1955312 w 2917172"/>
              <a:gd name="connsiteY168" fmla="*/ 2277398 h 2293671"/>
              <a:gd name="connsiteX169" fmla="*/ 1952026 w 2917172"/>
              <a:gd name="connsiteY169" fmla="*/ 2293671 h 2293671"/>
              <a:gd name="connsiteX170" fmla="*/ 1903038 w 2917172"/>
              <a:gd name="connsiteY170" fmla="*/ 2293671 h 2293671"/>
              <a:gd name="connsiteX171" fmla="*/ 1899752 w 2917172"/>
              <a:gd name="connsiteY171" fmla="*/ 2277398 h 2293671"/>
              <a:gd name="connsiteX172" fmla="*/ 1850734 w 2917172"/>
              <a:gd name="connsiteY172" fmla="*/ 2244906 h 2293671"/>
              <a:gd name="connsiteX173" fmla="*/ 1801717 w 2917172"/>
              <a:gd name="connsiteY173" fmla="*/ 2277398 h 2293671"/>
              <a:gd name="connsiteX174" fmla="*/ 1798431 w 2917172"/>
              <a:gd name="connsiteY174" fmla="*/ 2293671 h 2293671"/>
              <a:gd name="connsiteX175" fmla="*/ 1749443 w 2917172"/>
              <a:gd name="connsiteY175" fmla="*/ 2293671 h 2293671"/>
              <a:gd name="connsiteX176" fmla="*/ 1746158 w 2917172"/>
              <a:gd name="connsiteY176" fmla="*/ 2277398 h 2293671"/>
              <a:gd name="connsiteX177" fmla="*/ 1697140 w 2917172"/>
              <a:gd name="connsiteY177" fmla="*/ 2244906 h 2293671"/>
              <a:gd name="connsiteX178" fmla="*/ 1648123 w 2917172"/>
              <a:gd name="connsiteY178" fmla="*/ 2277398 h 2293671"/>
              <a:gd name="connsiteX179" fmla="*/ 1644837 w 2917172"/>
              <a:gd name="connsiteY179" fmla="*/ 2293671 h 2293671"/>
              <a:gd name="connsiteX180" fmla="*/ 1595849 w 2917172"/>
              <a:gd name="connsiteY180" fmla="*/ 2293671 h 2293671"/>
              <a:gd name="connsiteX181" fmla="*/ 1592563 w 2917172"/>
              <a:gd name="connsiteY181" fmla="*/ 2277398 h 2293671"/>
              <a:gd name="connsiteX182" fmla="*/ 1543545 w 2917172"/>
              <a:gd name="connsiteY182" fmla="*/ 2244906 h 2293671"/>
              <a:gd name="connsiteX183" fmla="*/ 1494528 w 2917172"/>
              <a:gd name="connsiteY183" fmla="*/ 2277398 h 2293671"/>
              <a:gd name="connsiteX184" fmla="*/ 1491242 w 2917172"/>
              <a:gd name="connsiteY184" fmla="*/ 2293671 h 2293671"/>
              <a:gd name="connsiteX185" fmla="*/ 1442254 w 2917172"/>
              <a:gd name="connsiteY185" fmla="*/ 2293671 h 2293671"/>
              <a:gd name="connsiteX186" fmla="*/ 1438969 w 2917172"/>
              <a:gd name="connsiteY186" fmla="*/ 2277398 h 2293671"/>
              <a:gd name="connsiteX187" fmla="*/ 1389951 w 2917172"/>
              <a:gd name="connsiteY187" fmla="*/ 2244906 h 2293671"/>
              <a:gd name="connsiteX188" fmla="*/ 1340933 w 2917172"/>
              <a:gd name="connsiteY188" fmla="*/ 2277398 h 2293671"/>
              <a:gd name="connsiteX189" fmla="*/ 1337648 w 2917172"/>
              <a:gd name="connsiteY189" fmla="*/ 2293671 h 2293671"/>
              <a:gd name="connsiteX190" fmla="*/ 1288659 w 2917172"/>
              <a:gd name="connsiteY190" fmla="*/ 2293671 h 2293671"/>
              <a:gd name="connsiteX191" fmla="*/ 1285374 w 2917172"/>
              <a:gd name="connsiteY191" fmla="*/ 2277398 h 2293671"/>
              <a:gd name="connsiteX192" fmla="*/ 1236356 w 2917172"/>
              <a:gd name="connsiteY192" fmla="*/ 2244906 h 2293671"/>
              <a:gd name="connsiteX193" fmla="*/ 1187339 w 2917172"/>
              <a:gd name="connsiteY193" fmla="*/ 2277398 h 2293671"/>
              <a:gd name="connsiteX194" fmla="*/ 1184053 w 2917172"/>
              <a:gd name="connsiteY194" fmla="*/ 2293671 h 2293671"/>
              <a:gd name="connsiteX195" fmla="*/ 1135065 w 2917172"/>
              <a:gd name="connsiteY195" fmla="*/ 2293671 h 2293671"/>
              <a:gd name="connsiteX196" fmla="*/ 1131780 w 2917172"/>
              <a:gd name="connsiteY196" fmla="*/ 2277398 h 2293671"/>
              <a:gd name="connsiteX197" fmla="*/ 1082762 w 2917172"/>
              <a:gd name="connsiteY197" fmla="*/ 2244906 h 2293671"/>
              <a:gd name="connsiteX198" fmla="*/ 1033744 w 2917172"/>
              <a:gd name="connsiteY198" fmla="*/ 2277398 h 2293671"/>
              <a:gd name="connsiteX199" fmla="*/ 1030458 w 2917172"/>
              <a:gd name="connsiteY199" fmla="*/ 2293671 h 2293671"/>
              <a:gd name="connsiteX200" fmla="*/ 981470 w 2917172"/>
              <a:gd name="connsiteY200" fmla="*/ 2293671 h 2293671"/>
              <a:gd name="connsiteX201" fmla="*/ 978185 w 2917172"/>
              <a:gd name="connsiteY201" fmla="*/ 2277398 h 2293671"/>
              <a:gd name="connsiteX202" fmla="*/ 929167 w 2917172"/>
              <a:gd name="connsiteY202" fmla="*/ 2244906 h 2293671"/>
              <a:gd name="connsiteX203" fmla="*/ 880150 w 2917172"/>
              <a:gd name="connsiteY203" fmla="*/ 2277398 h 2293671"/>
              <a:gd name="connsiteX204" fmla="*/ 876864 w 2917172"/>
              <a:gd name="connsiteY204" fmla="*/ 2293671 h 2293671"/>
              <a:gd name="connsiteX205" fmla="*/ 827876 w 2917172"/>
              <a:gd name="connsiteY205" fmla="*/ 2293671 h 2293671"/>
              <a:gd name="connsiteX206" fmla="*/ 824591 w 2917172"/>
              <a:gd name="connsiteY206" fmla="*/ 2277398 h 2293671"/>
              <a:gd name="connsiteX207" fmla="*/ 775573 w 2917172"/>
              <a:gd name="connsiteY207" fmla="*/ 2244906 h 2293671"/>
              <a:gd name="connsiteX208" fmla="*/ 726556 w 2917172"/>
              <a:gd name="connsiteY208" fmla="*/ 2277398 h 2293671"/>
              <a:gd name="connsiteX209" fmla="*/ 723270 w 2917172"/>
              <a:gd name="connsiteY209" fmla="*/ 2293671 h 2293671"/>
              <a:gd name="connsiteX210" fmla="*/ 674282 w 2917172"/>
              <a:gd name="connsiteY210" fmla="*/ 2293671 h 2293671"/>
              <a:gd name="connsiteX211" fmla="*/ 670997 w 2917172"/>
              <a:gd name="connsiteY211" fmla="*/ 2277398 h 2293671"/>
              <a:gd name="connsiteX212" fmla="*/ 621979 w 2917172"/>
              <a:gd name="connsiteY212" fmla="*/ 2244906 h 2293671"/>
              <a:gd name="connsiteX213" fmla="*/ 572961 w 2917172"/>
              <a:gd name="connsiteY213" fmla="*/ 2277398 h 2293671"/>
              <a:gd name="connsiteX214" fmla="*/ 569675 w 2917172"/>
              <a:gd name="connsiteY214" fmla="*/ 2293671 h 2293671"/>
              <a:gd name="connsiteX215" fmla="*/ 520687 w 2917172"/>
              <a:gd name="connsiteY215" fmla="*/ 2293671 h 2293671"/>
              <a:gd name="connsiteX216" fmla="*/ 517401 w 2917172"/>
              <a:gd name="connsiteY216" fmla="*/ 2277398 h 2293671"/>
              <a:gd name="connsiteX217" fmla="*/ 468384 w 2917172"/>
              <a:gd name="connsiteY217" fmla="*/ 2244906 h 2293671"/>
              <a:gd name="connsiteX218" fmla="*/ 419367 w 2917172"/>
              <a:gd name="connsiteY218" fmla="*/ 2277398 h 2293671"/>
              <a:gd name="connsiteX219" fmla="*/ 416081 w 2917172"/>
              <a:gd name="connsiteY219" fmla="*/ 2293671 h 2293671"/>
              <a:gd name="connsiteX220" fmla="*/ 367093 w 2917172"/>
              <a:gd name="connsiteY220" fmla="*/ 2293671 h 2293671"/>
              <a:gd name="connsiteX221" fmla="*/ 363807 w 2917172"/>
              <a:gd name="connsiteY221" fmla="*/ 2277398 h 2293671"/>
              <a:gd name="connsiteX222" fmla="*/ 314790 w 2917172"/>
              <a:gd name="connsiteY222" fmla="*/ 2244906 h 2293671"/>
              <a:gd name="connsiteX223" fmla="*/ 265772 w 2917172"/>
              <a:gd name="connsiteY223" fmla="*/ 2277398 h 2293671"/>
              <a:gd name="connsiteX224" fmla="*/ 262486 w 2917172"/>
              <a:gd name="connsiteY224" fmla="*/ 2293671 h 2293671"/>
              <a:gd name="connsiteX225" fmla="*/ 213498 w 2917172"/>
              <a:gd name="connsiteY225" fmla="*/ 2293671 h 2293671"/>
              <a:gd name="connsiteX226" fmla="*/ 210213 w 2917172"/>
              <a:gd name="connsiteY226" fmla="*/ 2277398 h 2293671"/>
              <a:gd name="connsiteX227" fmla="*/ 161196 w 2917172"/>
              <a:gd name="connsiteY227" fmla="*/ 2244906 h 2293671"/>
              <a:gd name="connsiteX228" fmla="*/ 112178 w 2917172"/>
              <a:gd name="connsiteY228" fmla="*/ 2277398 h 2293671"/>
              <a:gd name="connsiteX229" fmla="*/ 108892 w 2917172"/>
              <a:gd name="connsiteY229" fmla="*/ 2293671 h 2293671"/>
              <a:gd name="connsiteX230" fmla="*/ 59904 w 2917172"/>
              <a:gd name="connsiteY230" fmla="*/ 2293671 h 2293671"/>
              <a:gd name="connsiteX231" fmla="*/ 56618 w 2917172"/>
              <a:gd name="connsiteY231" fmla="*/ 2277398 h 2293671"/>
              <a:gd name="connsiteX232" fmla="*/ 7600 w 2917172"/>
              <a:gd name="connsiteY232" fmla="*/ 2244906 h 2293671"/>
              <a:gd name="connsiteX233" fmla="*/ 0 w 2917172"/>
              <a:gd name="connsiteY233" fmla="*/ 2246441 h 2293671"/>
              <a:gd name="connsiteX234" fmla="*/ 0 w 2917172"/>
              <a:gd name="connsiteY234" fmla="*/ 512321 h 2293671"/>
              <a:gd name="connsiteX235" fmla="*/ 14839 w 2917172"/>
              <a:gd name="connsiteY235" fmla="*/ 506174 h 2293671"/>
              <a:gd name="connsiteX236" fmla="*/ 23083 w 2917172"/>
              <a:gd name="connsiteY236" fmla="*/ 486271 h 2293671"/>
              <a:gd name="connsiteX237" fmla="*/ 14839 w 2917172"/>
              <a:gd name="connsiteY237" fmla="*/ 466368 h 2293671"/>
              <a:gd name="connsiteX238" fmla="*/ 0 w 2917172"/>
              <a:gd name="connsiteY238" fmla="*/ 460222 h 2293671"/>
              <a:gd name="connsiteX239" fmla="*/ 0 w 2917172"/>
              <a:gd name="connsiteY239" fmla="*/ 371475 h 2293671"/>
              <a:gd name="connsiteX240" fmla="*/ 0 w 2917172"/>
              <a:gd name="connsiteY240" fmla="*/ 304439 h 2293671"/>
              <a:gd name="connsiteX241" fmla="*/ 0 w 2917172"/>
              <a:gd name="connsiteY241" fmla="*/ 244204 h 2293671"/>
              <a:gd name="connsiteX242" fmla="*/ 0 w 2917172"/>
              <a:gd name="connsiteY242" fmla="*/ 142874 h 229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</a:cxnLst>
            <a:rect l="l" t="t" r="r" b="b"/>
            <a:pathLst>
              <a:path w="2917172" h="2293671">
                <a:moveTo>
                  <a:pt x="2809648" y="458124"/>
                </a:moveTo>
                <a:cubicBezTo>
                  <a:pt x="2794103" y="458124"/>
                  <a:pt x="2781501" y="470726"/>
                  <a:pt x="2781501" y="486271"/>
                </a:cubicBezTo>
                <a:cubicBezTo>
                  <a:pt x="2781501" y="501817"/>
                  <a:pt x="2794103" y="514418"/>
                  <a:pt x="2809648" y="514418"/>
                </a:cubicBezTo>
                <a:cubicBezTo>
                  <a:pt x="2825193" y="514418"/>
                  <a:pt x="2837795" y="501817"/>
                  <a:pt x="2837795" y="486271"/>
                </a:cubicBezTo>
                <a:cubicBezTo>
                  <a:pt x="2837795" y="470726"/>
                  <a:pt x="2825193" y="458124"/>
                  <a:pt x="2809648" y="458124"/>
                </a:cubicBezTo>
                <a:close/>
                <a:moveTo>
                  <a:pt x="2697060" y="458124"/>
                </a:moveTo>
                <a:cubicBezTo>
                  <a:pt x="2681514" y="458124"/>
                  <a:pt x="2668913" y="470726"/>
                  <a:pt x="2668913" y="486271"/>
                </a:cubicBezTo>
                <a:cubicBezTo>
                  <a:pt x="2668913" y="501817"/>
                  <a:pt x="2681514" y="514418"/>
                  <a:pt x="2697060" y="514418"/>
                </a:cubicBezTo>
                <a:cubicBezTo>
                  <a:pt x="2712605" y="514418"/>
                  <a:pt x="2725207" y="501817"/>
                  <a:pt x="2725207" y="486271"/>
                </a:cubicBezTo>
                <a:cubicBezTo>
                  <a:pt x="2725207" y="470726"/>
                  <a:pt x="2712605" y="458124"/>
                  <a:pt x="2697060" y="458124"/>
                </a:cubicBezTo>
                <a:close/>
                <a:moveTo>
                  <a:pt x="2584471" y="458124"/>
                </a:moveTo>
                <a:cubicBezTo>
                  <a:pt x="2568926" y="458124"/>
                  <a:pt x="2556324" y="470726"/>
                  <a:pt x="2556324" y="486271"/>
                </a:cubicBezTo>
                <a:cubicBezTo>
                  <a:pt x="2556324" y="501817"/>
                  <a:pt x="2568926" y="514418"/>
                  <a:pt x="2584471" y="514418"/>
                </a:cubicBezTo>
                <a:cubicBezTo>
                  <a:pt x="2600016" y="514418"/>
                  <a:pt x="2612618" y="501817"/>
                  <a:pt x="2612618" y="486271"/>
                </a:cubicBezTo>
                <a:cubicBezTo>
                  <a:pt x="2612618" y="470726"/>
                  <a:pt x="2600016" y="458124"/>
                  <a:pt x="2584471" y="458124"/>
                </a:cubicBezTo>
                <a:close/>
                <a:moveTo>
                  <a:pt x="2471883" y="458124"/>
                </a:moveTo>
                <a:cubicBezTo>
                  <a:pt x="2456337" y="458124"/>
                  <a:pt x="2443736" y="470726"/>
                  <a:pt x="2443736" y="486271"/>
                </a:cubicBezTo>
                <a:cubicBezTo>
                  <a:pt x="2443736" y="501817"/>
                  <a:pt x="2456337" y="514418"/>
                  <a:pt x="2471883" y="514418"/>
                </a:cubicBezTo>
                <a:cubicBezTo>
                  <a:pt x="2487428" y="514418"/>
                  <a:pt x="2500029" y="501817"/>
                  <a:pt x="2500029" y="486271"/>
                </a:cubicBezTo>
                <a:cubicBezTo>
                  <a:pt x="2500029" y="470726"/>
                  <a:pt x="2487428" y="458124"/>
                  <a:pt x="2471883" y="458124"/>
                </a:cubicBezTo>
                <a:close/>
                <a:moveTo>
                  <a:pt x="2359294" y="458124"/>
                </a:moveTo>
                <a:cubicBezTo>
                  <a:pt x="2343749" y="458124"/>
                  <a:pt x="2331147" y="470726"/>
                  <a:pt x="2331147" y="486271"/>
                </a:cubicBezTo>
                <a:cubicBezTo>
                  <a:pt x="2331147" y="501817"/>
                  <a:pt x="2343749" y="514418"/>
                  <a:pt x="2359294" y="514418"/>
                </a:cubicBezTo>
                <a:cubicBezTo>
                  <a:pt x="2374839" y="514418"/>
                  <a:pt x="2387441" y="501817"/>
                  <a:pt x="2387441" y="486271"/>
                </a:cubicBezTo>
                <a:cubicBezTo>
                  <a:pt x="2387441" y="470726"/>
                  <a:pt x="2374839" y="458124"/>
                  <a:pt x="2359294" y="458124"/>
                </a:cubicBezTo>
                <a:close/>
                <a:moveTo>
                  <a:pt x="2246705" y="458124"/>
                </a:moveTo>
                <a:cubicBezTo>
                  <a:pt x="2231160" y="458124"/>
                  <a:pt x="2218559" y="470726"/>
                  <a:pt x="2218559" y="486271"/>
                </a:cubicBezTo>
                <a:cubicBezTo>
                  <a:pt x="2218559" y="501817"/>
                  <a:pt x="2231160" y="514418"/>
                  <a:pt x="2246705" y="514418"/>
                </a:cubicBezTo>
                <a:cubicBezTo>
                  <a:pt x="2262251" y="514418"/>
                  <a:pt x="2274852" y="501817"/>
                  <a:pt x="2274852" y="486271"/>
                </a:cubicBezTo>
                <a:cubicBezTo>
                  <a:pt x="2274852" y="470726"/>
                  <a:pt x="2262251" y="458124"/>
                  <a:pt x="2246705" y="458124"/>
                </a:cubicBezTo>
                <a:close/>
                <a:moveTo>
                  <a:pt x="2134117" y="458124"/>
                </a:moveTo>
                <a:cubicBezTo>
                  <a:pt x="2118572" y="458124"/>
                  <a:pt x="2105970" y="470726"/>
                  <a:pt x="2105970" y="486271"/>
                </a:cubicBezTo>
                <a:cubicBezTo>
                  <a:pt x="2105970" y="501817"/>
                  <a:pt x="2118572" y="514418"/>
                  <a:pt x="2134117" y="514418"/>
                </a:cubicBezTo>
                <a:cubicBezTo>
                  <a:pt x="2149662" y="514418"/>
                  <a:pt x="2162264" y="501817"/>
                  <a:pt x="2162264" y="486271"/>
                </a:cubicBezTo>
                <a:cubicBezTo>
                  <a:pt x="2162264" y="470726"/>
                  <a:pt x="2149662" y="458124"/>
                  <a:pt x="2134117" y="458124"/>
                </a:cubicBezTo>
                <a:close/>
                <a:moveTo>
                  <a:pt x="2021528" y="458124"/>
                </a:moveTo>
                <a:cubicBezTo>
                  <a:pt x="2005983" y="458124"/>
                  <a:pt x="1993382" y="470726"/>
                  <a:pt x="1993382" y="486271"/>
                </a:cubicBezTo>
                <a:cubicBezTo>
                  <a:pt x="1993382" y="501817"/>
                  <a:pt x="2005983" y="514418"/>
                  <a:pt x="2021528" y="514418"/>
                </a:cubicBezTo>
                <a:cubicBezTo>
                  <a:pt x="2037074" y="514418"/>
                  <a:pt x="2049675" y="501817"/>
                  <a:pt x="2049675" y="486271"/>
                </a:cubicBezTo>
                <a:cubicBezTo>
                  <a:pt x="2049675" y="470726"/>
                  <a:pt x="2037074" y="458124"/>
                  <a:pt x="2021528" y="458124"/>
                </a:cubicBezTo>
                <a:close/>
                <a:moveTo>
                  <a:pt x="1908940" y="458124"/>
                </a:moveTo>
                <a:cubicBezTo>
                  <a:pt x="1893395" y="458124"/>
                  <a:pt x="1880793" y="470726"/>
                  <a:pt x="1880793" y="486271"/>
                </a:cubicBezTo>
                <a:cubicBezTo>
                  <a:pt x="1880793" y="501817"/>
                  <a:pt x="1893395" y="514418"/>
                  <a:pt x="1908940" y="514418"/>
                </a:cubicBezTo>
                <a:cubicBezTo>
                  <a:pt x="1924485" y="514418"/>
                  <a:pt x="1937087" y="501817"/>
                  <a:pt x="1937087" y="486271"/>
                </a:cubicBezTo>
                <a:cubicBezTo>
                  <a:pt x="1937087" y="470726"/>
                  <a:pt x="1924485" y="458124"/>
                  <a:pt x="1908940" y="458124"/>
                </a:cubicBezTo>
                <a:close/>
                <a:moveTo>
                  <a:pt x="1796351" y="458124"/>
                </a:moveTo>
                <a:cubicBezTo>
                  <a:pt x="1780806" y="458124"/>
                  <a:pt x="1768204" y="470726"/>
                  <a:pt x="1768204" y="486271"/>
                </a:cubicBezTo>
                <a:cubicBezTo>
                  <a:pt x="1768204" y="501817"/>
                  <a:pt x="1780806" y="514418"/>
                  <a:pt x="1796351" y="514418"/>
                </a:cubicBezTo>
                <a:cubicBezTo>
                  <a:pt x="1811897" y="514418"/>
                  <a:pt x="1824498" y="501817"/>
                  <a:pt x="1824498" y="486271"/>
                </a:cubicBezTo>
                <a:cubicBezTo>
                  <a:pt x="1824498" y="470726"/>
                  <a:pt x="1811897" y="458124"/>
                  <a:pt x="1796351" y="458124"/>
                </a:cubicBezTo>
                <a:close/>
                <a:moveTo>
                  <a:pt x="1683763" y="458124"/>
                </a:moveTo>
                <a:cubicBezTo>
                  <a:pt x="1668218" y="458124"/>
                  <a:pt x="1655616" y="470726"/>
                  <a:pt x="1655616" y="486271"/>
                </a:cubicBezTo>
                <a:cubicBezTo>
                  <a:pt x="1655616" y="501817"/>
                  <a:pt x="1668218" y="514418"/>
                  <a:pt x="1683763" y="514418"/>
                </a:cubicBezTo>
                <a:cubicBezTo>
                  <a:pt x="1699308" y="514418"/>
                  <a:pt x="1711910" y="501817"/>
                  <a:pt x="1711910" y="486271"/>
                </a:cubicBezTo>
                <a:cubicBezTo>
                  <a:pt x="1711910" y="470726"/>
                  <a:pt x="1699308" y="458124"/>
                  <a:pt x="1683763" y="458124"/>
                </a:cubicBezTo>
                <a:close/>
                <a:moveTo>
                  <a:pt x="1571174" y="458124"/>
                </a:moveTo>
                <a:cubicBezTo>
                  <a:pt x="1555629" y="458124"/>
                  <a:pt x="1543027" y="470726"/>
                  <a:pt x="1543027" y="486271"/>
                </a:cubicBezTo>
                <a:cubicBezTo>
                  <a:pt x="1543027" y="501817"/>
                  <a:pt x="1555629" y="514418"/>
                  <a:pt x="1571174" y="514418"/>
                </a:cubicBezTo>
                <a:cubicBezTo>
                  <a:pt x="1586720" y="514418"/>
                  <a:pt x="1599321" y="501817"/>
                  <a:pt x="1599321" y="486271"/>
                </a:cubicBezTo>
                <a:cubicBezTo>
                  <a:pt x="1599321" y="470726"/>
                  <a:pt x="1586720" y="458124"/>
                  <a:pt x="1571174" y="458124"/>
                </a:cubicBezTo>
                <a:close/>
                <a:moveTo>
                  <a:pt x="1458586" y="458124"/>
                </a:moveTo>
                <a:cubicBezTo>
                  <a:pt x="1443041" y="458124"/>
                  <a:pt x="1430439" y="470726"/>
                  <a:pt x="1430439" y="486271"/>
                </a:cubicBezTo>
                <a:cubicBezTo>
                  <a:pt x="1430439" y="501817"/>
                  <a:pt x="1443041" y="514418"/>
                  <a:pt x="1458586" y="514418"/>
                </a:cubicBezTo>
                <a:cubicBezTo>
                  <a:pt x="1474131" y="514418"/>
                  <a:pt x="1486733" y="501817"/>
                  <a:pt x="1486733" y="486271"/>
                </a:cubicBezTo>
                <a:cubicBezTo>
                  <a:pt x="1486733" y="470726"/>
                  <a:pt x="1474131" y="458124"/>
                  <a:pt x="1458586" y="458124"/>
                </a:cubicBezTo>
                <a:close/>
                <a:moveTo>
                  <a:pt x="1345997" y="458124"/>
                </a:moveTo>
                <a:cubicBezTo>
                  <a:pt x="1330452" y="458124"/>
                  <a:pt x="1317850" y="470726"/>
                  <a:pt x="1317850" y="486271"/>
                </a:cubicBezTo>
                <a:cubicBezTo>
                  <a:pt x="1317850" y="501817"/>
                  <a:pt x="1330452" y="514418"/>
                  <a:pt x="1345997" y="514418"/>
                </a:cubicBezTo>
                <a:cubicBezTo>
                  <a:pt x="1361543" y="514418"/>
                  <a:pt x="1374144" y="501817"/>
                  <a:pt x="1374144" y="486271"/>
                </a:cubicBezTo>
                <a:cubicBezTo>
                  <a:pt x="1374144" y="470726"/>
                  <a:pt x="1361543" y="458124"/>
                  <a:pt x="1345997" y="458124"/>
                </a:cubicBezTo>
                <a:close/>
                <a:moveTo>
                  <a:pt x="1233409" y="458124"/>
                </a:moveTo>
                <a:cubicBezTo>
                  <a:pt x="1217863" y="458124"/>
                  <a:pt x="1205262" y="470726"/>
                  <a:pt x="1205262" y="486271"/>
                </a:cubicBezTo>
                <a:cubicBezTo>
                  <a:pt x="1205262" y="501817"/>
                  <a:pt x="1217863" y="514418"/>
                  <a:pt x="1233409" y="514418"/>
                </a:cubicBezTo>
                <a:cubicBezTo>
                  <a:pt x="1248954" y="514418"/>
                  <a:pt x="1261556" y="501817"/>
                  <a:pt x="1261556" y="486271"/>
                </a:cubicBezTo>
                <a:cubicBezTo>
                  <a:pt x="1261556" y="470726"/>
                  <a:pt x="1248954" y="458124"/>
                  <a:pt x="1233409" y="458124"/>
                </a:cubicBezTo>
                <a:close/>
                <a:moveTo>
                  <a:pt x="1120820" y="458124"/>
                </a:moveTo>
                <a:cubicBezTo>
                  <a:pt x="1105275" y="458124"/>
                  <a:pt x="1092673" y="470726"/>
                  <a:pt x="1092673" y="486271"/>
                </a:cubicBezTo>
                <a:cubicBezTo>
                  <a:pt x="1092673" y="501817"/>
                  <a:pt x="1105275" y="514418"/>
                  <a:pt x="1120820" y="514418"/>
                </a:cubicBezTo>
                <a:cubicBezTo>
                  <a:pt x="1136365" y="514418"/>
                  <a:pt x="1148967" y="501817"/>
                  <a:pt x="1148967" y="486271"/>
                </a:cubicBezTo>
                <a:cubicBezTo>
                  <a:pt x="1148967" y="470726"/>
                  <a:pt x="1136365" y="458124"/>
                  <a:pt x="1120820" y="458124"/>
                </a:cubicBezTo>
                <a:close/>
                <a:moveTo>
                  <a:pt x="1008232" y="458124"/>
                </a:moveTo>
                <a:cubicBezTo>
                  <a:pt x="992686" y="458124"/>
                  <a:pt x="980085" y="470726"/>
                  <a:pt x="980085" y="486271"/>
                </a:cubicBezTo>
                <a:cubicBezTo>
                  <a:pt x="980085" y="501817"/>
                  <a:pt x="992686" y="514418"/>
                  <a:pt x="1008232" y="514418"/>
                </a:cubicBezTo>
                <a:cubicBezTo>
                  <a:pt x="1023777" y="514418"/>
                  <a:pt x="1036379" y="501817"/>
                  <a:pt x="1036379" y="486271"/>
                </a:cubicBezTo>
                <a:cubicBezTo>
                  <a:pt x="1036379" y="470726"/>
                  <a:pt x="1023777" y="458124"/>
                  <a:pt x="1008232" y="458124"/>
                </a:cubicBezTo>
                <a:close/>
                <a:moveTo>
                  <a:pt x="895643" y="458124"/>
                </a:moveTo>
                <a:cubicBezTo>
                  <a:pt x="880098" y="458124"/>
                  <a:pt x="867496" y="470726"/>
                  <a:pt x="867496" y="486271"/>
                </a:cubicBezTo>
                <a:cubicBezTo>
                  <a:pt x="867496" y="501817"/>
                  <a:pt x="880098" y="514418"/>
                  <a:pt x="895643" y="514418"/>
                </a:cubicBezTo>
                <a:cubicBezTo>
                  <a:pt x="911188" y="514418"/>
                  <a:pt x="923790" y="501817"/>
                  <a:pt x="923790" y="486271"/>
                </a:cubicBezTo>
                <a:cubicBezTo>
                  <a:pt x="923790" y="470726"/>
                  <a:pt x="911188" y="458124"/>
                  <a:pt x="895643" y="458124"/>
                </a:cubicBezTo>
                <a:close/>
                <a:moveTo>
                  <a:pt x="783055" y="458124"/>
                </a:moveTo>
                <a:cubicBezTo>
                  <a:pt x="767510" y="458124"/>
                  <a:pt x="754908" y="470726"/>
                  <a:pt x="754908" y="486271"/>
                </a:cubicBezTo>
                <a:cubicBezTo>
                  <a:pt x="754908" y="501817"/>
                  <a:pt x="767510" y="514418"/>
                  <a:pt x="783055" y="514418"/>
                </a:cubicBezTo>
                <a:cubicBezTo>
                  <a:pt x="798600" y="514418"/>
                  <a:pt x="811202" y="501817"/>
                  <a:pt x="811202" y="486271"/>
                </a:cubicBezTo>
                <a:cubicBezTo>
                  <a:pt x="811202" y="470726"/>
                  <a:pt x="798600" y="458124"/>
                  <a:pt x="783055" y="458124"/>
                </a:cubicBezTo>
                <a:close/>
                <a:moveTo>
                  <a:pt x="670467" y="458124"/>
                </a:moveTo>
                <a:cubicBezTo>
                  <a:pt x="654922" y="458124"/>
                  <a:pt x="642320" y="470726"/>
                  <a:pt x="642320" y="486271"/>
                </a:cubicBezTo>
                <a:cubicBezTo>
                  <a:pt x="642320" y="501817"/>
                  <a:pt x="654922" y="514418"/>
                  <a:pt x="670467" y="514418"/>
                </a:cubicBezTo>
                <a:cubicBezTo>
                  <a:pt x="686012" y="514418"/>
                  <a:pt x="698614" y="501817"/>
                  <a:pt x="698614" y="486271"/>
                </a:cubicBezTo>
                <a:cubicBezTo>
                  <a:pt x="698614" y="470726"/>
                  <a:pt x="686012" y="458124"/>
                  <a:pt x="670467" y="458124"/>
                </a:cubicBezTo>
                <a:close/>
                <a:moveTo>
                  <a:pt x="557878" y="458124"/>
                </a:moveTo>
                <a:cubicBezTo>
                  <a:pt x="542333" y="458124"/>
                  <a:pt x="529732" y="470726"/>
                  <a:pt x="529732" y="486271"/>
                </a:cubicBezTo>
                <a:cubicBezTo>
                  <a:pt x="529732" y="501817"/>
                  <a:pt x="542333" y="514418"/>
                  <a:pt x="557878" y="514418"/>
                </a:cubicBezTo>
                <a:cubicBezTo>
                  <a:pt x="573423" y="514418"/>
                  <a:pt x="586025" y="501817"/>
                  <a:pt x="586025" y="486271"/>
                </a:cubicBezTo>
                <a:cubicBezTo>
                  <a:pt x="586025" y="470726"/>
                  <a:pt x="573423" y="458124"/>
                  <a:pt x="557878" y="458124"/>
                </a:cubicBezTo>
                <a:close/>
                <a:moveTo>
                  <a:pt x="445290" y="458124"/>
                </a:moveTo>
                <a:cubicBezTo>
                  <a:pt x="429744" y="458124"/>
                  <a:pt x="417143" y="470726"/>
                  <a:pt x="417143" y="486271"/>
                </a:cubicBezTo>
                <a:cubicBezTo>
                  <a:pt x="417143" y="501817"/>
                  <a:pt x="429744" y="514418"/>
                  <a:pt x="445290" y="514418"/>
                </a:cubicBezTo>
                <a:cubicBezTo>
                  <a:pt x="460836" y="514418"/>
                  <a:pt x="473437" y="501817"/>
                  <a:pt x="473437" y="486271"/>
                </a:cubicBezTo>
                <a:cubicBezTo>
                  <a:pt x="473437" y="470726"/>
                  <a:pt x="460836" y="458124"/>
                  <a:pt x="445290" y="458124"/>
                </a:cubicBezTo>
                <a:close/>
                <a:moveTo>
                  <a:pt x="332701" y="458124"/>
                </a:moveTo>
                <a:cubicBezTo>
                  <a:pt x="317156" y="458124"/>
                  <a:pt x="304554" y="470726"/>
                  <a:pt x="304554" y="486271"/>
                </a:cubicBezTo>
                <a:cubicBezTo>
                  <a:pt x="304554" y="501817"/>
                  <a:pt x="317156" y="514418"/>
                  <a:pt x="332701" y="514418"/>
                </a:cubicBezTo>
                <a:cubicBezTo>
                  <a:pt x="348247" y="514418"/>
                  <a:pt x="360848" y="501817"/>
                  <a:pt x="360848" y="486271"/>
                </a:cubicBezTo>
                <a:cubicBezTo>
                  <a:pt x="360848" y="470726"/>
                  <a:pt x="348247" y="458124"/>
                  <a:pt x="332701" y="458124"/>
                </a:cubicBezTo>
                <a:close/>
                <a:moveTo>
                  <a:pt x="220113" y="458124"/>
                </a:moveTo>
                <a:cubicBezTo>
                  <a:pt x="204568" y="458124"/>
                  <a:pt x="191966" y="470726"/>
                  <a:pt x="191966" y="486271"/>
                </a:cubicBezTo>
                <a:cubicBezTo>
                  <a:pt x="191966" y="501817"/>
                  <a:pt x="204568" y="514418"/>
                  <a:pt x="220113" y="514418"/>
                </a:cubicBezTo>
                <a:cubicBezTo>
                  <a:pt x="235659" y="514418"/>
                  <a:pt x="248260" y="501817"/>
                  <a:pt x="248260" y="486271"/>
                </a:cubicBezTo>
                <a:cubicBezTo>
                  <a:pt x="248260" y="470726"/>
                  <a:pt x="235659" y="458124"/>
                  <a:pt x="220113" y="458124"/>
                </a:cubicBezTo>
                <a:close/>
                <a:moveTo>
                  <a:pt x="107525" y="458124"/>
                </a:moveTo>
                <a:cubicBezTo>
                  <a:pt x="91980" y="458124"/>
                  <a:pt x="79378" y="470726"/>
                  <a:pt x="79378" y="486271"/>
                </a:cubicBezTo>
                <a:cubicBezTo>
                  <a:pt x="79378" y="501817"/>
                  <a:pt x="91980" y="514418"/>
                  <a:pt x="107525" y="514418"/>
                </a:cubicBezTo>
                <a:cubicBezTo>
                  <a:pt x="123070" y="514418"/>
                  <a:pt x="135672" y="501817"/>
                  <a:pt x="135672" y="486271"/>
                </a:cubicBezTo>
                <a:cubicBezTo>
                  <a:pt x="135672" y="470726"/>
                  <a:pt x="123070" y="458124"/>
                  <a:pt x="107525" y="458124"/>
                </a:cubicBezTo>
                <a:close/>
                <a:moveTo>
                  <a:pt x="0" y="0"/>
                </a:moveTo>
                <a:lnTo>
                  <a:pt x="2916000" y="0"/>
                </a:lnTo>
                <a:lnTo>
                  <a:pt x="2916000" y="142874"/>
                </a:lnTo>
                <a:lnTo>
                  <a:pt x="2917172" y="142874"/>
                </a:lnTo>
                <a:lnTo>
                  <a:pt x="2917172" y="244204"/>
                </a:lnTo>
                <a:lnTo>
                  <a:pt x="2917172" y="304439"/>
                </a:lnTo>
                <a:lnTo>
                  <a:pt x="2917172" y="460222"/>
                </a:lnTo>
                <a:lnTo>
                  <a:pt x="2902334" y="466368"/>
                </a:lnTo>
                <a:cubicBezTo>
                  <a:pt x="2897241" y="471462"/>
                  <a:pt x="2894090" y="478499"/>
                  <a:pt x="2894090" y="486271"/>
                </a:cubicBezTo>
                <a:cubicBezTo>
                  <a:pt x="2894090" y="494044"/>
                  <a:pt x="2897241" y="501081"/>
                  <a:pt x="2902334" y="506174"/>
                </a:cubicBezTo>
                <a:lnTo>
                  <a:pt x="2917172" y="512321"/>
                </a:lnTo>
                <a:lnTo>
                  <a:pt x="2917172" y="2246668"/>
                </a:lnTo>
                <a:lnTo>
                  <a:pt x="2905193" y="2249087"/>
                </a:lnTo>
                <a:cubicBezTo>
                  <a:pt x="2892464" y="2254471"/>
                  <a:pt x="2882267" y="2264668"/>
                  <a:pt x="2876883" y="2277398"/>
                </a:cubicBezTo>
                <a:lnTo>
                  <a:pt x="2873597" y="2293671"/>
                </a:lnTo>
                <a:lnTo>
                  <a:pt x="2824605" y="2293671"/>
                </a:lnTo>
                <a:lnTo>
                  <a:pt x="2821320" y="2277398"/>
                </a:lnTo>
                <a:cubicBezTo>
                  <a:pt x="2813243" y="2258304"/>
                  <a:pt x="2794337" y="2244906"/>
                  <a:pt x="2772302" y="2244906"/>
                </a:cubicBezTo>
                <a:cubicBezTo>
                  <a:pt x="2750266" y="2244906"/>
                  <a:pt x="2731360" y="2258304"/>
                  <a:pt x="2723284" y="2277398"/>
                </a:cubicBezTo>
                <a:lnTo>
                  <a:pt x="2719998" y="2293671"/>
                </a:lnTo>
                <a:lnTo>
                  <a:pt x="2671010" y="2293671"/>
                </a:lnTo>
                <a:lnTo>
                  <a:pt x="2667725" y="2277398"/>
                </a:lnTo>
                <a:cubicBezTo>
                  <a:pt x="2659649" y="2258304"/>
                  <a:pt x="2640742" y="2244906"/>
                  <a:pt x="2618707" y="2244906"/>
                </a:cubicBezTo>
                <a:cubicBezTo>
                  <a:pt x="2596672" y="2244906"/>
                  <a:pt x="2577766" y="2258304"/>
                  <a:pt x="2569690" y="2277398"/>
                </a:cubicBezTo>
                <a:lnTo>
                  <a:pt x="2566404" y="2293671"/>
                </a:lnTo>
                <a:lnTo>
                  <a:pt x="2517416" y="2293671"/>
                </a:lnTo>
                <a:lnTo>
                  <a:pt x="2514131" y="2277398"/>
                </a:lnTo>
                <a:cubicBezTo>
                  <a:pt x="2506054" y="2258304"/>
                  <a:pt x="2487148" y="2244906"/>
                  <a:pt x="2465113" y="2244906"/>
                </a:cubicBezTo>
                <a:cubicBezTo>
                  <a:pt x="2443077" y="2244906"/>
                  <a:pt x="2424171" y="2258304"/>
                  <a:pt x="2416095" y="2277398"/>
                </a:cubicBezTo>
                <a:lnTo>
                  <a:pt x="2412810" y="2293671"/>
                </a:lnTo>
                <a:lnTo>
                  <a:pt x="2363821" y="2293671"/>
                </a:lnTo>
                <a:lnTo>
                  <a:pt x="2360536" y="2277398"/>
                </a:lnTo>
                <a:cubicBezTo>
                  <a:pt x="2352460" y="2258304"/>
                  <a:pt x="2333553" y="2244906"/>
                  <a:pt x="2311518" y="2244906"/>
                </a:cubicBezTo>
                <a:cubicBezTo>
                  <a:pt x="2289483" y="2244906"/>
                  <a:pt x="2270577" y="2258304"/>
                  <a:pt x="2262501" y="2277398"/>
                </a:cubicBezTo>
                <a:lnTo>
                  <a:pt x="2259215" y="2293671"/>
                </a:lnTo>
                <a:lnTo>
                  <a:pt x="2210227" y="2293671"/>
                </a:lnTo>
                <a:lnTo>
                  <a:pt x="2206941" y="2277398"/>
                </a:lnTo>
                <a:cubicBezTo>
                  <a:pt x="2198865" y="2258304"/>
                  <a:pt x="2179959" y="2244906"/>
                  <a:pt x="2157923" y="2244906"/>
                </a:cubicBezTo>
                <a:cubicBezTo>
                  <a:pt x="2135888" y="2244906"/>
                  <a:pt x="2116982" y="2258304"/>
                  <a:pt x="2108906" y="2277398"/>
                </a:cubicBezTo>
                <a:lnTo>
                  <a:pt x="2105620" y="2293671"/>
                </a:lnTo>
                <a:lnTo>
                  <a:pt x="2056632" y="2293671"/>
                </a:lnTo>
                <a:lnTo>
                  <a:pt x="2053346" y="2277398"/>
                </a:lnTo>
                <a:cubicBezTo>
                  <a:pt x="2045271" y="2258304"/>
                  <a:pt x="2026364" y="2244906"/>
                  <a:pt x="2004329" y="2244906"/>
                </a:cubicBezTo>
                <a:cubicBezTo>
                  <a:pt x="1982294" y="2244906"/>
                  <a:pt x="1963387" y="2258304"/>
                  <a:pt x="1955312" y="2277398"/>
                </a:cubicBezTo>
                <a:lnTo>
                  <a:pt x="1952026" y="2293671"/>
                </a:lnTo>
                <a:lnTo>
                  <a:pt x="1903038" y="2293671"/>
                </a:lnTo>
                <a:lnTo>
                  <a:pt x="1899752" y="2277398"/>
                </a:lnTo>
                <a:cubicBezTo>
                  <a:pt x="1891676" y="2258304"/>
                  <a:pt x="1872770" y="2244906"/>
                  <a:pt x="1850734" y="2244906"/>
                </a:cubicBezTo>
                <a:cubicBezTo>
                  <a:pt x="1828699" y="2244906"/>
                  <a:pt x="1809793" y="2258304"/>
                  <a:pt x="1801717" y="2277398"/>
                </a:cubicBezTo>
                <a:lnTo>
                  <a:pt x="1798431" y="2293671"/>
                </a:lnTo>
                <a:lnTo>
                  <a:pt x="1749443" y="2293671"/>
                </a:lnTo>
                <a:lnTo>
                  <a:pt x="1746158" y="2277398"/>
                </a:lnTo>
                <a:cubicBezTo>
                  <a:pt x="1738081" y="2258304"/>
                  <a:pt x="1719175" y="2244906"/>
                  <a:pt x="1697140" y="2244906"/>
                </a:cubicBezTo>
                <a:cubicBezTo>
                  <a:pt x="1675105" y="2244906"/>
                  <a:pt x="1656198" y="2258304"/>
                  <a:pt x="1648123" y="2277398"/>
                </a:cubicBezTo>
                <a:lnTo>
                  <a:pt x="1644837" y="2293671"/>
                </a:lnTo>
                <a:lnTo>
                  <a:pt x="1595849" y="2293671"/>
                </a:lnTo>
                <a:lnTo>
                  <a:pt x="1592563" y="2277398"/>
                </a:lnTo>
                <a:cubicBezTo>
                  <a:pt x="1584487" y="2258304"/>
                  <a:pt x="1565581" y="2244906"/>
                  <a:pt x="1543545" y="2244906"/>
                </a:cubicBezTo>
                <a:cubicBezTo>
                  <a:pt x="1521510" y="2244906"/>
                  <a:pt x="1502604" y="2258304"/>
                  <a:pt x="1494528" y="2277398"/>
                </a:cubicBezTo>
                <a:lnTo>
                  <a:pt x="1491242" y="2293671"/>
                </a:lnTo>
                <a:lnTo>
                  <a:pt x="1442254" y="2293671"/>
                </a:lnTo>
                <a:lnTo>
                  <a:pt x="1438969" y="2277398"/>
                </a:lnTo>
                <a:cubicBezTo>
                  <a:pt x="1430892" y="2258304"/>
                  <a:pt x="1411986" y="2244906"/>
                  <a:pt x="1389951" y="2244906"/>
                </a:cubicBezTo>
                <a:cubicBezTo>
                  <a:pt x="1367916" y="2244906"/>
                  <a:pt x="1349009" y="2258304"/>
                  <a:pt x="1340933" y="2277398"/>
                </a:cubicBezTo>
                <a:lnTo>
                  <a:pt x="1337648" y="2293671"/>
                </a:lnTo>
                <a:lnTo>
                  <a:pt x="1288659" y="2293671"/>
                </a:lnTo>
                <a:lnTo>
                  <a:pt x="1285374" y="2277398"/>
                </a:lnTo>
                <a:cubicBezTo>
                  <a:pt x="1277298" y="2258304"/>
                  <a:pt x="1258391" y="2244906"/>
                  <a:pt x="1236356" y="2244906"/>
                </a:cubicBezTo>
                <a:cubicBezTo>
                  <a:pt x="1214321" y="2244906"/>
                  <a:pt x="1195415" y="2258304"/>
                  <a:pt x="1187339" y="2277398"/>
                </a:cubicBezTo>
                <a:lnTo>
                  <a:pt x="1184053" y="2293671"/>
                </a:lnTo>
                <a:lnTo>
                  <a:pt x="1135065" y="2293671"/>
                </a:lnTo>
                <a:lnTo>
                  <a:pt x="1131780" y="2277398"/>
                </a:lnTo>
                <a:cubicBezTo>
                  <a:pt x="1123703" y="2258304"/>
                  <a:pt x="1104797" y="2244906"/>
                  <a:pt x="1082762" y="2244906"/>
                </a:cubicBezTo>
                <a:cubicBezTo>
                  <a:pt x="1060726" y="2244906"/>
                  <a:pt x="1041820" y="2258304"/>
                  <a:pt x="1033744" y="2277398"/>
                </a:cubicBezTo>
                <a:lnTo>
                  <a:pt x="1030458" y="2293671"/>
                </a:lnTo>
                <a:lnTo>
                  <a:pt x="981470" y="2293671"/>
                </a:lnTo>
                <a:lnTo>
                  <a:pt x="978185" y="2277398"/>
                </a:lnTo>
                <a:cubicBezTo>
                  <a:pt x="970109" y="2258304"/>
                  <a:pt x="951202" y="2244906"/>
                  <a:pt x="929167" y="2244906"/>
                </a:cubicBezTo>
                <a:cubicBezTo>
                  <a:pt x="907132" y="2244906"/>
                  <a:pt x="888226" y="2258304"/>
                  <a:pt x="880150" y="2277398"/>
                </a:cubicBezTo>
                <a:lnTo>
                  <a:pt x="876864" y="2293671"/>
                </a:lnTo>
                <a:lnTo>
                  <a:pt x="827876" y="2293671"/>
                </a:lnTo>
                <a:lnTo>
                  <a:pt x="824591" y="2277398"/>
                </a:lnTo>
                <a:cubicBezTo>
                  <a:pt x="816514" y="2258304"/>
                  <a:pt x="797608" y="2244906"/>
                  <a:pt x="775573" y="2244906"/>
                </a:cubicBezTo>
                <a:cubicBezTo>
                  <a:pt x="753538" y="2244906"/>
                  <a:pt x="734632" y="2258304"/>
                  <a:pt x="726556" y="2277398"/>
                </a:cubicBezTo>
                <a:lnTo>
                  <a:pt x="723270" y="2293671"/>
                </a:lnTo>
                <a:lnTo>
                  <a:pt x="674282" y="2293671"/>
                </a:lnTo>
                <a:lnTo>
                  <a:pt x="670997" y="2277398"/>
                </a:lnTo>
                <a:cubicBezTo>
                  <a:pt x="662920" y="2258304"/>
                  <a:pt x="644014" y="2244906"/>
                  <a:pt x="621979" y="2244906"/>
                </a:cubicBezTo>
                <a:cubicBezTo>
                  <a:pt x="599943" y="2244906"/>
                  <a:pt x="581037" y="2258304"/>
                  <a:pt x="572961" y="2277398"/>
                </a:cubicBezTo>
                <a:lnTo>
                  <a:pt x="569675" y="2293671"/>
                </a:lnTo>
                <a:lnTo>
                  <a:pt x="520687" y="2293671"/>
                </a:lnTo>
                <a:lnTo>
                  <a:pt x="517401" y="2277398"/>
                </a:lnTo>
                <a:cubicBezTo>
                  <a:pt x="509326" y="2258304"/>
                  <a:pt x="490419" y="2244906"/>
                  <a:pt x="468384" y="2244906"/>
                </a:cubicBezTo>
                <a:cubicBezTo>
                  <a:pt x="446349" y="2244906"/>
                  <a:pt x="427443" y="2258304"/>
                  <a:pt x="419367" y="2277398"/>
                </a:cubicBezTo>
                <a:lnTo>
                  <a:pt x="416081" y="2293671"/>
                </a:lnTo>
                <a:lnTo>
                  <a:pt x="367093" y="2293671"/>
                </a:lnTo>
                <a:lnTo>
                  <a:pt x="363807" y="2277398"/>
                </a:lnTo>
                <a:cubicBezTo>
                  <a:pt x="355731" y="2258304"/>
                  <a:pt x="336825" y="2244906"/>
                  <a:pt x="314790" y="2244906"/>
                </a:cubicBezTo>
                <a:cubicBezTo>
                  <a:pt x="292754" y="2244906"/>
                  <a:pt x="273848" y="2258304"/>
                  <a:pt x="265772" y="2277398"/>
                </a:cubicBezTo>
                <a:lnTo>
                  <a:pt x="262486" y="2293671"/>
                </a:lnTo>
                <a:lnTo>
                  <a:pt x="213498" y="2293671"/>
                </a:lnTo>
                <a:lnTo>
                  <a:pt x="210213" y="2277398"/>
                </a:lnTo>
                <a:cubicBezTo>
                  <a:pt x="202137" y="2258304"/>
                  <a:pt x="183230" y="2244906"/>
                  <a:pt x="161196" y="2244906"/>
                </a:cubicBezTo>
                <a:cubicBezTo>
                  <a:pt x="139160" y="2244906"/>
                  <a:pt x="120254" y="2258304"/>
                  <a:pt x="112178" y="2277398"/>
                </a:cubicBezTo>
                <a:lnTo>
                  <a:pt x="108892" y="2293671"/>
                </a:lnTo>
                <a:lnTo>
                  <a:pt x="59904" y="2293671"/>
                </a:lnTo>
                <a:lnTo>
                  <a:pt x="56618" y="2277398"/>
                </a:lnTo>
                <a:cubicBezTo>
                  <a:pt x="48542" y="2258304"/>
                  <a:pt x="29636" y="2244906"/>
                  <a:pt x="7600" y="2244906"/>
                </a:cubicBezTo>
                <a:lnTo>
                  <a:pt x="0" y="2246441"/>
                </a:lnTo>
                <a:lnTo>
                  <a:pt x="0" y="512321"/>
                </a:lnTo>
                <a:lnTo>
                  <a:pt x="14839" y="506174"/>
                </a:lnTo>
                <a:cubicBezTo>
                  <a:pt x="19933" y="501081"/>
                  <a:pt x="23083" y="494044"/>
                  <a:pt x="23083" y="486271"/>
                </a:cubicBezTo>
                <a:cubicBezTo>
                  <a:pt x="23083" y="478499"/>
                  <a:pt x="19933" y="471462"/>
                  <a:pt x="14839" y="466368"/>
                </a:cubicBezTo>
                <a:lnTo>
                  <a:pt x="0" y="460222"/>
                </a:lnTo>
                <a:lnTo>
                  <a:pt x="0" y="371475"/>
                </a:lnTo>
                <a:lnTo>
                  <a:pt x="0" y="304439"/>
                </a:lnTo>
                <a:lnTo>
                  <a:pt x="0" y="244204"/>
                </a:lnTo>
                <a:lnTo>
                  <a:pt x="0" y="142874"/>
                </a:lnTo>
                <a:close/>
              </a:path>
            </a:pathLst>
          </a:cu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0" bIns="0" rtlCol="0" anchor="t">
            <a:normAutofit/>
          </a:bodyPr>
          <a:p>
            <a:pPr algn="ctr">
              <a:lnSpc>
                <a:spcPct val="120000"/>
              </a:lnSpc>
            </a:pPr>
            <a:endParaRPr lang="en-US" altLang="zh-CN" sz="1500" b="1" spc="300" dirty="0">
              <a:solidFill>
                <a:srgbClr val="FA85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>
            <p:custDataLst>
              <p:tags r:id="rId7"/>
            </p:custDataLst>
          </p:nvPr>
        </p:nvSpPr>
        <p:spPr>
          <a:xfrm>
            <a:off x="6329680" y="1433195"/>
            <a:ext cx="2361565" cy="1308100"/>
          </a:xfrm>
          <a:prstGeom prst="rect">
            <a:avLst/>
          </a:prstGeom>
          <a:solidFill>
            <a:srgbClr val="53B8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spc="1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可记录用户日常饮食</a:t>
            </a:r>
            <a:endParaRPr lang="zh-CN" altLang="en-US" sz="1200" spc="1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spc="1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食材库全面，包括中西餐</a:t>
            </a:r>
            <a:endParaRPr lang="zh-CN" altLang="en-US" sz="1200" spc="1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spc="15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让用户自定义特色食谱</a:t>
            </a:r>
            <a:endParaRPr lang="zh-CN" altLang="en-US" sz="1200" spc="15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8"/>
            </p:custDataLst>
          </p:nvPr>
        </p:nvSpPr>
        <p:spPr>
          <a:xfrm>
            <a:off x="6375863" y="945077"/>
            <a:ext cx="2187084" cy="43109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zh-CN" altLang="en-US" sz="1350" b="1" spc="30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雅卓</a:t>
            </a:r>
            <a:endParaRPr lang="zh-CN" altLang="en-US" sz="1350" b="1" spc="30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9"/>
            </p:custDataLst>
          </p:nvPr>
        </p:nvSpPr>
        <p:spPr>
          <a:xfrm>
            <a:off x="3440440" y="945077"/>
            <a:ext cx="2187084" cy="43109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zh-CN" altLang="en-US" sz="1350" b="1" spc="30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饭橘</a:t>
            </a:r>
            <a:endParaRPr lang="zh-CN" altLang="en-US" sz="1350" b="1" spc="30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10"/>
            </p:custDataLst>
          </p:nvPr>
        </p:nvSpPr>
        <p:spPr>
          <a:xfrm>
            <a:off x="578414" y="945077"/>
            <a:ext cx="2187084" cy="43109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zh-CN" altLang="en-US" sz="1350" b="1" spc="30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薄荷营养师</a:t>
            </a:r>
            <a:endParaRPr lang="zh-CN" altLang="en-US" sz="1350" b="1" spc="30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9" name="图片 48" descr="3f77648e2e622905ee6ce6ac4c11b7ad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7825" y="3221355"/>
            <a:ext cx="1394460" cy="1394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"/>
          <p:cNvSpPr txBox="1"/>
          <p:nvPr/>
        </p:nvSpPr>
        <p:spPr>
          <a:xfrm>
            <a:off x="725370" y="222220"/>
            <a:ext cx="1597458" cy="28460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自身条件分析</a:t>
            </a:r>
            <a:endParaRPr lang="zh-CN" altLang="en-GB" sz="135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" name="0cd64ff8-5b4f-4f51-8f73-e86e732b14d0"/>
          <p:cNvGrpSpPr>
            <a:grpSpLocks noChangeAspect="1"/>
          </p:cNvGrpSpPr>
          <p:nvPr/>
        </p:nvGrpSpPr>
        <p:grpSpPr>
          <a:xfrm>
            <a:off x="2920783" y="927967"/>
            <a:ext cx="2983386" cy="2858672"/>
            <a:chOff x="4326581" y="2385007"/>
            <a:chExt cx="3602451" cy="3452146"/>
          </a:xfrm>
        </p:grpSpPr>
        <p:grpSp>
          <p:nvGrpSpPr>
            <p:cNvPr id="4" name="组合 3"/>
            <p:cNvGrpSpPr/>
            <p:nvPr/>
          </p:nvGrpSpPr>
          <p:grpSpPr>
            <a:xfrm>
              <a:off x="5496828" y="2533907"/>
              <a:ext cx="2432204" cy="2432204"/>
              <a:chOff x="14382607" y="3858443"/>
              <a:chExt cx="4864408" cy="486440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4791898" y="4248047"/>
                <a:ext cx="4144194" cy="4144194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4382607" y="3858443"/>
                <a:ext cx="4864408" cy="486440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205875" y="3921302"/>
              <a:ext cx="1475152" cy="1475152"/>
              <a:chOff x="13800701" y="6633228"/>
              <a:chExt cx="2950304" cy="295030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4047153" y="6850109"/>
                <a:ext cx="2513488" cy="2513488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800701" y="6633228"/>
                <a:ext cx="2950304" cy="2950304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326581" y="2949820"/>
              <a:ext cx="2045469" cy="2045469"/>
              <a:chOff x="12042112" y="4690267"/>
              <a:chExt cx="4090937" cy="409093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2384220" y="4995355"/>
                <a:ext cx="3485242" cy="3485242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2042112" y="4690267"/>
                <a:ext cx="4090937" cy="4090937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>
              <a:off x="6826941" y="2408336"/>
              <a:ext cx="583563" cy="1171813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362536" y="2385007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1350"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498858" y="2815836"/>
              <a:ext cx="738213" cy="9642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4442928" y="2746720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1350">
                <a:cs typeface="+mn-ea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035036" y="4824898"/>
              <a:ext cx="738213" cy="964285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6730874" y="5741218"/>
              <a:ext cx="95935" cy="9593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414105" y="3406432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p>
              <a:pPr algn="ctr"/>
              <a:endParaRPr lang="de-DE" sz="1125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987362" y="3582388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p>
              <a:pPr algn="ctr"/>
              <a:endParaRPr lang="de-DE" sz="1125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621485" y="4368127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p>
              <a:pPr algn="ctr"/>
              <a:endParaRPr lang="de-DE" sz="1125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文本框 61"/>
          <p:cNvSpPr txBox="1"/>
          <p:nvPr/>
        </p:nvSpPr>
        <p:spPr>
          <a:xfrm>
            <a:off x="988060" y="859155"/>
            <a:ext cx="2686685" cy="46799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/>
            <a:r>
              <a:rPr lang="zh-CN" altLang="de-DE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专注于岭南养生文化的介绍</a:t>
            </a:r>
            <a:endParaRPr lang="zh-CN" altLang="de-DE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55"/>
          <p:cNvSpPr txBox="1"/>
          <p:nvPr/>
        </p:nvSpPr>
        <p:spPr>
          <a:xfrm>
            <a:off x="5555615" y="775970"/>
            <a:ext cx="2036445" cy="41656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de-DE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设计简洁的UI界面</a:t>
            </a:r>
            <a:endParaRPr lang="zh-CN" altLang="de-DE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66"/>
          <p:cNvSpPr txBox="1"/>
          <p:nvPr/>
        </p:nvSpPr>
        <p:spPr>
          <a:xfrm>
            <a:off x="5220970" y="3707130"/>
            <a:ext cx="3412490" cy="377190"/>
          </a:xfrm>
          <a:prstGeom prst="rect">
            <a:avLst/>
          </a:prstGeom>
          <a:noFill/>
        </p:spPr>
        <p:txBody>
          <a:bodyPr wrap="square"/>
          <a:p>
            <a:r>
              <a:rPr lang="zh-CN" altLang="de-DE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采用kotlin+SQLite+jetpack</a:t>
            </a:r>
            <a:endParaRPr lang="zh-CN" altLang="de-DE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de-DE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进行实现</a:t>
            </a:r>
            <a:endParaRPr lang="zh-CN" altLang="de-DE" sz="1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54587" y="1808398"/>
            <a:ext cx="4644570" cy="1288098"/>
            <a:chOff x="4954587" y="1808397"/>
            <a:chExt cx="4644570" cy="1288097"/>
          </a:xfrm>
        </p:grpSpPr>
        <p:sp>
          <p:nvSpPr>
            <p:cNvPr id="10" name="TextBox 71"/>
            <p:cNvSpPr txBox="1"/>
            <p:nvPr/>
          </p:nvSpPr>
          <p:spPr>
            <a:xfrm>
              <a:off x="5102225" y="2415139"/>
              <a:ext cx="3356610" cy="68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defTabSz="1219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160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产品定位</a:t>
              </a:r>
              <a:r>
                <a:rPr lang="en-US" altLang="zh-CN" sz="160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defTabSz="1219200">
                <a:lnSpc>
                  <a:spcPct val="120000"/>
                </a:lnSpc>
                <a:buFont typeface="Wingdings" panose="05000000000000000000" charset="0"/>
                <a:buChar char="Ø"/>
              </a:pPr>
              <a:r>
                <a:rPr lang="zh-CN" altLang="en-US" sz="160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目标群体</a:t>
              </a:r>
              <a:endParaRPr lang="zh-CN" altLang="en-US" sz="160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54587" y="1808397"/>
              <a:ext cx="4644570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200">
                <a:defRPr/>
              </a:pPr>
              <a:r>
                <a:rPr lang="en-US" altLang="zh-CN" sz="3200" b="1" spc="4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 </a:t>
              </a:r>
              <a:r>
                <a:rPr lang="zh-CN" altLang="en-US" sz="3200" b="1" spc="4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产品定位及目标</a:t>
              </a:r>
              <a:endParaRPr lang="zh-CN" altLang="en-US" sz="3200" b="1" spc="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088" y="11114"/>
            <a:ext cx="3898900" cy="5143501"/>
            <a:chOff x="827088" y="11113"/>
            <a:chExt cx="3898900" cy="5143501"/>
          </a:xfrm>
        </p:grpSpPr>
        <p:sp>
          <p:nvSpPr>
            <p:cNvPr id="13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58670" y="1500347"/>
              <a:ext cx="1284923" cy="110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200">
                <a:defRPr/>
              </a:pPr>
              <a:r>
                <a:rPr lang="en-US" altLang="zh-CN" sz="6600" spc="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en-US" altLang="zh-CN" sz="6600" spc="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"/>
          <p:cNvSpPr txBox="1"/>
          <p:nvPr/>
        </p:nvSpPr>
        <p:spPr>
          <a:xfrm>
            <a:off x="725370" y="222220"/>
            <a:ext cx="1597458" cy="28460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产品定位</a:t>
            </a:r>
            <a:endParaRPr lang="zh-CN" altLang="en-GB" sz="135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8" name="Freeform 148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793293" y="3510914"/>
            <a:ext cx="228791" cy="292610"/>
          </a:xfrm>
          <a:custGeom>
            <a:avLst/>
            <a:gdLst>
              <a:gd name="T0" fmla="*/ 83 w 97"/>
              <a:gd name="T1" fmla="*/ 44 h 123"/>
              <a:gd name="T2" fmla="*/ 83 w 97"/>
              <a:gd name="T3" fmla="*/ 35 h 123"/>
              <a:gd name="T4" fmla="*/ 48 w 97"/>
              <a:gd name="T5" fmla="*/ 0 h 123"/>
              <a:gd name="T6" fmla="*/ 14 w 97"/>
              <a:gd name="T7" fmla="*/ 35 h 123"/>
              <a:gd name="T8" fmla="*/ 14 w 97"/>
              <a:gd name="T9" fmla="*/ 44 h 123"/>
              <a:gd name="T10" fmla="*/ 0 w 97"/>
              <a:gd name="T11" fmla="*/ 64 h 123"/>
              <a:gd name="T12" fmla="*/ 0 w 97"/>
              <a:gd name="T13" fmla="*/ 103 h 123"/>
              <a:gd name="T14" fmla="*/ 21 w 97"/>
              <a:gd name="T15" fmla="*/ 123 h 123"/>
              <a:gd name="T16" fmla="*/ 76 w 97"/>
              <a:gd name="T17" fmla="*/ 123 h 123"/>
              <a:gd name="T18" fmla="*/ 97 w 97"/>
              <a:gd name="T19" fmla="*/ 103 h 123"/>
              <a:gd name="T20" fmla="*/ 97 w 97"/>
              <a:gd name="T21" fmla="*/ 64 h 123"/>
              <a:gd name="T22" fmla="*/ 83 w 97"/>
              <a:gd name="T23" fmla="*/ 44 h 123"/>
              <a:gd name="T24" fmla="*/ 48 w 97"/>
              <a:gd name="T25" fmla="*/ 14 h 123"/>
              <a:gd name="T26" fmla="*/ 69 w 97"/>
              <a:gd name="T27" fmla="*/ 35 h 123"/>
              <a:gd name="T28" fmla="*/ 69 w 97"/>
              <a:gd name="T29" fmla="*/ 43 h 123"/>
              <a:gd name="T30" fmla="*/ 28 w 97"/>
              <a:gd name="T31" fmla="*/ 43 h 123"/>
              <a:gd name="T32" fmla="*/ 28 w 97"/>
              <a:gd name="T33" fmla="*/ 35 h 123"/>
              <a:gd name="T34" fmla="*/ 48 w 97"/>
              <a:gd name="T35" fmla="*/ 14 h 123"/>
              <a:gd name="T36" fmla="*/ 55 w 97"/>
              <a:gd name="T37" fmla="*/ 87 h 123"/>
              <a:gd name="T38" fmla="*/ 55 w 97"/>
              <a:gd name="T39" fmla="*/ 95 h 123"/>
              <a:gd name="T40" fmla="*/ 48 w 97"/>
              <a:gd name="T41" fmla="*/ 102 h 123"/>
              <a:gd name="T42" fmla="*/ 42 w 97"/>
              <a:gd name="T43" fmla="*/ 95 h 123"/>
              <a:gd name="T44" fmla="*/ 42 w 97"/>
              <a:gd name="T45" fmla="*/ 87 h 123"/>
              <a:gd name="T46" fmla="*/ 36 w 97"/>
              <a:gd name="T47" fmla="*/ 77 h 123"/>
              <a:gd name="T48" fmla="*/ 48 w 97"/>
              <a:gd name="T49" fmla="*/ 65 h 123"/>
              <a:gd name="T50" fmla="*/ 61 w 97"/>
              <a:gd name="T51" fmla="*/ 77 h 123"/>
              <a:gd name="T52" fmla="*/ 55 w 97"/>
              <a:gd name="T53" fmla="*/ 87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7" h="123">
                <a:moveTo>
                  <a:pt x="83" y="44"/>
                </a:moveTo>
                <a:cubicBezTo>
                  <a:pt x="83" y="35"/>
                  <a:pt x="83" y="35"/>
                  <a:pt x="83" y="35"/>
                </a:cubicBezTo>
                <a:cubicBezTo>
                  <a:pt x="83" y="16"/>
                  <a:pt x="67" y="0"/>
                  <a:pt x="48" y="0"/>
                </a:cubicBezTo>
                <a:cubicBezTo>
                  <a:pt x="29" y="0"/>
                  <a:pt x="14" y="16"/>
                  <a:pt x="14" y="35"/>
                </a:cubicBezTo>
                <a:cubicBezTo>
                  <a:pt x="14" y="44"/>
                  <a:pt x="14" y="44"/>
                  <a:pt x="14" y="44"/>
                </a:cubicBezTo>
                <a:cubicBezTo>
                  <a:pt x="6" y="47"/>
                  <a:pt x="0" y="55"/>
                  <a:pt x="0" y="6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4"/>
                  <a:pt x="9" y="123"/>
                  <a:pt x="21" y="123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88" y="123"/>
                  <a:pt x="97" y="114"/>
                  <a:pt x="97" y="103"/>
                </a:cubicBezTo>
                <a:cubicBezTo>
                  <a:pt x="97" y="64"/>
                  <a:pt x="97" y="64"/>
                  <a:pt x="97" y="64"/>
                </a:cubicBezTo>
                <a:cubicBezTo>
                  <a:pt x="97" y="55"/>
                  <a:pt x="91" y="47"/>
                  <a:pt x="83" y="44"/>
                </a:cubicBezTo>
                <a:close/>
                <a:moveTo>
                  <a:pt x="48" y="14"/>
                </a:moveTo>
                <a:cubicBezTo>
                  <a:pt x="60" y="14"/>
                  <a:pt x="69" y="23"/>
                  <a:pt x="69" y="35"/>
                </a:cubicBezTo>
                <a:cubicBezTo>
                  <a:pt x="69" y="43"/>
                  <a:pt x="69" y="43"/>
                  <a:pt x="69" y="43"/>
                </a:cubicBezTo>
                <a:cubicBezTo>
                  <a:pt x="28" y="43"/>
                  <a:pt x="28" y="43"/>
                  <a:pt x="28" y="43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23"/>
                  <a:pt x="37" y="14"/>
                  <a:pt x="48" y="14"/>
                </a:cubicBezTo>
                <a:close/>
                <a:moveTo>
                  <a:pt x="55" y="87"/>
                </a:moveTo>
                <a:cubicBezTo>
                  <a:pt x="55" y="95"/>
                  <a:pt x="55" y="95"/>
                  <a:pt x="55" y="95"/>
                </a:cubicBezTo>
                <a:cubicBezTo>
                  <a:pt x="55" y="99"/>
                  <a:pt x="52" y="102"/>
                  <a:pt x="48" y="102"/>
                </a:cubicBezTo>
                <a:cubicBezTo>
                  <a:pt x="45" y="102"/>
                  <a:pt x="42" y="99"/>
                  <a:pt x="42" y="95"/>
                </a:cubicBezTo>
                <a:cubicBezTo>
                  <a:pt x="42" y="87"/>
                  <a:pt x="42" y="87"/>
                  <a:pt x="42" y="87"/>
                </a:cubicBezTo>
                <a:cubicBezTo>
                  <a:pt x="38" y="85"/>
                  <a:pt x="36" y="81"/>
                  <a:pt x="36" y="77"/>
                </a:cubicBezTo>
                <a:cubicBezTo>
                  <a:pt x="36" y="70"/>
                  <a:pt x="42" y="65"/>
                  <a:pt x="48" y="65"/>
                </a:cubicBezTo>
                <a:cubicBezTo>
                  <a:pt x="55" y="65"/>
                  <a:pt x="61" y="70"/>
                  <a:pt x="61" y="77"/>
                </a:cubicBezTo>
                <a:cubicBezTo>
                  <a:pt x="61" y="81"/>
                  <a:pt x="58" y="85"/>
                  <a:pt x="55" y="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 eaLnBrk="1" hangingPunct="1">
              <a:lnSpc>
                <a:spcPct val="120000"/>
              </a:lnSpc>
            </a:pPr>
            <a:endParaRPr lang="id-ID" sz="1350" ker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9" name="settings_320253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761161" y="1611212"/>
            <a:ext cx="293054" cy="292610"/>
          </a:xfrm>
          <a:custGeom>
            <a:avLst/>
            <a:gdLst>
              <a:gd name="connsiteX0" fmla="*/ 303820 w 607639"/>
              <a:gd name="connsiteY0" fmla="*/ 278099 h 606722"/>
              <a:gd name="connsiteX1" fmla="*/ 329118 w 607639"/>
              <a:gd name="connsiteY1" fmla="*/ 303362 h 606722"/>
              <a:gd name="connsiteX2" fmla="*/ 303820 w 607639"/>
              <a:gd name="connsiteY2" fmla="*/ 328625 h 606722"/>
              <a:gd name="connsiteX3" fmla="*/ 278522 w 607639"/>
              <a:gd name="connsiteY3" fmla="*/ 303362 h 606722"/>
              <a:gd name="connsiteX4" fmla="*/ 303820 w 607639"/>
              <a:gd name="connsiteY4" fmla="*/ 278099 h 606722"/>
              <a:gd name="connsiteX5" fmla="*/ 303775 w 607639"/>
              <a:gd name="connsiteY5" fmla="*/ 252735 h 606722"/>
              <a:gd name="connsiteX6" fmla="*/ 253140 w 607639"/>
              <a:gd name="connsiteY6" fmla="*/ 303317 h 606722"/>
              <a:gd name="connsiteX7" fmla="*/ 303775 w 607639"/>
              <a:gd name="connsiteY7" fmla="*/ 353900 h 606722"/>
              <a:gd name="connsiteX8" fmla="*/ 354410 w 607639"/>
              <a:gd name="connsiteY8" fmla="*/ 303317 h 606722"/>
              <a:gd name="connsiteX9" fmla="*/ 303775 w 607639"/>
              <a:gd name="connsiteY9" fmla="*/ 252735 h 606722"/>
              <a:gd name="connsiteX10" fmla="*/ 303775 w 607639"/>
              <a:gd name="connsiteY10" fmla="*/ 202241 h 606722"/>
              <a:gd name="connsiteX11" fmla="*/ 405045 w 607639"/>
              <a:gd name="connsiteY11" fmla="*/ 303317 h 606722"/>
              <a:gd name="connsiteX12" fmla="*/ 303775 w 607639"/>
              <a:gd name="connsiteY12" fmla="*/ 404482 h 606722"/>
              <a:gd name="connsiteX13" fmla="*/ 202593 w 607639"/>
              <a:gd name="connsiteY13" fmla="*/ 303317 h 606722"/>
              <a:gd name="connsiteX14" fmla="*/ 303775 w 607639"/>
              <a:gd name="connsiteY14" fmla="*/ 202241 h 606722"/>
              <a:gd name="connsiteX15" fmla="*/ 303775 w 607639"/>
              <a:gd name="connsiteY15" fmla="*/ 151703 h 606722"/>
              <a:gd name="connsiteX16" fmla="*/ 151932 w 607639"/>
              <a:gd name="connsiteY16" fmla="*/ 303317 h 606722"/>
              <a:gd name="connsiteX17" fmla="*/ 303775 w 607639"/>
              <a:gd name="connsiteY17" fmla="*/ 455019 h 606722"/>
              <a:gd name="connsiteX18" fmla="*/ 455707 w 607639"/>
              <a:gd name="connsiteY18" fmla="*/ 303317 h 606722"/>
              <a:gd name="connsiteX19" fmla="*/ 303775 w 607639"/>
              <a:gd name="connsiteY19" fmla="*/ 151703 h 606722"/>
              <a:gd name="connsiteX20" fmla="*/ 253131 w 607639"/>
              <a:gd name="connsiteY20" fmla="*/ 0 h 606722"/>
              <a:gd name="connsiteX21" fmla="*/ 354419 w 607639"/>
              <a:gd name="connsiteY21" fmla="*/ 0 h 606722"/>
              <a:gd name="connsiteX22" fmla="*/ 379786 w 607639"/>
              <a:gd name="connsiteY22" fmla="*/ 25239 h 606722"/>
              <a:gd name="connsiteX23" fmla="*/ 379786 w 607639"/>
              <a:gd name="connsiteY23" fmla="*/ 62387 h 606722"/>
              <a:gd name="connsiteX24" fmla="*/ 420639 w 607639"/>
              <a:gd name="connsiteY24" fmla="*/ 79451 h 606722"/>
              <a:gd name="connsiteX25" fmla="*/ 446985 w 607639"/>
              <a:gd name="connsiteY25" fmla="*/ 53145 h 606722"/>
              <a:gd name="connsiteX26" fmla="*/ 482854 w 607639"/>
              <a:gd name="connsiteY26" fmla="*/ 53145 h 606722"/>
              <a:gd name="connsiteX27" fmla="*/ 554414 w 607639"/>
              <a:gd name="connsiteY27" fmla="*/ 124597 h 606722"/>
              <a:gd name="connsiteX28" fmla="*/ 554414 w 607639"/>
              <a:gd name="connsiteY28" fmla="*/ 160323 h 606722"/>
              <a:gd name="connsiteX29" fmla="*/ 528069 w 607639"/>
              <a:gd name="connsiteY29" fmla="*/ 186629 h 606722"/>
              <a:gd name="connsiteX30" fmla="*/ 545158 w 607639"/>
              <a:gd name="connsiteY30" fmla="*/ 227510 h 606722"/>
              <a:gd name="connsiteX31" fmla="*/ 582273 w 607639"/>
              <a:gd name="connsiteY31" fmla="*/ 227510 h 606722"/>
              <a:gd name="connsiteX32" fmla="*/ 607639 w 607639"/>
              <a:gd name="connsiteY32" fmla="*/ 252749 h 606722"/>
              <a:gd name="connsiteX33" fmla="*/ 607639 w 607639"/>
              <a:gd name="connsiteY33" fmla="*/ 353884 h 606722"/>
              <a:gd name="connsiteX34" fmla="*/ 582273 w 607639"/>
              <a:gd name="connsiteY34" fmla="*/ 379212 h 606722"/>
              <a:gd name="connsiteX35" fmla="*/ 545158 w 607639"/>
              <a:gd name="connsiteY35" fmla="*/ 379212 h 606722"/>
              <a:gd name="connsiteX36" fmla="*/ 528069 w 607639"/>
              <a:gd name="connsiteY36" fmla="*/ 420004 h 606722"/>
              <a:gd name="connsiteX37" fmla="*/ 554414 w 607639"/>
              <a:gd name="connsiteY37" fmla="*/ 446310 h 606722"/>
              <a:gd name="connsiteX38" fmla="*/ 554414 w 607639"/>
              <a:gd name="connsiteY38" fmla="*/ 482125 h 606722"/>
              <a:gd name="connsiteX39" fmla="*/ 482854 w 607639"/>
              <a:gd name="connsiteY39" fmla="*/ 553577 h 606722"/>
              <a:gd name="connsiteX40" fmla="*/ 446985 w 607639"/>
              <a:gd name="connsiteY40" fmla="*/ 553577 h 606722"/>
              <a:gd name="connsiteX41" fmla="*/ 420639 w 607639"/>
              <a:gd name="connsiteY41" fmla="*/ 527271 h 606722"/>
              <a:gd name="connsiteX42" fmla="*/ 379786 w 607639"/>
              <a:gd name="connsiteY42" fmla="*/ 544246 h 606722"/>
              <a:gd name="connsiteX43" fmla="*/ 379786 w 607639"/>
              <a:gd name="connsiteY43" fmla="*/ 581394 h 606722"/>
              <a:gd name="connsiteX44" fmla="*/ 354419 w 607639"/>
              <a:gd name="connsiteY44" fmla="*/ 606722 h 606722"/>
              <a:gd name="connsiteX45" fmla="*/ 253131 w 607639"/>
              <a:gd name="connsiteY45" fmla="*/ 606722 h 606722"/>
              <a:gd name="connsiteX46" fmla="*/ 227854 w 607639"/>
              <a:gd name="connsiteY46" fmla="*/ 581394 h 606722"/>
              <a:gd name="connsiteX47" fmla="*/ 227854 w 607639"/>
              <a:gd name="connsiteY47" fmla="*/ 544246 h 606722"/>
              <a:gd name="connsiteX48" fmla="*/ 186911 w 607639"/>
              <a:gd name="connsiteY48" fmla="*/ 527271 h 606722"/>
              <a:gd name="connsiteX49" fmla="*/ 160566 w 607639"/>
              <a:gd name="connsiteY49" fmla="*/ 553577 h 606722"/>
              <a:gd name="connsiteX50" fmla="*/ 124786 w 607639"/>
              <a:gd name="connsiteY50" fmla="*/ 553577 h 606722"/>
              <a:gd name="connsiteX51" fmla="*/ 53225 w 607639"/>
              <a:gd name="connsiteY51" fmla="*/ 482125 h 606722"/>
              <a:gd name="connsiteX52" fmla="*/ 53225 w 607639"/>
              <a:gd name="connsiteY52" fmla="*/ 446310 h 606722"/>
              <a:gd name="connsiteX53" fmla="*/ 79482 w 607639"/>
              <a:gd name="connsiteY53" fmla="*/ 420004 h 606722"/>
              <a:gd name="connsiteX54" fmla="*/ 62482 w 607639"/>
              <a:gd name="connsiteY54" fmla="*/ 379212 h 606722"/>
              <a:gd name="connsiteX55" fmla="*/ 25278 w 607639"/>
              <a:gd name="connsiteY55" fmla="*/ 379212 h 606722"/>
              <a:gd name="connsiteX56" fmla="*/ 0 w 607639"/>
              <a:gd name="connsiteY56" fmla="*/ 353884 h 606722"/>
              <a:gd name="connsiteX57" fmla="*/ 0 w 607639"/>
              <a:gd name="connsiteY57" fmla="*/ 252749 h 606722"/>
              <a:gd name="connsiteX58" fmla="*/ 25278 w 607639"/>
              <a:gd name="connsiteY58" fmla="*/ 227510 h 606722"/>
              <a:gd name="connsiteX59" fmla="*/ 62482 w 607639"/>
              <a:gd name="connsiteY59" fmla="*/ 227510 h 606722"/>
              <a:gd name="connsiteX60" fmla="*/ 79482 w 607639"/>
              <a:gd name="connsiteY60" fmla="*/ 186629 h 606722"/>
              <a:gd name="connsiteX61" fmla="*/ 53225 w 607639"/>
              <a:gd name="connsiteY61" fmla="*/ 160323 h 606722"/>
              <a:gd name="connsiteX62" fmla="*/ 53225 w 607639"/>
              <a:gd name="connsiteY62" fmla="*/ 124597 h 606722"/>
              <a:gd name="connsiteX63" fmla="*/ 124786 w 607639"/>
              <a:gd name="connsiteY63" fmla="*/ 53145 h 606722"/>
              <a:gd name="connsiteX64" fmla="*/ 160566 w 607639"/>
              <a:gd name="connsiteY64" fmla="*/ 53145 h 606722"/>
              <a:gd name="connsiteX65" fmla="*/ 186911 w 607639"/>
              <a:gd name="connsiteY65" fmla="*/ 79451 h 606722"/>
              <a:gd name="connsiteX66" fmla="*/ 227854 w 607639"/>
              <a:gd name="connsiteY66" fmla="*/ 62387 h 606722"/>
              <a:gd name="connsiteX67" fmla="*/ 227854 w 607639"/>
              <a:gd name="connsiteY67" fmla="*/ 25239 h 606722"/>
              <a:gd name="connsiteX68" fmla="*/ 253131 w 607639"/>
              <a:gd name="connsiteY6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606722">
                <a:moveTo>
                  <a:pt x="303820" y="278099"/>
                </a:moveTo>
                <a:cubicBezTo>
                  <a:pt x="317792" y="278099"/>
                  <a:pt x="329118" y="289410"/>
                  <a:pt x="329118" y="303362"/>
                </a:cubicBezTo>
                <a:cubicBezTo>
                  <a:pt x="329118" y="317314"/>
                  <a:pt x="317792" y="328625"/>
                  <a:pt x="303820" y="328625"/>
                </a:cubicBezTo>
                <a:cubicBezTo>
                  <a:pt x="289848" y="328625"/>
                  <a:pt x="278522" y="317314"/>
                  <a:pt x="278522" y="303362"/>
                </a:cubicBezTo>
                <a:cubicBezTo>
                  <a:pt x="278522" y="289410"/>
                  <a:pt x="289848" y="278099"/>
                  <a:pt x="303820" y="278099"/>
                </a:cubicBezTo>
                <a:close/>
                <a:moveTo>
                  <a:pt x="303775" y="252735"/>
                </a:moveTo>
                <a:cubicBezTo>
                  <a:pt x="275921" y="252735"/>
                  <a:pt x="253140" y="275492"/>
                  <a:pt x="253140" y="303317"/>
                </a:cubicBezTo>
                <a:cubicBezTo>
                  <a:pt x="253140" y="331231"/>
                  <a:pt x="275921" y="353900"/>
                  <a:pt x="303775" y="353900"/>
                </a:cubicBezTo>
                <a:cubicBezTo>
                  <a:pt x="331718" y="353900"/>
                  <a:pt x="354410" y="331231"/>
                  <a:pt x="354410" y="303317"/>
                </a:cubicBezTo>
                <a:cubicBezTo>
                  <a:pt x="354410" y="275492"/>
                  <a:pt x="331718" y="252735"/>
                  <a:pt x="303775" y="252735"/>
                </a:cubicBezTo>
                <a:close/>
                <a:moveTo>
                  <a:pt x="303775" y="202241"/>
                </a:moveTo>
                <a:cubicBezTo>
                  <a:pt x="359660" y="202241"/>
                  <a:pt x="405045" y="247579"/>
                  <a:pt x="405045" y="303317"/>
                </a:cubicBezTo>
                <a:cubicBezTo>
                  <a:pt x="405045" y="359144"/>
                  <a:pt x="359660" y="404482"/>
                  <a:pt x="303775" y="404482"/>
                </a:cubicBezTo>
                <a:cubicBezTo>
                  <a:pt x="247978" y="404482"/>
                  <a:pt x="202593" y="359144"/>
                  <a:pt x="202593" y="303317"/>
                </a:cubicBezTo>
                <a:cubicBezTo>
                  <a:pt x="202593" y="247579"/>
                  <a:pt x="247978" y="202241"/>
                  <a:pt x="303775" y="202241"/>
                </a:cubicBezTo>
                <a:close/>
                <a:moveTo>
                  <a:pt x="303775" y="151703"/>
                </a:moveTo>
                <a:cubicBezTo>
                  <a:pt x="220021" y="151703"/>
                  <a:pt x="151932" y="219689"/>
                  <a:pt x="151932" y="303317"/>
                </a:cubicBezTo>
                <a:cubicBezTo>
                  <a:pt x="151932" y="387033"/>
                  <a:pt x="220021" y="455019"/>
                  <a:pt x="303775" y="455019"/>
                </a:cubicBezTo>
                <a:cubicBezTo>
                  <a:pt x="387618" y="455019"/>
                  <a:pt x="455707" y="387033"/>
                  <a:pt x="455707" y="303317"/>
                </a:cubicBezTo>
                <a:cubicBezTo>
                  <a:pt x="455707" y="219689"/>
                  <a:pt x="387618" y="151703"/>
                  <a:pt x="303775" y="151703"/>
                </a:cubicBezTo>
                <a:close/>
                <a:moveTo>
                  <a:pt x="253131" y="0"/>
                </a:moveTo>
                <a:lnTo>
                  <a:pt x="354419" y="0"/>
                </a:lnTo>
                <a:cubicBezTo>
                  <a:pt x="368482" y="0"/>
                  <a:pt x="379786" y="11287"/>
                  <a:pt x="379786" y="25239"/>
                </a:cubicBezTo>
                <a:lnTo>
                  <a:pt x="379786" y="62387"/>
                </a:lnTo>
                <a:cubicBezTo>
                  <a:pt x="393849" y="66831"/>
                  <a:pt x="407555" y="72519"/>
                  <a:pt x="420639" y="79451"/>
                </a:cubicBezTo>
                <a:lnTo>
                  <a:pt x="446985" y="53145"/>
                </a:lnTo>
                <a:cubicBezTo>
                  <a:pt x="456953" y="43191"/>
                  <a:pt x="472974" y="43191"/>
                  <a:pt x="482854" y="53145"/>
                </a:cubicBezTo>
                <a:lnTo>
                  <a:pt x="554414" y="124597"/>
                </a:lnTo>
                <a:cubicBezTo>
                  <a:pt x="564294" y="134462"/>
                  <a:pt x="564294" y="150459"/>
                  <a:pt x="554414" y="160323"/>
                </a:cubicBezTo>
                <a:lnTo>
                  <a:pt x="528069" y="186629"/>
                </a:lnTo>
                <a:cubicBezTo>
                  <a:pt x="535011" y="199782"/>
                  <a:pt x="540707" y="213468"/>
                  <a:pt x="545158" y="227510"/>
                </a:cubicBezTo>
                <a:lnTo>
                  <a:pt x="582273" y="227510"/>
                </a:lnTo>
                <a:cubicBezTo>
                  <a:pt x="596336" y="227510"/>
                  <a:pt x="607639" y="238796"/>
                  <a:pt x="607639" y="252749"/>
                </a:cubicBezTo>
                <a:lnTo>
                  <a:pt x="607639" y="353884"/>
                </a:lnTo>
                <a:cubicBezTo>
                  <a:pt x="607639" y="367926"/>
                  <a:pt x="596247" y="379212"/>
                  <a:pt x="582273" y="379212"/>
                </a:cubicBezTo>
                <a:lnTo>
                  <a:pt x="545158" y="379212"/>
                </a:lnTo>
                <a:cubicBezTo>
                  <a:pt x="540707" y="393254"/>
                  <a:pt x="535011" y="406940"/>
                  <a:pt x="528069" y="420004"/>
                </a:cubicBezTo>
                <a:lnTo>
                  <a:pt x="554414" y="446310"/>
                </a:lnTo>
                <a:cubicBezTo>
                  <a:pt x="564294" y="456263"/>
                  <a:pt x="564294" y="472260"/>
                  <a:pt x="554414" y="482125"/>
                </a:cubicBezTo>
                <a:lnTo>
                  <a:pt x="482854" y="553577"/>
                </a:lnTo>
                <a:cubicBezTo>
                  <a:pt x="472974" y="563442"/>
                  <a:pt x="456953" y="563442"/>
                  <a:pt x="446985" y="553577"/>
                </a:cubicBezTo>
                <a:lnTo>
                  <a:pt x="420639" y="527271"/>
                </a:lnTo>
                <a:cubicBezTo>
                  <a:pt x="407555" y="534203"/>
                  <a:pt x="393849" y="539802"/>
                  <a:pt x="379786" y="544246"/>
                </a:cubicBezTo>
                <a:lnTo>
                  <a:pt x="379786" y="581394"/>
                </a:lnTo>
                <a:cubicBezTo>
                  <a:pt x="379786" y="595435"/>
                  <a:pt x="368393" y="606722"/>
                  <a:pt x="354419" y="606722"/>
                </a:cubicBezTo>
                <a:lnTo>
                  <a:pt x="253131" y="606722"/>
                </a:lnTo>
                <a:cubicBezTo>
                  <a:pt x="239157" y="606722"/>
                  <a:pt x="227854" y="595435"/>
                  <a:pt x="227854" y="581394"/>
                </a:cubicBezTo>
                <a:lnTo>
                  <a:pt x="227854" y="544246"/>
                </a:lnTo>
                <a:cubicBezTo>
                  <a:pt x="213791" y="539802"/>
                  <a:pt x="200084" y="534203"/>
                  <a:pt x="186911" y="527271"/>
                </a:cubicBezTo>
                <a:lnTo>
                  <a:pt x="160566" y="553577"/>
                </a:lnTo>
                <a:cubicBezTo>
                  <a:pt x="150686" y="563442"/>
                  <a:pt x="134665" y="563442"/>
                  <a:pt x="124786" y="553577"/>
                </a:cubicBezTo>
                <a:lnTo>
                  <a:pt x="53225" y="482125"/>
                </a:lnTo>
                <a:cubicBezTo>
                  <a:pt x="43257" y="472260"/>
                  <a:pt x="43257" y="456263"/>
                  <a:pt x="53225" y="446310"/>
                </a:cubicBezTo>
                <a:lnTo>
                  <a:pt x="79482" y="420004"/>
                </a:lnTo>
                <a:cubicBezTo>
                  <a:pt x="72629" y="406940"/>
                  <a:pt x="66932" y="393254"/>
                  <a:pt x="62482" y="379212"/>
                </a:cubicBezTo>
                <a:lnTo>
                  <a:pt x="25278" y="379212"/>
                </a:lnTo>
                <a:cubicBezTo>
                  <a:pt x="11304" y="379212"/>
                  <a:pt x="0" y="367926"/>
                  <a:pt x="0" y="353884"/>
                </a:cubicBezTo>
                <a:lnTo>
                  <a:pt x="0" y="252749"/>
                </a:lnTo>
                <a:cubicBezTo>
                  <a:pt x="0" y="238796"/>
                  <a:pt x="11304" y="227510"/>
                  <a:pt x="25278" y="227510"/>
                </a:cubicBezTo>
                <a:lnTo>
                  <a:pt x="62482" y="227510"/>
                </a:lnTo>
                <a:cubicBezTo>
                  <a:pt x="66932" y="213468"/>
                  <a:pt x="72629" y="199782"/>
                  <a:pt x="79482" y="186629"/>
                </a:cubicBezTo>
                <a:lnTo>
                  <a:pt x="53225" y="160323"/>
                </a:lnTo>
                <a:cubicBezTo>
                  <a:pt x="43257" y="150459"/>
                  <a:pt x="43257" y="134462"/>
                  <a:pt x="53225" y="124597"/>
                </a:cubicBezTo>
                <a:lnTo>
                  <a:pt x="124786" y="53145"/>
                </a:lnTo>
                <a:cubicBezTo>
                  <a:pt x="134665" y="43191"/>
                  <a:pt x="150686" y="43191"/>
                  <a:pt x="160566" y="53145"/>
                </a:cubicBezTo>
                <a:lnTo>
                  <a:pt x="186911" y="79451"/>
                </a:lnTo>
                <a:cubicBezTo>
                  <a:pt x="200084" y="72519"/>
                  <a:pt x="213791" y="66831"/>
                  <a:pt x="227854" y="62387"/>
                </a:cubicBezTo>
                <a:lnTo>
                  <a:pt x="227854" y="25239"/>
                </a:lnTo>
                <a:cubicBezTo>
                  <a:pt x="227854" y="11287"/>
                  <a:pt x="239157" y="0"/>
                  <a:pt x="2531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0" name="placeholder_286118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2368085" y="2527259"/>
            <a:ext cx="249423" cy="292610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1" name="statistical-chart_64023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609014" y="3436130"/>
            <a:ext cx="260836" cy="292610"/>
          </a:xfrm>
          <a:custGeom>
            <a:avLst/>
            <a:gdLst>
              <a:gd name="connsiteX0" fmla="*/ 16193 w 538132"/>
              <a:gd name="connsiteY0" fmla="*/ 302232 h 603687"/>
              <a:gd name="connsiteX1" fmla="*/ 132346 w 538132"/>
              <a:gd name="connsiteY1" fmla="*/ 302232 h 603687"/>
              <a:gd name="connsiteX2" fmla="*/ 148540 w 538132"/>
              <a:gd name="connsiteY2" fmla="*/ 318399 h 603687"/>
              <a:gd name="connsiteX3" fmla="*/ 148540 w 538132"/>
              <a:gd name="connsiteY3" fmla="*/ 587520 h 603687"/>
              <a:gd name="connsiteX4" fmla="*/ 132346 w 538132"/>
              <a:gd name="connsiteY4" fmla="*/ 603687 h 603687"/>
              <a:gd name="connsiteX5" fmla="*/ 16193 w 538132"/>
              <a:gd name="connsiteY5" fmla="*/ 603687 h 603687"/>
              <a:gd name="connsiteX6" fmla="*/ 0 w 538132"/>
              <a:gd name="connsiteY6" fmla="*/ 587520 h 603687"/>
              <a:gd name="connsiteX7" fmla="*/ 0 w 538132"/>
              <a:gd name="connsiteY7" fmla="*/ 318399 h 603687"/>
              <a:gd name="connsiteX8" fmla="*/ 16193 w 538132"/>
              <a:gd name="connsiteY8" fmla="*/ 302232 h 603687"/>
              <a:gd name="connsiteX9" fmla="*/ 405786 w 538132"/>
              <a:gd name="connsiteY9" fmla="*/ 186857 h 603687"/>
              <a:gd name="connsiteX10" fmla="*/ 521939 w 538132"/>
              <a:gd name="connsiteY10" fmla="*/ 186857 h 603687"/>
              <a:gd name="connsiteX11" fmla="*/ 538132 w 538132"/>
              <a:gd name="connsiteY11" fmla="*/ 203025 h 603687"/>
              <a:gd name="connsiteX12" fmla="*/ 538132 w 538132"/>
              <a:gd name="connsiteY12" fmla="*/ 587520 h 603687"/>
              <a:gd name="connsiteX13" fmla="*/ 521939 w 538132"/>
              <a:gd name="connsiteY13" fmla="*/ 603687 h 603687"/>
              <a:gd name="connsiteX14" fmla="*/ 405786 w 538132"/>
              <a:gd name="connsiteY14" fmla="*/ 603687 h 603687"/>
              <a:gd name="connsiteX15" fmla="*/ 389592 w 538132"/>
              <a:gd name="connsiteY15" fmla="*/ 587520 h 603687"/>
              <a:gd name="connsiteX16" fmla="*/ 389592 w 538132"/>
              <a:gd name="connsiteY16" fmla="*/ 203025 h 603687"/>
              <a:gd name="connsiteX17" fmla="*/ 405786 w 538132"/>
              <a:gd name="connsiteY17" fmla="*/ 186857 h 603687"/>
              <a:gd name="connsiteX18" fmla="*/ 211024 w 538132"/>
              <a:gd name="connsiteY18" fmla="*/ 0 h 603687"/>
              <a:gd name="connsiteX19" fmla="*/ 327177 w 538132"/>
              <a:gd name="connsiteY19" fmla="*/ 0 h 603687"/>
              <a:gd name="connsiteX20" fmla="*/ 343371 w 538132"/>
              <a:gd name="connsiteY20" fmla="*/ 16168 h 603687"/>
              <a:gd name="connsiteX21" fmla="*/ 343371 w 538132"/>
              <a:gd name="connsiteY21" fmla="*/ 587519 h 603687"/>
              <a:gd name="connsiteX22" fmla="*/ 327177 w 538132"/>
              <a:gd name="connsiteY22" fmla="*/ 603687 h 603687"/>
              <a:gd name="connsiteX23" fmla="*/ 211024 w 538132"/>
              <a:gd name="connsiteY23" fmla="*/ 603687 h 603687"/>
              <a:gd name="connsiteX24" fmla="*/ 194831 w 538132"/>
              <a:gd name="connsiteY24" fmla="*/ 587519 h 603687"/>
              <a:gd name="connsiteX25" fmla="*/ 194831 w 538132"/>
              <a:gd name="connsiteY25" fmla="*/ 16168 h 603687"/>
              <a:gd name="connsiteX26" fmla="*/ 211024 w 538132"/>
              <a:gd name="connsiteY26" fmla="*/ 0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32" h="603687">
                <a:moveTo>
                  <a:pt x="16193" y="302232"/>
                </a:moveTo>
                <a:lnTo>
                  <a:pt x="132346" y="302232"/>
                </a:lnTo>
                <a:cubicBezTo>
                  <a:pt x="141235" y="302232"/>
                  <a:pt x="148540" y="309525"/>
                  <a:pt x="148540" y="318399"/>
                </a:cubicBezTo>
                <a:lnTo>
                  <a:pt x="148540" y="587520"/>
                </a:lnTo>
                <a:cubicBezTo>
                  <a:pt x="148540" y="596394"/>
                  <a:pt x="141235" y="603687"/>
                  <a:pt x="132346" y="603687"/>
                </a:cubicBezTo>
                <a:lnTo>
                  <a:pt x="16193" y="603687"/>
                </a:lnTo>
                <a:cubicBezTo>
                  <a:pt x="7305" y="603687"/>
                  <a:pt x="0" y="596394"/>
                  <a:pt x="0" y="587520"/>
                </a:cubicBezTo>
                <a:lnTo>
                  <a:pt x="0" y="318399"/>
                </a:lnTo>
                <a:cubicBezTo>
                  <a:pt x="0" y="309525"/>
                  <a:pt x="7305" y="302232"/>
                  <a:pt x="16193" y="302232"/>
                </a:cubicBezTo>
                <a:close/>
                <a:moveTo>
                  <a:pt x="405786" y="186857"/>
                </a:moveTo>
                <a:lnTo>
                  <a:pt x="521939" y="186857"/>
                </a:lnTo>
                <a:cubicBezTo>
                  <a:pt x="530827" y="186857"/>
                  <a:pt x="538132" y="194029"/>
                  <a:pt x="538132" y="203025"/>
                </a:cubicBezTo>
                <a:lnTo>
                  <a:pt x="538132" y="587520"/>
                </a:lnTo>
                <a:cubicBezTo>
                  <a:pt x="538132" y="596393"/>
                  <a:pt x="530827" y="603687"/>
                  <a:pt x="521939" y="603687"/>
                </a:cubicBezTo>
                <a:lnTo>
                  <a:pt x="405786" y="603687"/>
                </a:lnTo>
                <a:cubicBezTo>
                  <a:pt x="396897" y="603687"/>
                  <a:pt x="389592" y="596393"/>
                  <a:pt x="389592" y="587520"/>
                </a:cubicBezTo>
                <a:lnTo>
                  <a:pt x="389592" y="203025"/>
                </a:lnTo>
                <a:cubicBezTo>
                  <a:pt x="389592" y="194029"/>
                  <a:pt x="396897" y="186857"/>
                  <a:pt x="405786" y="186857"/>
                </a:cubicBezTo>
                <a:close/>
                <a:moveTo>
                  <a:pt x="211024" y="0"/>
                </a:moveTo>
                <a:lnTo>
                  <a:pt x="327177" y="0"/>
                </a:lnTo>
                <a:cubicBezTo>
                  <a:pt x="336066" y="0"/>
                  <a:pt x="343371" y="7294"/>
                  <a:pt x="343371" y="16168"/>
                </a:cubicBezTo>
                <a:lnTo>
                  <a:pt x="343371" y="587519"/>
                </a:lnTo>
                <a:cubicBezTo>
                  <a:pt x="343371" y="596393"/>
                  <a:pt x="336066" y="603687"/>
                  <a:pt x="327177" y="603687"/>
                </a:cubicBezTo>
                <a:lnTo>
                  <a:pt x="211024" y="603687"/>
                </a:lnTo>
                <a:cubicBezTo>
                  <a:pt x="202136" y="603687"/>
                  <a:pt x="194831" y="596393"/>
                  <a:pt x="194831" y="587519"/>
                </a:cubicBezTo>
                <a:lnTo>
                  <a:pt x="194831" y="16168"/>
                </a:lnTo>
                <a:cubicBezTo>
                  <a:pt x="194831" y="7294"/>
                  <a:pt x="202136" y="0"/>
                  <a:pt x="2110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2" name="wifi-cloud_72981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72500" y="2527259"/>
            <a:ext cx="291863" cy="292610"/>
          </a:xfrm>
          <a:custGeom>
            <a:avLst/>
            <a:gdLst>
              <a:gd name="connsiteX0" fmla="*/ 283655 w 606580"/>
              <a:gd name="connsiteY0" fmla="*/ 180789 h 608133"/>
              <a:gd name="connsiteX1" fmla="*/ 463969 w 606580"/>
              <a:gd name="connsiteY1" fmla="*/ 329895 h 608133"/>
              <a:gd name="connsiteX2" fmla="*/ 467288 w 606580"/>
              <a:gd name="connsiteY2" fmla="*/ 329803 h 608133"/>
              <a:gd name="connsiteX3" fmla="*/ 606580 w 606580"/>
              <a:gd name="connsiteY3" fmla="*/ 468968 h 608133"/>
              <a:gd name="connsiteX4" fmla="*/ 467288 w 606580"/>
              <a:gd name="connsiteY4" fmla="*/ 608133 h 608133"/>
              <a:gd name="connsiteX5" fmla="*/ 92278 w 606580"/>
              <a:gd name="connsiteY5" fmla="*/ 608133 h 608133"/>
              <a:gd name="connsiteX6" fmla="*/ 0 w 606580"/>
              <a:gd name="connsiteY6" fmla="*/ 508177 h 608133"/>
              <a:gd name="connsiteX7" fmla="*/ 100113 w 606580"/>
              <a:gd name="connsiteY7" fmla="*/ 408221 h 608133"/>
              <a:gd name="connsiteX8" fmla="*/ 105829 w 606580"/>
              <a:gd name="connsiteY8" fmla="*/ 408774 h 608133"/>
              <a:gd name="connsiteX9" fmla="*/ 100113 w 606580"/>
              <a:gd name="connsiteY9" fmla="*/ 364042 h 608133"/>
              <a:gd name="connsiteX10" fmla="*/ 283655 w 606580"/>
              <a:gd name="connsiteY10" fmla="*/ 180789 h 608133"/>
              <a:gd name="connsiteX11" fmla="*/ 399230 w 606580"/>
              <a:gd name="connsiteY11" fmla="*/ 97945 h 608133"/>
              <a:gd name="connsiteX12" fmla="*/ 506377 w 606580"/>
              <a:gd name="connsiteY12" fmla="*/ 204910 h 608133"/>
              <a:gd name="connsiteX13" fmla="*/ 476133 w 606580"/>
              <a:gd name="connsiteY13" fmla="*/ 235195 h 608133"/>
              <a:gd name="connsiteX14" fmla="*/ 445888 w 606580"/>
              <a:gd name="connsiteY14" fmla="*/ 204910 h 608133"/>
              <a:gd name="connsiteX15" fmla="*/ 399230 w 606580"/>
              <a:gd name="connsiteY15" fmla="*/ 158424 h 608133"/>
              <a:gd name="connsiteX16" fmla="*/ 368986 w 606580"/>
              <a:gd name="connsiteY16" fmla="*/ 128230 h 608133"/>
              <a:gd name="connsiteX17" fmla="*/ 399230 w 606580"/>
              <a:gd name="connsiteY17" fmla="*/ 97945 h 608133"/>
              <a:gd name="connsiteX18" fmla="*/ 403459 w 606580"/>
              <a:gd name="connsiteY18" fmla="*/ 0 h 608133"/>
              <a:gd name="connsiteX19" fmla="*/ 403552 w 606580"/>
              <a:gd name="connsiteY19" fmla="*/ 0 h 608133"/>
              <a:gd name="connsiteX20" fmla="*/ 604533 w 606580"/>
              <a:gd name="connsiteY20" fmla="*/ 200633 h 608133"/>
              <a:gd name="connsiteX21" fmla="*/ 574294 w 606580"/>
              <a:gd name="connsiteY21" fmla="*/ 230820 h 608133"/>
              <a:gd name="connsiteX22" fmla="*/ 574201 w 606580"/>
              <a:gd name="connsiteY22" fmla="*/ 230820 h 608133"/>
              <a:gd name="connsiteX23" fmla="*/ 543962 w 606580"/>
              <a:gd name="connsiteY23" fmla="*/ 200633 h 608133"/>
              <a:gd name="connsiteX24" fmla="*/ 403552 w 606580"/>
              <a:gd name="connsiteY24" fmla="*/ 60466 h 608133"/>
              <a:gd name="connsiteX25" fmla="*/ 403459 w 606580"/>
              <a:gd name="connsiteY25" fmla="*/ 60466 h 608133"/>
              <a:gd name="connsiteX26" fmla="*/ 373220 w 606580"/>
              <a:gd name="connsiteY26" fmla="*/ 30187 h 608133"/>
              <a:gd name="connsiteX27" fmla="*/ 403459 w 606580"/>
              <a:gd name="connsiteY27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608133">
                <a:moveTo>
                  <a:pt x="283655" y="180789"/>
                </a:moveTo>
                <a:cubicBezTo>
                  <a:pt x="373351" y="180789"/>
                  <a:pt x="447929" y="245034"/>
                  <a:pt x="463969" y="329895"/>
                </a:cubicBezTo>
                <a:cubicBezTo>
                  <a:pt x="465075" y="329895"/>
                  <a:pt x="466089" y="329803"/>
                  <a:pt x="467288" y="329803"/>
                </a:cubicBezTo>
                <a:cubicBezTo>
                  <a:pt x="544263" y="329803"/>
                  <a:pt x="606580" y="392022"/>
                  <a:pt x="606580" y="468968"/>
                </a:cubicBezTo>
                <a:cubicBezTo>
                  <a:pt x="606580" y="545730"/>
                  <a:pt x="544263" y="608133"/>
                  <a:pt x="467288" y="608133"/>
                </a:cubicBezTo>
                <a:lnTo>
                  <a:pt x="92278" y="608133"/>
                </a:lnTo>
                <a:cubicBezTo>
                  <a:pt x="40101" y="604636"/>
                  <a:pt x="0" y="561101"/>
                  <a:pt x="0" y="508177"/>
                </a:cubicBezTo>
                <a:cubicBezTo>
                  <a:pt x="0" y="452953"/>
                  <a:pt x="44802" y="408221"/>
                  <a:pt x="100113" y="408221"/>
                </a:cubicBezTo>
                <a:cubicBezTo>
                  <a:pt x="102049" y="408221"/>
                  <a:pt x="103893" y="408589"/>
                  <a:pt x="105829" y="408774"/>
                </a:cubicBezTo>
                <a:cubicBezTo>
                  <a:pt x="102234" y="394415"/>
                  <a:pt x="100113" y="379505"/>
                  <a:pt x="100113" y="364042"/>
                </a:cubicBezTo>
                <a:cubicBezTo>
                  <a:pt x="100113" y="262797"/>
                  <a:pt x="182251" y="180789"/>
                  <a:pt x="283655" y="180789"/>
                </a:cubicBezTo>
                <a:close/>
                <a:moveTo>
                  <a:pt x="399230" y="97945"/>
                </a:moveTo>
                <a:cubicBezTo>
                  <a:pt x="458336" y="97945"/>
                  <a:pt x="506377" y="145997"/>
                  <a:pt x="506377" y="204910"/>
                </a:cubicBezTo>
                <a:cubicBezTo>
                  <a:pt x="506377" y="221664"/>
                  <a:pt x="492822" y="235195"/>
                  <a:pt x="476133" y="235195"/>
                </a:cubicBezTo>
                <a:cubicBezTo>
                  <a:pt x="459443" y="235195"/>
                  <a:pt x="445888" y="221664"/>
                  <a:pt x="445888" y="204910"/>
                </a:cubicBezTo>
                <a:cubicBezTo>
                  <a:pt x="445888" y="179227"/>
                  <a:pt x="424957" y="158424"/>
                  <a:pt x="399230" y="158424"/>
                </a:cubicBezTo>
                <a:cubicBezTo>
                  <a:pt x="382541" y="158424"/>
                  <a:pt x="368986" y="144892"/>
                  <a:pt x="368986" y="128230"/>
                </a:cubicBezTo>
                <a:cubicBezTo>
                  <a:pt x="368986" y="111477"/>
                  <a:pt x="382541" y="97945"/>
                  <a:pt x="399230" y="97945"/>
                </a:cubicBezTo>
                <a:close/>
                <a:moveTo>
                  <a:pt x="403459" y="0"/>
                </a:moveTo>
                <a:lnTo>
                  <a:pt x="403552" y="0"/>
                </a:lnTo>
                <a:cubicBezTo>
                  <a:pt x="514276" y="0"/>
                  <a:pt x="604441" y="90009"/>
                  <a:pt x="604533" y="200633"/>
                </a:cubicBezTo>
                <a:cubicBezTo>
                  <a:pt x="604533" y="217291"/>
                  <a:pt x="590981" y="230820"/>
                  <a:pt x="574294" y="230820"/>
                </a:cubicBezTo>
                <a:lnTo>
                  <a:pt x="574201" y="230820"/>
                </a:lnTo>
                <a:cubicBezTo>
                  <a:pt x="557514" y="230820"/>
                  <a:pt x="543962" y="217291"/>
                  <a:pt x="543962" y="200633"/>
                </a:cubicBezTo>
                <a:cubicBezTo>
                  <a:pt x="543962" y="123325"/>
                  <a:pt x="480902" y="60466"/>
                  <a:pt x="403552" y="60466"/>
                </a:cubicBezTo>
                <a:lnTo>
                  <a:pt x="403459" y="60466"/>
                </a:lnTo>
                <a:cubicBezTo>
                  <a:pt x="386772" y="60466"/>
                  <a:pt x="373220" y="46937"/>
                  <a:pt x="373220" y="30187"/>
                </a:cubicBezTo>
                <a:cubicBezTo>
                  <a:pt x="373220" y="13529"/>
                  <a:pt x="386772" y="0"/>
                  <a:pt x="4034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3" name="two-coin-stacks_72132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638219" y="1611212"/>
            <a:ext cx="296808" cy="292610"/>
          </a:xfrm>
          <a:custGeom>
            <a:avLst/>
            <a:gdLst>
              <a:gd name="connsiteX0" fmla="*/ 261001 w 608698"/>
              <a:gd name="connsiteY0" fmla="*/ 479068 h 600088"/>
              <a:gd name="connsiteX1" fmla="*/ 432425 w 608698"/>
              <a:gd name="connsiteY1" fmla="*/ 554184 h 600088"/>
              <a:gd name="connsiteX2" fmla="*/ 603774 w 608698"/>
              <a:gd name="connsiteY2" fmla="*/ 479068 h 600088"/>
              <a:gd name="connsiteX3" fmla="*/ 608697 w 608698"/>
              <a:gd name="connsiteY3" fmla="*/ 502020 h 600088"/>
              <a:gd name="connsiteX4" fmla="*/ 432425 w 608698"/>
              <a:gd name="connsiteY4" fmla="*/ 600088 h 600088"/>
              <a:gd name="connsiteX5" fmla="*/ 256152 w 608698"/>
              <a:gd name="connsiteY5" fmla="*/ 502020 h 600088"/>
              <a:gd name="connsiteX6" fmla="*/ 261001 w 608698"/>
              <a:gd name="connsiteY6" fmla="*/ 479068 h 600088"/>
              <a:gd name="connsiteX7" fmla="*/ 4924 w 608698"/>
              <a:gd name="connsiteY7" fmla="*/ 382605 h 600088"/>
              <a:gd name="connsiteX8" fmla="*/ 176285 w 608698"/>
              <a:gd name="connsiteY8" fmla="*/ 457793 h 600088"/>
              <a:gd name="connsiteX9" fmla="*/ 236041 w 608698"/>
              <a:gd name="connsiteY9" fmla="*/ 451980 h 600088"/>
              <a:gd name="connsiteX10" fmla="*/ 231640 w 608698"/>
              <a:gd name="connsiteY10" fmla="*/ 462264 h 600088"/>
              <a:gd name="connsiteX11" fmla="*/ 225000 w 608698"/>
              <a:gd name="connsiteY11" fmla="*/ 493412 h 600088"/>
              <a:gd name="connsiteX12" fmla="*/ 225298 w 608698"/>
              <a:gd name="connsiteY12" fmla="*/ 499820 h 600088"/>
              <a:gd name="connsiteX13" fmla="*/ 176285 w 608698"/>
              <a:gd name="connsiteY13" fmla="*/ 503695 h 600088"/>
              <a:gd name="connsiteX14" fmla="*/ 0 w 608698"/>
              <a:gd name="connsiteY14" fmla="*/ 405556 h 600088"/>
              <a:gd name="connsiteX15" fmla="*/ 4924 w 608698"/>
              <a:gd name="connsiteY15" fmla="*/ 382605 h 600088"/>
              <a:gd name="connsiteX16" fmla="*/ 261001 w 608698"/>
              <a:gd name="connsiteY16" fmla="*/ 375478 h 600088"/>
              <a:gd name="connsiteX17" fmla="*/ 432425 w 608698"/>
              <a:gd name="connsiteY17" fmla="*/ 450622 h 600088"/>
              <a:gd name="connsiteX18" fmla="*/ 603774 w 608698"/>
              <a:gd name="connsiteY18" fmla="*/ 375478 h 600088"/>
              <a:gd name="connsiteX19" fmla="*/ 608697 w 608698"/>
              <a:gd name="connsiteY19" fmla="*/ 398416 h 600088"/>
              <a:gd name="connsiteX20" fmla="*/ 432425 w 608698"/>
              <a:gd name="connsiteY20" fmla="*/ 496498 h 600088"/>
              <a:gd name="connsiteX21" fmla="*/ 256152 w 608698"/>
              <a:gd name="connsiteY21" fmla="*/ 398416 h 600088"/>
              <a:gd name="connsiteX22" fmla="*/ 261001 w 608698"/>
              <a:gd name="connsiteY22" fmla="*/ 375478 h 600088"/>
              <a:gd name="connsiteX23" fmla="*/ 4924 w 608698"/>
              <a:gd name="connsiteY23" fmla="*/ 279086 h 600088"/>
              <a:gd name="connsiteX24" fmla="*/ 176285 w 608698"/>
              <a:gd name="connsiteY24" fmla="*/ 354274 h 600088"/>
              <a:gd name="connsiteX25" fmla="*/ 236041 w 608698"/>
              <a:gd name="connsiteY25" fmla="*/ 348461 h 600088"/>
              <a:gd name="connsiteX26" fmla="*/ 231640 w 608698"/>
              <a:gd name="connsiteY26" fmla="*/ 358745 h 600088"/>
              <a:gd name="connsiteX27" fmla="*/ 225000 w 608698"/>
              <a:gd name="connsiteY27" fmla="*/ 389818 h 600088"/>
              <a:gd name="connsiteX28" fmla="*/ 225298 w 608698"/>
              <a:gd name="connsiteY28" fmla="*/ 396301 h 600088"/>
              <a:gd name="connsiteX29" fmla="*/ 176285 w 608698"/>
              <a:gd name="connsiteY29" fmla="*/ 400176 h 600088"/>
              <a:gd name="connsiteX30" fmla="*/ 0 w 608698"/>
              <a:gd name="connsiteY30" fmla="*/ 302037 h 600088"/>
              <a:gd name="connsiteX31" fmla="*/ 4924 w 608698"/>
              <a:gd name="connsiteY31" fmla="*/ 279086 h 600088"/>
              <a:gd name="connsiteX32" fmla="*/ 261001 w 608698"/>
              <a:gd name="connsiteY32" fmla="*/ 271959 h 600088"/>
              <a:gd name="connsiteX33" fmla="*/ 432425 w 608698"/>
              <a:gd name="connsiteY33" fmla="*/ 347103 h 600088"/>
              <a:gd name="connsiteX34" fmla="*/ 603774 w 608698"/>
              <a:gd name="connsiteY34" fmla="*/ 271959 h 600088"/>
              <a:gd name="connsiteX35" fmla="*/ 608697 w 608698"/>
              <a:gd name="connsiteY35" fmla="*/ 294897 h 600088"/>
              <a:gd name="connsiteX36" fmla="*/ 432425 w 608698"/>
              <a:gd name="connsiteY36" fmla="*/ 392979 h 600088"/>
              <a:gd name="connsiteX37" fmla="*/ 256152 w 608698"/>
              <a:gd name="connsiteY37" fmla="*/ 294897 h 600088"/>
              <a:gd name="connsiteX38" fmla="*/ 261001 w 608698"/>
              <a:gd name="connsiteY38" fmla="*/ 271959 h 600088"/>
              <a:gd name="connsiteX39" fmla="*/ 4924 w 608698"/>
              <a:gd name="connsiteY39" fmla="*/ 175567 h 600088"/>
              <a:gd name="connsiteX40" fmla="*/ 176285 w 608698"/>
              <a:gd name="connsiteY40" fmla="*/ 250713 h 600088"/>
              <a:gd name="connsiteX41" fmla="*/ 236041 w 608698"/>
              <a:gd name="connsiteY41" fmla="*/ 244904 h 600088"/>
              <a:gd name="connsiteX42" fmla="*/ 231640 w 608698"/>
              <a:gd name="connsiteY42" fmla="*/ 255182 h 600088"/>
              <a:gd name="connsiteX43" fmla="*/ 225000 w 608698"/>
              <a:gd name="connsiteY43" fmla="*/ 286238 h 600088"/>
              <a:gd name="connsiteX44" fmla="*/ 225298 w 608698"/>
              <a:gd name="connsiteY44" fmla="*/ 292718 h 600088"/>
              <a:gd name="connsiteX45" fmla="*/ 176285 w 608698"/>
              <a:gd name="connsiteY45" fmla="*/ 296516 h 600088"/>
              <a:gd name="connsiteX46" fmla="*/ 0 w 608698"/>
              <a:gd name="connsiteY46" fmla="*/ 198506 h 600088"/>
              <a:gd name="connsiteX47" fmla="*/ 4924 w 608698"/>
              <a:gd name="connsiteY47" fmla="*/ 175567 h 600088"/>
              <a:gd name="connsiteX48" fmla="*/ 432425 w 608698"/>
              <a:gd name="connsiteY48" fmla="*/ 96392 h 600088"/>
              <a:gd name="connsiteX49" fmla="*/ 608698 w 608698"/>
              <a:gd name="connsiteY49" fmla="*/ 194443 h 600088"/>
              <a:gd name="connsiteX50" fmla="*/ 432425 w 608698"/>
              <a:gd name="connsiteY50" fmla="*/ 292494 h 600088"/>
              <a:gd name="connsiteX51" fmla="*/ 256152 w 608698"/>
              <a:gd name="connsiteY51" fmla="*/ 194443 h 600088"/>
              <a:gd name="connsiteX52" fmla="*/ 432425 w 608698"/>
              <a:gd name="connsiteY52" fmla="*/ 96392 h 600088"/>
              <a:gd name="connsiteX53" fmla="*/ 176258 w 608698"/>
              <a:gd name="connsiteY53" fmla="*/ 0 h 600088"/>
              <a:gd name="connsiteX54" fmla="*/ 347817 w 608698"/>
              <a:gd name="connsiteY54" fmla="*/ 75446 h 600088"/>
              <a:gd name="connsiteX55" fmla="*/ 224966 w 608698"/>
              <a:gd name="connsiteY55" fmla="*/ 185823 h 600088"/>
              <a:gd name="connsiteX56" fmla="*/ 225264 w 608698"/>
              <a:gd name="connsiteY56" fmla="*/ 192228 h 600088"/>
              <a:gd name="connsiteX57" fmla="*/ 176258 w 608698"/>
              <a:gd name="connsiteY57" fmla="*/ 196101 h 600088"/>
              <a:gd name="connsiteX58" fmla="*/ 0 w 608698"/>
              <a:gd name="connsiteY58" fmla="*/ 98013 h 600088"/>
              <a:gd name="connsiteX59" fmla="*/ 176258 w 608698"/>
              <a:gd name="connsiteY59" fmla="*/ 0 h 6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8698" h="600088">
                <a:moveTo>
                  <a:pt x="261001" y="479068"/>
                </a:moveTo>
                <a:cubicBezTo>
                  <a:pt x="279575" y="522140"/>
                  <a:pt x="349249" y="554184"/>
                  <a:pt x="432425" y="554184"/>
                </a:cubicBezTo>
                <a:cubicBezTo>
                  <a:pt x="515600" y="554184"/>
                  <a:pt x="585199" y="522140"/>
                  <a:pt x="603774" y="479068"/>
                </a:cubicBezTo>
                <a:cubicBezTo>
                  <a:pt x="606981" y="486371"/>
                  <a:pt x="608697" y="494046"/>
                  <a:pt x="608697" y="502020"/>
                </a:cubicBezTo>
                <a:cubicBezTo>
                  <a:pt x="608697" y="556196"/>
                  <a:pt x="529774" y="600088"/>
                  <a:pt x="432425" y="600088"/>
                </a:cubicBezTo>
                <a:cubicBezTo>
                  <a:pt x="335076" y="600088"/>
                  <a:pt x="256152" y="556196"/>
                  <a:pt x="256152" y="502020"/>
                </a:cubicBezTo>
                <a:cubicBezTo>
                  <a:pt x="256152" y="494046"/>
                  <a:pt x="257868" y="486371"/>
                  <a:pt x="261001" y="479068"/>
                </a:cubicBezTo>
                <a:close/>
                <a:moveTo>
                  <a:pt x="4924" y="382605"/>
                </a:moveTo>
                <a:cubicBezTo>
                  <a:pt x="23425" y="425750"/>
                  <a:pt x="93103" y="457793"/>
                  <a:pt x="176285" y="457793"/>
                </a:cubicBezTo>
                <a:cubicBezTo>
                  <a:pt x="197248" y="457793"/>
                  <a:pt x="217391" y="455781"/>
                  <a:pt x="236041" y="451980"/>
                </a:cubicBezTo>
                <a:lnTo>
                  <a:pt x="231640" y="462264"/>
                </a:lnTo>
                <a:cubicBezTo>
                  <a:pt x="227238" y="472398"/>
                  <a:pt x="225000" y="482905"/>
                  <a:pt x="225000" y="493412"/>
                </a:cubicBezTo>
                <a:cubicBezTo>
                  <a:pt x="225000" y="495573"/>
                  <a:pt x="225149" y="497734"/>
                  <a:pt x="225298" y="499820"/>
                </a:cubicBezTo>
                <a:cubicBezTo>
                  <a:pt x="209781" y="502354"/>
                  <a:pt x="193294" y="503695"/>
                  <a:pt x="176285" y="503695"/>
                </a:cubicBezTo>
                <a:cubicBezTo>
                  <a:pt x="78929" y="503695"/>
                  <a:pt x="0" y="459730"/>
                  <a:pt x="0" y="405556"/>
                </a:cubicBezTo>
                <a:cubicBezTo>
                  <a:pt x="0" y="397657"/>
                  <a:pt x="1716" y="389982"/>
                  <a:pt x="4924" y="382605"/>
                </a:cubicBezTo>
                <a:close/>
                <a:moveTo>
                  <a:pt x="261001" y="375478"/>
                </a:moveTo>
                <a:cubicBezTo>
                  <a:pt x="279575" y="418598"/>
                  <a:pt x="349249" y="450622"/>
                  <a:pt x="432425" y="450622"/>
                </a:cubicBezTo>
                <a:cubicBezTo>
                  <a:pt x="515600" y="450622"/>
                  <a:pt x="585199" y="418598"/>
                  <a:pt x="603774" y="375478"/>
                </a:cubicBezTo>
                <a:cubicBezTo>
                  <a:pt x="606981" y="382851"/>
                  <a:pt x="608697" y="390522"/>
                  <a:pt x="608697" y="398416"/>
                </a:cubicBezTo>
                <a:cubicBezTo>
                  <a:pt x="608697" y="452558"/>
                  <a:pt x="529774" y="496498"/>
                  <a:pt x="432425" y="496498"/>
                </a:cubicBezTo>
                <a:cubicBezTo>
                  <a:pt x="335076" y="496498"/>
                  <a:pt x="256152" y="452558"/>
                  <a:pt x="256152" y="398416"/>
                </a:cubicBezTo>
                <a:cubicBezTo>
                  <a:pt x="256152" y="390522"/>
                  <a:pt x="257868" y="382851"/>
                  <a:pt x="261001" y="375478"/>
                </a:cubicBezTo>
                <a:close/>
                <a:moveTo>
                  <a:pt x="4924" y="279086"/>
                </a:moveTo>
                <a:cubicBezTo>
                  <a:pt x="23425" y="322231"/>
                  <a:pt x="93103" y="354274"/>
                  <a:pt x="176285" y="354274"/>
                </a:cubicBezTo>
                <a:cubicBezTo>
                  <a:pt x="197248" y="354274"/>
                  <a:pt x="217391" y="352187"/>
                  <a:pt x="236041" y="348461"/>
                </a:cubicBezTo>
                <a:lnTo>
                  <a:pt x="231640" y="358745"/>
                </a:lnTo>
                <a:cubicBezTo>
                  <a:pt x="227238" y="368879"/>
                  <a:pt x="225000" y="379311"/>
                  <a:pt x="225000" y="389818"/>
                </a:cubicBezTo>
                <a:cubicBezTo>
                  <a:pt x="225000" y="392054"/>
                  <a:pt x="225149" y="394140"/>
                  <a:pt x="225298" y="396301"/>
                </a:cubicBezTo>
                <a:cubicBezTo>
                  <a:pt x="209781" y="398835"/>
                  <a:pt x="193294" y="400176"/>
                  <a:pt x="176285" y="400176"/>
                </a:cubicBezTo>
                <a:cubicBezTo>
                  <a:pt x="78929" y="400176"/>
                  <a:pt x="0" y="356211"/>
                  <a:pt x="0" y="302037"/>
                </a:cubicBezTo>
                <a:cubicBezTo>
                  <a:pt x="0" y="294138"/>
                  <a:pt x="1716" y="286463"/>
                  <a:pt x="4924" y="279086"/>
                </a:cubicBezTo>
                <a:close/>
                <a:moveTo>
                  <a:pt x="261001" y="271959"/>
                </a:moveTo>
                <a:cubicBezTo>
                  <a:pt x="279575" y="315079"/>
                  <a:pt x="349249" y="347103"/>
                  <a:pt x="432425" y="347103"/>
                </a:cubicBezTo>
                <a:cubicBezTo>
                  <a:pt x="515600" y="347103"/>
                  <a:pt x="585199" y="315079"/>
                  <a:pt x="603774" y="271959"/>
                </a:cubicBezTo>
                <a:cubicBezTo>
                  <a:pt x="606981" y="279332"/>
                  <a:pt x="608697" y="287003"/>
                  <a:pt x="608697" y="294897"/>
                </a:cubicBezTo>
                <a:cubicBezTo>
                  <a:pt x="608697" y="349039"/>
                  <a:pt x="529774" y="392979"/>
                  <a:pt x="432425" y="392979"/>
                </a:cubicBezTo>
                <a:cubicBezTo>
                  <a:pt x="335076" y="392979"/>
                  <a:pt x="256152" y="349039"/>
                  <a:pt x="256152" y="294897"/>
                </a:cubicBezTo>
                <a:cubicBezTo>
                  <a:pt x="256152" y="287003"/>
                  <a:pt x="257868" y="279332"/>
                  <a:pt x="261001" y="271959"/>
                </a:cubicBezTo>
                <a:close/>
                <a:moveTo>
                  <a:pt x="4924" y="175567"/>
                </a:moveTo>
                <a:cubicBezTo>
                  <a:pt x="23425" y="218689"/>
                  <a:pt x="93103" y="250713"/>
                  <a:pt x="176285" y="250713"/>
                </a:cubicBezTo>
                <a:cubicBezTo>
                  <a:pt x="197248" y="250713"/>
                  <a:pt x="217391" y="248628"/>
                  <a:pt x="236041" y="244904"/>
                </a:cubicBezTo>
                <a:lnTo>
                  <a:pt x="231640" y="255182"/>
                </a:lnTo>
                <a:cubicBezTo>
                  <a:pt x="227238" y="265311"/>
                  <a:pt x="225000" y="275737"/>
                  <a:pt x="225000" y="286238"/>
                </a:cubicBezTo>
                <a:cubicBezTo>
                  <a:pt x="225000" y="288398"/>
                  <a:pt x="225149" y="290558"/>
                  <a:pt x="225298" y="292718"/>
                </a:cubicBezTo>
                <a:cubicBezTo>
                  <a:pt x="209781" y="295175"/>
                  <a:pt x="193294" y="296516"/>
                  <a:pt x="176285" y="296516"/>
                </a:cubicBezTo>
                <a:cubicBezTo>
                  <a:pt x="78929" y="296516"/>
                  <a:pt x="0" y="252650"/>
                  <a:pt x="0" y="198506"/>
                </a:cubicBezTo>
                <a:cubicBezTo>
                  <a:pt x="0" y="190611"/>
                  <a:pt x="1716" y="182940"/>
                  <a:pt x="4924" y="175567"/>
                </a:cubicBezTo>
                <a:close/>
                <a:moveTo>
                  <a:pt x="432425" y="96392"/>
                </a:moveTo>
                <a:cubicBezTo>
                  <a:pt x="529778" y="96392"/>
                  <a:pt x="608698" y="140291"/>
                  <a:pt x="608698" y="194443"/>
                </a:cubicBezTo>
                <a:cubicBezTo>
                  <a:pt x="608698" y="248595"/>
                  <a:pt x="529778" y="292494"/>
                  <a:pt x="432425" y="292494"/>
                </a:cubicBezTo>
                <a:cubicBezTo>
                  <a:pt x="335072" y="292494"/>
                  <a:pt x="256152" y="248595"/>
                  <a:pt x="256152" y="194443"/>
                </a:cubicBezTo>
                <a:cubicBezTo>
                  <a:pt x="256152" y="140291"/>
                  <a:pt x="335072" y="96392"/>
                  <a:pt x="432425" y="96392"/>
                </a:cubicBezTo>
                <a:close/>
                <a:moveTo>
                  <a:pt x="176258" y="0"/>
                </a:moveTo>
                <a:cubicBezTo>
                  <a:pt x="259651" y="0"/>
                  <a:pt x="329542" y="32175"/>
                  <a:pt x="347817" y="75446"/>
                </a:cubicBezTo>
                <a:cubicBezTo>
                  <a:pt x="275166" y="92800"/>
                  <a:pt x="224966" y="135103"/>
                  <a:pt x="224966" y="185823"/>
                </a:cubicBezTo>
                <a:cubicBezTo>
                  <a:pt x="224966" y="187983"/>
                  <a:pt x="225115" y="190143"/>
                  <a:pt x="225264" y="192228"/>
                </a:cubicBezTo>
                <a:cubicBezTo>
                  <a:pt x="209749" y="194760"/>
                  <a:pt x="193265" y="196101"/>
                  <a:pt x="176258" y="196101"/>
                </a:cubicBezTo>
                <a:cubicBezTo>
                  <a:pt x="78917" y="196101"/>
                  <a:pt x="0" y="152159"/>
                  <a:pt x="0" y="98013"/>
                </a:cubicBezTo>
                <a:cubicBezTo>
                  <a:pt x="0" y="43868"/>
                  <a:pt x="78917" y="0"/>
                  <a:pt x="176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4" name="矩形: 圆角 223"/>
          <p:cNvSpPr/>
          <p:nvPr>
            <p:custDataLst>
              <p:tags r:id="rId7"/>
            </p:custDataLst>
          </p:nvPr>
        </p:nvSpPr>
        <p:spPr>
          <a:xfrm>
            <a:off x="549236" y="1054041"/>
            <a:ext cx="3887654" cy="928688"/>
          </a:xfrm>
          <a:prstGeom prst="roundRect">
            <a:avLst>
              <a:gd name="adj" fmla="val 3638"/>
            </a:avLst>
          </a:prstGeom>
          <a:noFill/>
          <a:ln w="12700" cap="flat" cmpd="sng" algn="ctr">
            <a:solidFill>
              <a:srgbClr val="1D6DC2"/>
            </a:solidFill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" name="矩形: 圆角 224"/>
          <p:cNvSpPr/>
          <p:nvPr>
            <p:custDataLst>
              <p:tags r:id="rId8"/>
            </p:custDataLst>
          </p:nvPr>
        </p:nvSpPr>
        <p:spPr>
          <a:xfrm>
            <a:off x="756447" y="868337"/>
            <a:ext cx="3473231" cy="362193"/>
          </a:xfrm>
          <a:prstGeom prst="roundRect">
            <a:avLst>
              <a:gd name="adj" fmla="val 50000"/>
            </a:avLst>
          </a:prstGeom>
          <a:solidFill>
            <a:srgbClr val="49BA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6" name="文本框 225"/>
          <p:cNvSpPr txBox="1"/>
          <p:nvPr>
            <p:custDataLst>
              <p:tags r:id="rId9"/>
            </p:custDataLst>
          </p:nvPr>
        </p:nvSpPr>
        <p:spPr>
          <a:xfrm>
            <a:off x="1386353" y="870077"/>
            <a:ext cx="2213420" cy="35871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35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自由编辑</a:t>
            </a:r>
            <a:endParaRPr lang="zh-CN" altLang="en-US" sz="1350" b="1" spc="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7" name="文本框 226"/>
          <p:cNvSpPr txBox="1"/>
          <p:nvPr>
            <p:custDataLst>
              <p:tags r:id="rId10"/>
            </p:custDataLst>
          </p:nvPr>
        </p:nvSpPr>
        <p:spPr>
          <a:xfrm>
            <a:off x="756920" y="1285875"/>
            <a:ext cx="3531870" cy="6680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1050" spc="15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可以通过”分类”来选择展示该分类下的全部的凉茶和汤饮的信息；并且可以可以让用户自由编辑个人特色的汤谱、凉茶配方以及其他食谱。</a:t>
            </a:r>
            <a:endParaRPr lang="zh-CN" altLang="en-US" sz="1050" spc="15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8" name="矩形: 圆角 227"/>
          <p:cNvSpPr/>
          <p:nvPr>
            <p:custDataLst>
              <p:tags r:id="rId11"/>
            </p:custDataLst>
          </p:nvPr>
        </p:nvSpPr>
        <p:spPr>
          <a:xfrm>
            <a:off x="548759" y="2284793"/>
            <a:ext cx="3887654" cy="928688"/>
          </a:xfrm>
          <a:prstGeom prst="roundRect">
            <a:avLst>
              <a:gd name="adj" fmla="val 3638"/>
            </a:avLst>
          </a:prstGeom>
          <a:noFill/>
          <a:ln w="12700" cap="flat" cmpd="sng" algn="ctr">
            <a:solidFill>
              <a:srgbClr val="1D6DC2"/>
            </a:solidFill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9" name="矩形: 圆角 228"/>
          <p:cNvSpPr/>
          <p:nvPr>
            <p:custDataLst>
              <p:tags r:id="rId12"/>
            </p:custDataLst>
          </p:nvPr>
        </p:nvSpPr>
        <p:spPr>
          <a:xfrm>
            <a:off x="755971" y="2099088"/>
            <a:ext cx="3473231" cy="362193"/>
          </a:xfrm>
          <a:prstGeom prst="roundRect">
            <a:avLst>
              <a:gd name="adj" fmla="val 50000"/>
            </a:avLst>
          </a:prstGeom>
          <a:solidFill>
            <a:srgbClr val="00647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0" name="文本框 229"/>
          <p:cNvSpPr txBox="1"/>
          <p:nvPr>
            <p:custDataLst>
              <p:tags r:id="rId13"/>
            </p:custDataLst>
          </p:nvPr>
        </p:nvSpPr>
        <p:spPr>
          <a:xfrm>
            <a:off x="1385876" y="2100828"/>
            <a:ext cx="2213420" cy="35871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35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按季推荐</a:t>
            </a:r>
            <a:endParaRPr lang="zh-CN" altLang="en-US" sz="1350" b="1" spc="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1" name="文本框 230"/>
          <p:cNvSpPr txBox="1"/>
          <p:nvPr>
            <p:custDataLst>
              <p:tags r:id="rId14"/>
            </p:custDataLst>
          </p:nvPr>
        </p:nvSpPr>
        <p:spPr>
          <a:xfrm>
            <a:off x="755971" y="2524289"/>
            <a:ext cx="3473231" cy="55028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1050" spc="15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根据季节进行汤和凉茶等饮食方面的推荐，并提供收藏功能让用户对推荐信息进行收藏。</a:t>
            </a:r>
            <a:endParaRPr lang="zh-CN" altLang="en-US" sz="1050" spc="15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2" name="矩形: 圆角 231"/>
          <p:cNvSpPr/>
          <p:nvPr>
            <p:custDataLst>
              <p:tags r:id="rId15"/>
            </p:custDataLst>
          </p:nvPr>
        </p:nvSpPr>
        <p:spPr>
          <a:xfrm>
            <a:off x="548759" y="3515068"/>
            <a:ext cx="3887654" cy="928688"/>
          </a:xfrm>
          <a:prstGeom prst="roundRect">
            <a:avLst>
              <a:gd name="adj" fmla="val 3638"/>
            </a:avLst>
          </a:prstGeom>
          <a:noFill/>
          <a:ln w="12700" cap="flat" cmpd="sng" algn="ctr">
            <a:solidFill>
              <a:srgbClr val="1D6DC2"/>
            </a:solidFill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3" name="矩形: 圆角 232"/>
          <p:cNvSpPr/>
          <p:nvPr>
            <p:custDataLst>
              <p:tags r:id="rId16"/>
            </p:custDataLst>
          </p:nvPr>
        </p:nvSpPr>
        <p:spPr>
          <a:xfrm>
            <a:off x="755971" y="3329363"/>
            <a:ext cx="3473231" cy="362193"/>
          </a:xfrm>
          <a:prstGeom prst="roundRect">
            <a:avLst>
              <a:gd name="adj" fmla="val 50000"/>
            </a:avLst>
          </a:prstGeom>
          <a:solidFill>
            <a:srgbClr val="49BA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4" name="文本框 233"/>
          <p:cNvSpPr txBox="1"/>
          <p:nvPr>
            <p:custDataLst>
              <p:tags r:id="rId17"/>
            </p:custDataLst>
          </p:nvPr>
        </p:nvSpPr>
        <p:spPr>
          <a:xfrm>
            <a:off x="4744391" y="3349677"/>
            <a:ext cx="2213420" cy="35871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35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添加标题</a:t>
            </a:r>
            <a:endParaRPr lang="zh-CN" altLang="en-US" sz="1350" b="1" spc="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" name="文本框 234"/>
          <p:cNvSpPr txBox="1"/>
          <p:nvPr>
            <p:custDataLst>
              <p:tags r:id="rId18"/>
            </p:custDataLst>
          </p:nvPr>
        </p:nvSpPr>
        <p:spPr>
          <a:xfrm>
            <a:off x="755971" y="3754565"/>
            <a:ext cx="3473231" cy="55028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1050" spc="15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可以让用户点击查看食谱详情，并对相关养生知识进行科普。</a:t>
            </a:r>
            <a:endParaRPr lang="zh-CN" altLang="en-US" sz="1050" spc="15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9"/>
            </p:custDataLst>
          </p:nvPr>
        </p:nvSpPr>
        <p:spPr>
          <a:xfrm>
            <a:off x="1386829" y="3331934"/>
            <a:ext cx="2213420" cy="35871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35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养生科普</a:t>
            </a:r>
            <a:endParaRPr lang="zh-CN" altLang="en-US" sz="1350" b="1" spc="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" name="图片 11" descr="1df0a3ebc7ab74994d626ec42246d85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51571" y="1053941"/>
            <a:ext cx="3725704" cy="3014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225" grpId="0" bldLvl="0" animBg="1"/>
      <p:bldP spid="227" grpId="0"/>
      <p:bldP spid="224" grpId="0" bldLvl="0" animBg="1"/>
      <p:bldP spid="226" grpId="1"/>
      <p:bldP spid="225" grpId="1" animBg="1"/>
      <p:bldP spid="227" grpId="1"/>
      <p:bldP spid="224" grpId="1" animBg="1"/>
      <p:bldP spid="230" grpId="0"/>
      <p:bldP spid="229" grpId="0" bldLvl="0" animBg="1"/>
      <p:bldP spid="228" grpId="0" bldLvl="0" animBg="1"/>
      <p:bldP spid="231" grpId="0"/>
      <p:bldP spid="230" grpId="1"/>
      <p:bldP spid="229" grpId="1" animBg="1"/>
      <p:bldP spid="228" grpId="1" animBg="1"/>
      <p:bldP spid="231" grpId="1"/>
      <p:bldP spid="9" grpId="0"/>
      <p:bldP spid="233" grpId="0" bldLvl="0" animBg="1"/>
      <p:bldP spid="232" grpId="0" bldLvl="0" animBg="1"/>
      <p:bldP spid="235" grpId="0"/>
      <p:bldP spid="9" grpId="1"/>
      <p:bldP spid="233" grpId="1" animBg="1"/>
      <p:bldP spid="232" grpId="1" animBg="1"/>
      <p:bldP spid="2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"/>
          <p:cNvSpPr txBox="1"/>
          <p:nvPr/>
        </p:nvSpPr>
        <p:spPr>
          <a:xfrm>
            <a:off x="725370" y="222220"/>
            <a:ext cx="1597458" cy="28460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目标群体</a:t>
            </a:r>
            <a:endParaRPr lang="zh-CN" altLang="en-GB" sz="135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2" name="wifi-cloud_72981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86311" y="2968743"/>
            <a:ext cx="291863" cy="292610"/>
          </a:xfrm>
          <a:custGeom>
            <a:avLst/>
            <a:gdLst>
              <a:gd name="connsiteX0" fmla="*/ 283655 w 606580"/>
              <a:gd name="connsiteY0" fmla="*/ 180789 h 608133"/>
              <a:gd name="connsiteX1" fmla="*/ 463969 w 606580"/>
              <a:gd name="connsiteY1" fmla="*/ 329895 h 608133"/>
              <a:gd name="connsiteX2" fmla="*/ 467288 w 606580"/>
              <a:gd name="connsiteY2" fmla="*/ 329803 h 608133"/>
              <a:gd name="connsiteX3" fmla="*/ 606580 w 606580"/>
              <a:gd name="connsiteY3" fmla="*/ 468968 h 608133"/>
              <a:gd name="connsiteX4" fmla="*/ 467288 w 606580"/>
              <a:gd name="connsiteY4" fmla="*/ 608133 h 608133"/>
              <a:gd name="connsiteX5" fmla="*/ 92278 w 606580"/>
              <a:gd name="connsiteY5" fmla="*/ 608133 h 608133"/>
              <a:gd name="connsiteX6" fmla="*/ 0 w 606580"/>
              <a:gd name="connsiteY6" fmla="*/ 508177 h 608133"/>
              <a:gd name="connsiteX7" fmla="*/ 100113 w 606580"/>
              <a:gd name="connsiteY7" fmla="*/ 408221 h 608133"/>
              <a:gd name="connsiteX8" fmla="*/ 105829 w 606580"/>
              <a:gd name="connsiteY8" fmla="*/ 408774 h 608133"/>
              <a:gd name="connsiteX9" fmla="*/ 100113 w 606580"/>
              <a:gd name="connsiteY9" fmla="*/ 364042 h 608133"/>
              <a:gd name="connsiteX10" fmla="*/ 283655 w 606580"/>
              <a:gd name="connsiteY10" fmla="*/ 180789 h 608133"/>
              <a:gd name="connsiteX11" fmla="*/ 399230 w 606580"/>
              <a:gd name="connsiteY11" fmla="*/ 97945 h 608133"/>
              <a:gd name="connsiteX12" fmla="*/ 506377 w 606580"/>
              <a:gd name="connsiteY12" fmla="*/ 204910 h 608133"/>
              <a:gd name="connsiteX13" fmla="*/ 476133 w 606580"/>
              <a:gd name="connsiteY13" fmla="*/ 235195 h 608133"/>
              <a:gd name="connsiteX14" fmla="*/ 445888 w 606580"/>
              <a:gd name="connsiteY14" fmla="*/ 204910 h 608133"/>
              <a:gd name="connsiteX15" fmla="*/ 399230 w 606580"/>
              <a:gd name="connsiteY15" fmla="*/ 158424 h 608133"/>
              <a:gd name="connsiteX16" fmla="*/ 368986 w 606580"/>
              <a:gd name="connsiteY16" fmla="*/ 128230 h 608133"/>
              <a:gd name="connsiteX17" fmla="*/ 399230 w 606580"/>
              <a:gd name="connsiteY17" fmla="*/ 97945 h 608133"/>
              <a:gd name="connsiteX18" fmla="*/ 403459 w 606580"/>
              <a:gd name="connsiteY18" fmla="*/ 0 h 608133"/>
              <a:gd name="connsiteX19" fmla="*/ 403552 w 606580"/>
              <a:gd name="connsiteY19" fmla="*/ 0 h 608133"/>
              <a:gd name="connsiteX20" fmla="*/ 604533 w 606580"/>
              <a:gd name="connsiteY20" fmla="*/ 200633 h 608133"/>
              <a:gd name="connsiteX21" fmla="*/ 574294 w 606580"/>
              <a:gd name="connsiteY21" fmla="*/ 230820 h 608133"/>
              <a:gd name="connsiteX22" fmla="*/ 574201 w 606580"/>
              <a:gd name="connsiteY22" fmla="*/ 230820 h 608133"/>
              <a:gd name="connsiteX23" fmla="*/ 543962 w 606580"/>
              <a:gd name="connsiteY23" fmla="*/ 200633 h 608133"/>
              <a:gd name="connsiteX24" fmla="*/ 403552 w 606580"/>
              <a:gd name="connsiteY24" fmla="*/ 60466 h 608133"/>
              <a:gd name="connsiteX25" fmla="*/ 403459 w 606580"/>
              <a:gd name="connsiteY25" fmla="*/ 60466 h 608133"/>
              <a:gd name="connsiteX26" fmla="*/ 373220 w 606580"/>
              <a:gd name="connsiteY26" fmla="*/ 30187 h 608133"/>
              <a:gd name="connsiteX27" fmla="*/ 403459 w 606580"/>
              <a:gd name="connsiteY27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608133">
                <a:moveTo>
                  <a:pt x="283655" y="180789"/>
                </a:moveTo>
                <a:cubicBezTo>
                  <a:pt x="373351" y="180789"/>
                  <a:pt x="447929" y="245034"/>
                  <a:pt x="463969" y="329895"/>
                </a:cubicBezTo>
                <a:cubicBezTo>
                  <a:pt x="465075" y="329895"/>
                  <a:pt x="466089" y="329803"/>
                  <a:pt x="467288" y="329803"/>
                </a:cubicBezTo>
                <a:cubicBezTo>
                  <a:pt x="544263" y="329803"/>
                  <a:pt x="606580" y="392022"/>
                  <a:pt x="606580" y="468968"/>
                </a:cubicBezTo>
                <a:cubicBezTo>
                  <a:pt x="606580" y="545730"/>
                  <a:pt x="544263" y="608133"/>
                  <a:pt x="467288" y="608133"/>
                </a:cubicBezTo>
                <a:lnTo>
                  <a:pt x="92278" y="608133"/>
                </a:lnTo>
                <a:cubicBezTo>
                  <a:pt x="40101" y="604636"/>
                  <a:pt x="0" y="561101"/>
                  <a:pt x="0" y="508177"/>
                </a:cubicBezTo>
                <a:cubicBezTo>
                  <a:pt x="0" y="452953"/>
                  <a:pt x="44802" y="408221"/>
                  <a:pt x="100113" y="408221"/>
                </a:cubicBezTo>
                <a:cubicBezTo>
                  <a:pt x="102049" y="408221"/>
                  <a:pt x="103893" y="408589"/>
                  <a:pt x="105829" y="408774"/>
                </a:cubicBezTo>
                <a:cubicBezTo>
                  <a:pt x="102234" y="394415"/>
                  <a:pt x="100113" y="379505"/>
                  <a:pt x="100113" y="364042"/>
                </a:cubicBezTo>
                <a:cubicBezTo>
                  <a:pt x="100113" y="262797"/>
                  <a:pt x="182251" y="180789"/>
                  <a:pt x="283655" y="180789"/>
                </a:cubicBezTo>
                <a:close/>
                <a:moveTo>
                  <a:pt x="399230" y="97945"/>
                </a:moveTo>
                <a:cubicBezTo>
                  <a:pt x="458336" y="97945"/>
                  <a:pt x="506377" y="145997"/>
                  <a:pt x="506377" y="204910"/>
                </a:cubicBezTo>
                <a:cubicBezTo>
                  <a:pt x="506377" y="221664"/>
                  <a:pt x="492822" y="235195"/>
                  <a:pt x="476133" y="235195"/>
                </a:cubicBezTo>
                <a:cubicBezTo>
                  <a:pt x="459443" y="235195"/>
                  <a:pt x="445888" y="221664"/>
                  <a:pt x="445888" y="204910"/>
                </a:cubicBezTo>
                <a:cubicBezTo>
                  <a:pt x="445888" y="179227"/>
                  <a:pt x="424957" y="158424"/>
                  <a:pt x="399230" y="158424"/>
                </a:cubicBezTo>
                <a:cubicBezTo>
                  <a:pt x="382541" y="158424"/>
                  <a:pt x="368986" y="144892"/>
                  <a:pt x="368986" y="128230"/>
                </a:cubicBezTo>
                <a:cubicBezTo>
                  <a:pt x="368986" y="111477"/>
                  <a:pt x="382541" y="97945"/>
                  <a:pt x="399230" y="97945"/>
                </a:cubicBezTo>
                <a:close/>
                <a:moveTo>
                  <a:pt x="403459" y="0"/>
                </a:moveTo>
                <a:lnTo>
                  <a:pt x="403552" y="0"/>
                </a:lnTo>
                <a:cubicBezTo>
                  <a:pt x="514276" y="0"/>
                  <a:pt x="604441" y="90009"/>
                  <a:pt x="604533" y="200633"/>
                </a:cubicBezTo>
                <a:cubicBezTo>
                  <a:pt x="604533" y="217291"/>
                  <a:pt x="590981" y="230820"/>
                  <a:pt x="574294" y="230820"/>
                </a:cubicBezTo>
                <a:lnTo>
                  <a:pt x="574201" y="230820"/>
                </a:lnTo>
                <a:cubicBezTo>
                  <a:pt x="557514" y="230820"/>
                  <a:pt x="543962" y="217291"/>
                  <a:pt x="543962" y="200633"/>
                </a:cubicBezTo>
                <a:cubicBezTo>
                  <a:pt x="543962" y="123325"/>
                  <a:pt x="480902" y="60466"/>
                  <a:pt x="403552" y="60466"/>
                </a:cubicBezTo>
                <a:lnTo>
                  <a:pt x="403459" y="60466"/>
                </a:lnTo>
                <a:cubicBezTo>
                  <a:pt x="386772" y="60466"/>
                  <a:pt x="373220" y="46937"/>
                  <a:pt x="373220" y="30187"/>
                </a:cubicBezTo>
                <a:cubicBezTo>
                  <a:pt x="373220" y="13529"/>
                  <a:pt x="386772" y="0"/>
                  <a:pt x="4034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: 圆角 231"/>
          <p:cNvSpPr/>
          <p:nvPr>
            <p:custDataLst>
              <p:tags r:id="rId2"/>
            </p:custDataLst>
          </p:nvPr>
        </p:nvSpPr>
        <p:spPr>
          <a:xfrm>
            <a:off x="317778" y="1721510"/>
            <a:ext cx="3887654" cy="928688"/>
          </a:xfrm>
          <a:prstGeom prst="roundRect">
            <a:avLst>
              <a:gd name="adj" fmla="val 3638"/>
            </a:avLst>
          </a:prstGeom>
          <a:noFill/>
          <a:ln w="12700" cap="flat" cmpd="sng" algn="ctr">
            <a:solidFill>
              <a:srgbClr val="1D6DC2"/>
            </a:solidFill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: 圆角 232"/>
          <p:cNvSpPr/>
          <p:nvPr>
            <p:custDataLst>
              <p:tags r:id="rId3"/>
            </p:custDataLst>
          </p:nvPr>
        </p:nvSpPr>
        <p:spPr>
          <a:xfrm>
            <a:off x="524990" y="1535806"/>
            <a:ext cx="3473231" cy="362193"/>
          </a:xfrm>
          <a:prstGeom prst="roundRect">
            <a:avLst>
              <a:gd name="adj" fmla="val 50000"/>
            </a:avLst>
          </a:prstGeom>
          <a:solidFill>
            <a:srgbClr val="49BA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24990" y="1994822"/>
            <a:ext cx="3473231" cy="55028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rmAutofit lnSpcReduction="20000"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对岭南养生文化感兴趣</a:t>
            </a:r>
            <a:endParaRPr lang="zh-CN" altLang="en-US" sz="1200" dirty="0" smtClean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64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希望通过岭南养生文化的相关知识，对身体进行调理</a:t>
            </a:r>
            <a:endParaRPr lang="zh-CN" altLang="en-US" sz="1050" dirty="0" smtClean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050" spc="150" dirty="0" smtClean="0">
              <a:solidFill>
                <a:srgbClr val="0064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55848" y="1538377"/>
            <a:ext cx="2213420" cy="35871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350" b="1" spc="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目标群体</a:t>
            </a:r>
            <a:endParaRPr lang="zh-CN" altLang="en-US" sz="1350" b="1" spc="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 descr="5416272a58b968be751c362e9a883ed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055870" y="644843"/>
            <a:ext cx="3529965" cy="3594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6" grpId="0"/>
      <p:bldP spid="4" grpId="0" bldLvl="0" animBg="1"/>
      <p:bldP spid="3" grpId="0" bldLvl="0" animBg="1"/>
      <p:bldP spid="5" grpId="0"/>
      <p:bldP spid="6" grpId="1"/>
      <p:bldP spid="4" grpId="1" animBg="1"/>
      <p:bldP spid="3" grpId="1" animBg="1"/>
      <p:bldP spid="5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776.5,&quot;width&quot;:2020.5}"/>
</p:tagLst>
</file>

<file path=ppt/tags/tag10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3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3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3*l_h_f*1_2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3*l_h_f*1_3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具体内容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SLIDE_ITEM_CNT" val="3"/>
</p:tagLst>
</file>

<file path=ppt/tags/tag1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58_3*l_h_i*1_1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58_3*l_h_f*1_1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58_3*l_h_i*1_2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158_3*l_h_f*1_2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158_3*l_h_i*1_3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</p:tagLst>
</file>

<file path=ppt/tags/tag2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_BRIGHTNESS" val="0.8"/>
  <p:tag name="KSO_WM_UNIT_FILL_FORE_SCHEMECOLOR_INDEX" val="5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158_3*l_h_f*1_3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158_3*l_h_a*1_3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158_3*l_h_a*1_2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158_3*l_h_a*1_1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VALUE" val="107*8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5"/>
  <p:tag name="KSO_WM_UNIT_ID" val="diagram20168787_3*l_x*1_5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VALUE" val="107*10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168787_3*l_h_x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VALUE" val="107*9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168787_3*l_h_x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VALUE" val="107*9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3"/>
  <p:tag name="KSO_WM_UNIT_ID" val="diagram20168787_3*l_x*1_3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VALUE" val="107*10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1"/>
  <p:tag name="KSO_WM_UNIT_ID" val="diagram20168787_3*l_x*1_1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VALUE" val="107*10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168787_3*l_h_x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_BRIGHTNESS" val="0"/>
  <p:tag name="KSO_WM_UNIT_FILL_FORE_SCHEMECOLOR_INDEX" val="5"/>
  <p:tag name="KSO_WM_UNIT_FILL_TYPE" val="1"/>
  <p:tag name="KSO_WM_UNIT_SHADOW_SCHEMECOLOR_INDEX_BRIGHTNESS" val="-0.2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i*1_1_3"/>
  <p:tag name="KSO_WM_TEMPLATE_CATEGORY" val="diagram"/>
  <p:tag name="KSO_WM_TEMPLATE_INDEX" val="20168787"/>
  <p:tag name="KSO_WM_UNIT_LAYERLEVEL" val="1_1_1"/>
  <p:tag name="KSO_WM_TAG_VERSION" val="1.0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i*1_1_2"/>
  <p:tag name="KSO_WM_TEMPLATE_CATEGORY" val="diagram"/>
  <p:tag name="KSO_WM_TEMPLATE_INDEX" val="20168787"/>
  <p:tag name="KSO_WM_UNIT_LAYERLEVEL" val="1_1_1"/>
  <p:tag name="KSO_WM_TAG_VERSION" val="1.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a*1_1_1"/>
  <p:tag name="KSO_WM_TEMPLATE_CATEGORY" val="diagram"/>
  <p:tag name="KSO_WM_TEMPLATE_INDEX" val="20168787"/>
  <p:tag name="KSO_WM_UNIT_LAYERLEVEL" val="1_1_1"/>
  <p:tag name="KSO_WM_TAG_VERSION" val="1.0"/>
  <p:tag name="KSO_WM_UNIT_PRESET_TEXT" val="添加标题"/>
  <p:tag name="KSO_WM_UNIT_TEXT_FILL_FORE_SCHEMECOLOR_INDEX" val="14"/>
  <p:tag name="KSO_WM_UNIT_TEXT_FILL_TYPE" val="1"/>
</p:tagLst>
</file>

<file path=ppt/tags/tag33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f*1_1_1"/>
  <p:tag name="KSO_WM_TEMPLATE_CATEGORY" val="diagram"/>
  <p:tag name="KSO_WM_TEMPLATE_INDEX" val="20168787"/>
  <p:tag name="KSO_WM_UNIT_LAYERLEVEL" val="1_1_1"/>
  <p:tag name="KSO_WM_TAG_VERSION" val="1.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i*1_2_3"/>
  <p:tag name="KSO_WM_TEMPLATE_CATEGORY" val="diagram"/>
  <p:tag name="KSO_WM_TEMPLATE_INDEX" val="20168787"/>
  <p:tag name="KSO_WM_UNIT_LAYERLEVEL" val="1_1_1"/>
  <p:tag name="KSO_WM_TAG_VERSION" val="1.0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i*1_2_2"/>
  <p:tag name="KSO_WM_TEMPLATE_CATEGORY" val="diagram"/>
  <p:tag name="KSO_WM_TEMPLATE_INDEX" val="20168787"/>
  <p:tag name="KSO_WM_UNIT_LAYERLEVEL" val="1_1_1"/>
  <p:tag name="KSO_WM_TAG_VERSION" val="1.0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a*1_2_1"/>
  <p:tag name="KSO_WM_TEMPLATE_CATEGORY" val="diagram"/>
  <p:tag name="KSO_WM_TEMPLATE_INDEX" val="20168787"/>
  <p:tag name="KSO_WM_UNIT_LAYERLEVEL" val="1_1_1"/>
  <p:tag name="KSO_WM_TAG_VERSION" val="1.0"/>
  <p:tag name="KSO_WM_UNIT_PRESET_TEXT" val="添加标题"/>
  <p:tag name="KSO_WM_UNIT_TEXT_FILL_FORE_SCHEMECOLOR_INDEX" val="14"/>
  <p:tag name="KSO_WM_UNIT_TEXT_FILL_TYPE" val="1"/>
</p:tagLst>
</file>

<file path=ppt/tags/tag37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f*1_2_1"/>
  <p:tag name="KSO_WM_TEMPLATE_CATEGORY" val="diagram"/>
  <p:tag name="KSO_WM_TEMPLATE_INDEX" val="20168787"/>
  <p:tag name="KSO_WM_UNIT_LAYERLEVEL" val="1_1_1"/>
  <p:tag name="KSO_WM_TAG_VERSION" val="1.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i*1_3_3"/>
  <p:tag name="KSO_WM_TEMPLATE_CATEGORY" val="diagram"/>
  <p:tag name="KSO_WM_TEMPLATE_INDEX" val="20168787"/>
  <p:tag name="KSO_WM_UNIT_LAYERLEVEL" val="1_1_1"/>
  <p:tag name="KSO_WM_TAG_VERSION" val="1.0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i*1_3_2"/>
  <p:tag name="KSO_WM_TEMPLATE_CATEGORY" val="diagram"/>
  <p:tag name="KSO_WM_TEMPLATE_INDEX" val="20168787"/>
  <p:tag name="KSO_WM_UNIT_LAYERLEVEL" val="1_1_1"/>
  <p:tag name="KSO_WM_TAG_VERSION" val="1.0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787_3*l_h_a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f*1_3_1"/>
  <p:tag name="KSO_WM_TEMPLATE_CATEGORY" val="diagram"/>
  <p:tag name="KSO_WM_TEMPLATE_INDEX" val="20168787"/>
  <p:tag name="KSO_WM_UNIT_LAYERLEVEL" val="1_1_1"/>
  <p:tag name="KSO_WM_TAG_VERSION" val="1.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a*1_2_1"/>
  <p:tag name="KSO_WM_TEMPLATE_CATEGORY" val="diagram"/>
  <p:tag name="KSO_WM_TEMPLATE_INDEX" val="20168787"/>
  <p:tag name="KSO_WM_UNIT_LAYERLEVEL" val="1_1_1"/>
  <p:tag name="KSO_WM_TAG_VERSION" val="1.0"/>
  <p:tag name="KSO_WM_UNIT_PRESET_TEXT" val="添加标题"/>
  <p:tag name="KSO_WM_UNIT_TEXT_FILL_FORE_SCHEMECOLOR_INDEX" val="14"/>
  <p:tag name="KSO_WM_UNIT_TEXT_FILL_TYPE" val="1"/>
</p:tagLst>
</file>

<file path=ppt/tags/tag43.xml><?xml version="1.0" encoding="utf-8"?>
<p:tagLst xmlns:p="http://schemas.openxmlformats.org/presentationml/2006/main">
  <p:tag name="KSO_WM_UNIT_VALUE" val="107*10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1"/>
  <p:tag name="KSO_WM_UNIT_ID" val="diagram20168787_3*l_x*1_1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i*1_3_3"/>
  <p:tag name="KSO_WM_TEMPLATE_CATEGORY" val="diagram"/>
  <p:tag name="KSO_WM_TEMPLATE_INDEX" val="20168787"/>
  <p:tag name="KSO_WM_UNIT_LAYERLEVEL" val="1_1_1"/>
  <p:tag name="KSO_WM_TAG_VERSION" val="1.0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i*1_3_2"/>
  <p:tag name="KSO_WM_TEMPLATE_CATEGORY" val="diagram"/>
  <p:tag name="KSO_WM_TEMPLATE_INDEX" val="20168787"/>
  <p:tag name="KSO_WM_UNIT_LAYERLEVEL" val="1_1_1"/>
  <p:tag name="KSO_WM_TAG_VERSION" val="1.0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f*1_3_1"/>
  <p:tag name="KSO_WM_TEMPLATE_CATEGORY" val="diagram"/>
  <p:tag name="KSO_WM_TEMPLATE_INDEX" val="20168787"/>
  <p:tag name="KSO_WM_UNIT_LAYERLEVEL" val="1_1_1"/>
  <p:tag name="KSO_WM_TAG_VERSION" val="1.0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68787_3*l_h_a*1_2_1"/>
  <p:tag name="KSO_WM_TEMPLATE_CATEGORY" val="diagram"/>
  <p:tag name="KSO_WM_TEMPLATE_INDEX" val="20168787"/>
  <p:tag name="KSO_WM_UNIT_LAYERLEVEL" val="1_1_1"/>
  <p:tag name="KSO_WM_TAG_VERSION" val="1.0"/>
  <p:tag name="KSO_WM_UNIT_PRESET_TEXT" val="添加标题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UNIT_PLACING_PICTURE_USER_VIEWPORT" val="{&quot;height&quot;:10000,&quot;width&quot;:9820}"/>
</p:tagLst>
</file>

<file path=ppt/tags/tag49.xml><?xml version="1.0" encoding="utf-8"?>
<p:tagLst xmlns:p="http://schemas.openxmlformats.org/presentationml/2006/main">
  <p:tag name="KSO_WM_UNIT_PLACING_PICTURE_USER_VIEWPORT" val="{&quot;height&quot;:6544.765354330709,&quot;width&quot;:9226.464566929133}"/>
</p:tagLst>
</file>

<file path=ppt/tags/tag5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2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FILL_FORE_SCHEMECOLOR_INDEX_BRIGHTNESS" val="0.8"/>
  <p:tag name="KSO_WM_UNIT_FILL_FORE_SCHEMECOLOR_INDEX" val="6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ISLIDE.DIAGRAM" val="ea5a0903-195d-4cbd-ab88-3e3508e92542"/>
</p:tagLst>
</file>

<file path=ppt/tags/tag51.xml><?xml version="1.0" encoding="utf-8"?>
<p:tagLst xmlns:p="http://schemas.openxmlformats.org/presentationml/2006/main">
  <p:tag name="ISLIDE.DIAGRAM" val="6c957419-8780-44ad-abb0-da8f364097b5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4_2*m_i*1_1"/>
  <p:tag name="KSO_WM_TEMPLATE_CATEGORY" val="diagram"/>
  <p:tag name="KSO_WM_TEMPLATE_INDEX" val="20200184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4_2*m_h_i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4_2*m_h_i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4_2*m_h_i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4_2*m_h_i*1_1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4_2*m_h_i*1_2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2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_BRIGHTNESS" val="0"/>
  <p:tag name="KSO_WM_UNIT_FILL_FORE_SCHEMECOLOR_INDEX" val="6"/>
  <p:tag name="KSO_WM_UNIT_FILL_TYPE" val="1"/>
  <p:tag name="KSO_WM_UNIT_SHADOW_SCHEMECOLOR_INDEX_BRIGHTNESS" val="-0.2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4_2*m_h_i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84_2*i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4_2*m_h_i*1_1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4_2*m_h_i*1_1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4_2*m_h_i*1_1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2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200184_2*i*2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VALUE" val="104*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00184_2*m_h_x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VALUE" val="24*2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2"/>
  <p:tag name="KSO_WM_UNIT_ID" val="diagram20200184_2*m_h_x*1_1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4_2*m_h_a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2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4_2*m_h_a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4_2*m_h_a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84_2*i*3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4_2*m_h_i*1_2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4_2*m_h_i*1_2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4_2*m_h_i*1_2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84_2*m_h_i*1_3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4_2*m_h_i*1_3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4_2*m_h_i*1_3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200184_2*i*4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3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FILL_FORE_SCHEMECOLOR_INDEX_BRIGHTNESS" val="0.8"/>
  <p:tag name="KSO_WM_UNIT_FILL_FORE_SCHEMECOLOR_INDEX" val="7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UNIT_VALUE" val="52*7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00184_2*m_h_x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VALUE" val="98*10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2"/>
  <p:tag name="KSO_WM_UNIT_ID" val="diagram20200184_2*m_h_x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4_2*m_h_i*1_2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3.xml><?xml version="1.0" encoding="utf-8"?>
<p:tagLst xmlns:p="http://schemas.openxmlformats.org/presentationml/2006/main">
  <p:tag name="KSO_WM_UNIT_VALUE" val="102*10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00184_2*m_h_x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ISPRING_PRESENTATION_TITLE" val="第一PPT模板网-WWW.1PPT.COM"/>
  <p:tag name="KSO_WPP_MARK_KEY" val="ddfb37d4-c5d5-48dc-9830-41fd84d104e9"/>
  <p:tag name="COMMONDATA" val="eyJoZGlkIjoiN2YzNjBkOTgyNWQ1YTMxYzM3MzMwNWFiODNmOWIzYWMifQ=="/>
</p:tagLst>
</file>

<file path=ppt/tags/tag9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3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FILL_FORE_SCHEMECOLOR_INDEX_BRIGHTNESS" val="0"/>
  <p:tag name="KSO_WM_UNIT_FILL_FORE_SCHEMECOLOR_INDEX" val="7"/>
  <p:tag name="KSO_WM_UNIT_FILL_TYPE" val="1"/>
  <p:tag name="KSO_WM_UNIT_SHADOW_SCHEMECOLOR_INDEX_BRIGHTNESS" val="-0.2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6470"/>
      </a:accent1>
      <a:accent2>
        <a:srgbClr val="009589"/>
      </a:accent2>
      <a:accent3>
        <a:srgbClr val="006470"/>
      </a:accent3>
      <a:accent4>
        <a:srgbClr val="009589"/>
      </a:accent4>
      <a:accent5>
        <a:srgbClr val="006470"/>
      </a:accent5>
      <a:accent6>
        <a:srgbClr val="009589"/>
      </a:accent6>
      <a:hlink>
        <a:srgbClr val="D72925"/>
      </a:hlink>
      <a:folHlink>
        <a:srgbClr val="3A3938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2131</Words>
  <Application>WPS 演示</Application>
  <PresentationFormat>全屏显示(16:9)</PresentationFormat>
  <Paragraphs>318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Calibri</vt:lpstr>
      <vt:lpstr>Impact</vt:lpstr>
      <vt:lpstr>Wingdings</vt:lpstr>
      <vt:lpstr>U.S. 101</vt:lpstr>
      <vt:lpstr>Segoe Print</vt:lpstr>
      <vt:lpstr>Roboto</vt:lpstr>
      <vt:lpstr>Times New Roman</vt:lpstr>
      <vt:lpstr>Open Sans Light</vt:lpstr>
      <vt:lpstr>Arial Unicode MS</vt:lpstr>
      <vt:lpstr>等线</vt:lpstr>
      <vt:lpstr>Open Sans</vt:lpstr>
      <vt:lpstr>Agency FB</vt:lpstr>
      <vt:lpstr>Trebuchet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双木--非林 </cp:lastModifiedBy>
  <cp:revision>270</cp:revision>
  <dcterms:created xsi:type="dcterms:W3CDTF">2015-12-11T17:46:00Z</dcterms:created>
  <dcterms:modified xsi:type="dcterms:W3CDTF">2023-03-26T15:43:55Z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A3BB696F189049D685E8F460EE1DAE08_12</vt:lpwstr>
  </property>
  <property fmtid="{D5CDD505-2E9C-101B-9397-08002B2CF9AE}" pid="3" name="KSOProductBuildVer">
    <vt:lpwstr>2052-11.1.0.14036</vt:lpwstr>
  </property>
</Properties>
</file>