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2" r:id="rId4"/>
    <p:sldId id="293" r:id="rId5"/>
    <p:sldId id="337" r:id="rId6"/>
    <p:sldId id="356" r:id="rId7"/>
    <p:sldId id="357" r:id="rId8"/>
    <p:sldId id="358" r:id="rId9"/>
    <p:sldId id="381" r:id="rId10"/>
    <p:sldId id="382" r:id="rId11"/>
    <p:sldId id="383" r:id="rId12"/>
    <p:sldId id="384" r:id="rId13"/>
    <p:sldId id="338" r:id="rId14"/>
    <p:sldId id="355" r:id="rId15"/>
    <p:sldId id="360" r:id="rId16"/>
    <p:sldId id="342" r:id="rId17"/>
    <p:sldId id="361" r:id="rId18"/>
    <p:sldId id="373" r:id="rId19"/>
    <p:sldId id="376" r:id="rId20"/>
    <p:sldId id="374" r:id="rId21"/>
    <p:sldId id="375" r:id="rId22"/>
    <p:sldId id="377" r:id="rId23"/>
    <p:sldId id="307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B5ABAE4-DFC4-4A50-AF79-0BD53D23BDC0}">
          <p14:sldIdLst>
            <p14:sldId id="256"/>
            <p14:sldId id="292"/>
          </p14:sldIdLst>
        </p14:section>
        <p14:section name="P1" id="{54AD71F3-046B-4AA2-9CC9-3D6E302ED0FA}">
          <p14:sldIdLst>
            <p14:sldId id="293"/>
            <p14:sldId id="337"/>
            <p14:sldId id="356"/>
            <p14:sldId id="357"/>
            <p14:sldId id="358"/>
            <p14:sldId id="381"/>
            <p14:sldId id="382"/>
            <p14:sldId id="383"/>
            <p14:sldId id="384"/>
          </p14:sldIdLst>
        </p14:section>
        <p14:section name="P2" id="{0525A52E-7798-43E4-9558-736B4CCEEAAC}">
          <p14:sldIdLst>
            <p14:sldId id="338"/>
            <p14:sldId id="355"/>
            <p14:sldId id="360"/>
          </p14:sldIdLst>
        </p14:section>
        <p14:section name="P3" id="{EB25A6D4-0C29-4681-9616-D4EAD3F49778}">
          <p14:sldIdLst>
            <p14:sldId id="342"/>
            <p14:sldId id="361"/>
            <p14:sldId id="373"/>
            <p14:sldId id="376"/>
            <p14:sldId id="374"/>
            <p14:sldId id="375"/>
            <p14:sldId id="377"/>
          </p14:sldIdLst>
        </p14:section>
        <p14:section name="P4" id="{989C5CE2-9BB5-4CB6-854F-92E7D453065F}">
          <p14:sldIdLst/>
        </p14:section>
        <p14:section name="end" id="{05AF3D2C-AD7B-4551-98C4-7814798175ED}">
          <p14:sldIdLst>
            <p14:sldId id="307"/>
          </p14:sldIdLst>
        </p14:section>
        <p14:section name="标注" id="{93B0FE6C-9A55-4952-959B-18351981C59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B8D6EE"/>
    <a:srgbClr val="8891C8"/>
    <a:srgbClr val="2A50A1"/>
    <a:srgbClr val="404040"/>
    <a:srgbClr val="EE9640"/>
    <a:srgbClr val="C6CFD7"/>
    <a:srgbClr val="2C21E4"/>
    <a:srgbClr val="4B0C77"/>
    <a:srgbClr val="014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8" autoAdjust="0"/>
    <p:restoredTop sz="94660"/>
  </p:normalViewPr>
  <p:slideViewPr>
    <p:cSldViewPr snapToGrid="0">
      <p:cViewPr>
        <p:scale>
          <a:sx n="50" d="100"/>
          <a:sy n="50" d="100"/>
        </p:scale>
        <p:origin x="1444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46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 dirty="0">
                <a:solidFill>
                  <a:schemeClr val="bg1"/>
                </a:solidFill>
              </a:rPr>
              <a:t>Academic report</a:t>
            </a:r>
            <a:endParaRPr lang="en-US" altLang="zh-CN" sz="1000" cap="all" dirty="0">
              <a:solidFill>
                <a:schemeClr val="bg1"/>
              </a:solidFill>
            </a:endParaRPr>
          </a:p>
          <a:p>
            <a:r>
              <a:rPr lang="en-US" altLang="zh-CN" sz="1000" cap="all" dirty="0">
                <a:solidFill>
                  <a:schemeClr val="bg1"/>
                </a:solidFill>
              </a:rPr>
              <a:t>presentation</a:t>
            </a:r>
            <a:endParaRPr lang="zh-CN" altLang="en-US" sz="1000" cap="all" dirty="0">
              <a:solidFill>
                <a:schemeClr val="bg1"/>
              </a:solidFill>
            </a:endParaRPr>
          </a:p>
        </p:txBody>
      </p:sp>
      <p:sp>
        <p:nvSpPr>
          <p:cNvPr id="9" name="任意多边形 8"/>
          <p:cNvSpPr/>
          <p:nvPr userDrawn="1"/>
        </p:nvSpPr>
        <p:spPr>
          <a:xfrm>
            <a:off x="736600" y="266700"/>
            <a:ext cx="1661579" cy="222250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 userDrawn="1"/>
        </p:nvSpPr>
        <p:spPr>
          <a:xfrm>
            <a:off x="736600" y="266700"/>
            <a:ext cx="1661579" cy="222250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rgbClr val="404040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 dirty="0">
                <a:solidFill>
                  <a:schemeClr val="bg2">
                    <a:lumMod val="25000"/>
                  </a:schemeClr>
                </a:solidFill>
              </a:rPr>
              <a:t>Academic report</a:t>
            </a:r>
            <a:endParaRPr lang="en-US" altLang="zh-CN" sz="1000" cap="all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1000" cap="all" dirty="0">
                <a:solidFill>
                  <a:schemeClr val="bg2">
                    <a:lumMod val="25000"/>
                  </a:schemeClr>
                </a:solidFill>
              </a:rPr>
              <a:t>presentation</a:t>
            </a:r>
            <a:endParaRPr lang="zh-CN" altLang="en-US" sz="1000" cap="all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736600" y="266700"/>
            <a:ext cx="1661579" cy="222250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rgbClr val="404040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 dirty="0">
                <a:solidFill>
                  <a:schemeClr val="bg2">
                    <a:lumMod val="25000"/>
                  </a:schemeClr>
                </a:solidFill>
              </a:rPr>
              <a:t>Academic report</a:t>
            </a:r>
            <a:endParaRPr lang="en-US" altLang="zh-CN" sz="1000" cap="all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1000" cap="all" dirty="0">
                <a:solidFill>
                  <a:schemeClr val="bg2">
                    <a:lumMod val="25000"/>
                  </a:schemeClr>
                </a:solidFill>
              </a:rPr>
              <a:t>presentation</a:t>
            </a:r>
            <a:endParaRPr lang="zh-CN" altLang="en-US" sz="1000" cap="all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736600" y="266700"/>
            <a:ext cx="1661579" cy="222249"/>
            <a:chOff x="8759825" y="266700"/>
            <a:chExt cx="1495425" cy="200025"/>
          </a:xfrm>
          <a:solidFill>
            <a:srgbClr val="404040"/>
          </a:solidFill>
        </p:grpSpPr>
        <p:sp>
          <p:nvSpPr>
            <p:cNvPr id="11" name="任意多边形 10"/>
            <p:cNvSpPr/>
            <p:nvPr/>
          </p:nvSpPr>
          <p:spPr>
            <a:xfrm>
              <a:off x="9836150" y="276225"/>
              <a:ext cx="114300" cy="190500"/>
            </a:xfrm>
            <a:custGeom>
              <a:avLst/>
              <a:gdLst>
                <a:gd name="connsiteX0" fmla="*/ 64803 w 114300"/>
                <a:gd name="connsiteY0" fmla="*/ 115 h 190500"/>
                <a:gd name="connsiteX1" fmla="*/ 105475 w 114300"/>
                <a:gd name="connsiteY1" fmla="*/ 6782 h 190500"/>
                <a:gd name="connsiteX2" fmla="*/ 105475 w 114300"/>
                <a:gd name="connsiteY2" fmla="*/ 32719 h 190500"/>
                <a:gd name="connsiteX3" fmla="*/ 62992 w 114300"/>
                <a:gd name="connsiteY3" fmla="*/ 21175 h 190500"/>
                <a:gd name="connsiteX4" fmla="*/ 35180 w 114300"/>
                <a:gd name="connsiteY4" fmla="*/ 28252 h 190500"/>
                <a:gd name="connsiteX5" fmla="*/ 24417 w 114300"/>
                <a:gd name="connsiteY5" fmla="*/ 47950 h 190500"/>
                <a:gd name="connsiteX6" fmla="*/ 31845 w 114300"/>
                <a:gd name="connsiteY6" fmla="*/ 66152 h 190500"/>
                <a:gd name="connsiteX7" fmla="*/ 64135 w 114300"/>
                <a:gd name="connsiteY7" fmla="*/ 85307 h 190500"/>
                <a:gd name="connsiteX8" fmla="*/ 102426 w 114300"/>
                <a:gd name="connsiteY8" fmla="*/ 111253 h 190500"/>
                <a:gd name="connsiteX9" fmla="*/ 113380 w 114300"/>
                <a:gd name="connsiteY9" fmla="*/ 140402 h 190500"/>
                <a:gd name="connsiteX10" fmla="*/ 95568 w 114300"/>
                <a:gd name="connsiteY10" fmla="*/ 177646 h 190500"/>
                <a:gd name="connsiteX11" fmla="*/ 46228 w 114300"/>
                <a:gd name="connsiteY11" fmla="*/ 190615 h 190500"/>
                <a:gd name="connsiteX12" fmla="*/ 20511 w 114300"/>
                <a:gd name="connsiteY12" fmla="*/ 187580 h 190500"/>
                <a:gd name="connsiteX13" fmla="*/ -920 w 114300"/>
                <a:gd name="connsiteY13" fmla="*/ 180025 h 190500"/>
                <a:gd name="connsiteX14" fmla="*/ -920 w 114300"/>
                <a:gd name="connsiteY14" fmla="*/ 152896 h 190500"/>
                <a:gd name="connsiteX15" fmla="*/ 21940 w 114300"/>
                <a:gd name="connsiteY15" fmla="*/ 165033 h 190500"/>
                <a:gd name="connsiteX16" fmla="*/ 48991 w 114300"/>
                <a:gd name="connsiteY16" fmla="*/ 169792 h 190500"/>
                <a:gd name="connsiteX17" fmla="*/ 88139 w 114300"/>
                <a:gd name="connsiteY17" fmla="*/ 142187 h 190500"/>
                <a:gd name="connsiteX18" fmla="*/ 83948 w 114300"/>
                <a:gd name="connsiteY18" fmla="*/ 128264 h 190500"/>
                <a:gd name="connsiteX19" fmla="*/ 72422 w 114300"/>
                <a:gd name="connsiteY19" fmla="*/ 117320 h 190500"/>
                <a:gd name="connsiteX20" fmla="*/ 44990 w 114300"/>
                <a:gd name="connsiteY20" fmla="*/ 102680 h 190500"/>
                <a:gd name="connsiteX21" fmla="*/ 8128 w 114300"/>
                <a:gd name="connsiteY21" fmla="*/ 77039 h 190500"/>
                <a:gd name="connsiteX22" fmla="*/ -825 w 114300"/>
                <a:gd name="connsiteY22" fmla="*/ 49969 h 190500"/>
                <a:gd name="connsiteX23" fmla="*/ 17844 w 114300"/>
                <a:gd name="connsiteY23" fmla="*/ 13564 h 190500"/>
                <a:gd name="connsiteX24" fmla="*/ 64803 w 114300"/>
                <a:gd name="connsiteY24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4300" h="190500">
                  <a:moveTo>
                    <a:pt x="64803" y="115"/>
                  </a:moveTo>
                  <a:cubicBezTo>
                    <a:pt x="83281" y="115"/>
                    <a:pt x="96807" y="2334"/>
                    <a:pt x="105475" y="6782"/>
                  </a:cubicBezTo>
                  <a:lnTo>
                    <a:pt x="105475" y="32719"/>
                  </a:lnTo>
                  <a:cubicBezTo>
                    <a:pt x="94235" y="25023"/>
                    <a:pt x="80043" y="21175"/>
                    <a:pt x="62992" y="21175"/>
                  </a:cubicBezTo>
                  <a:cubicBezTo>
                    <a:pt x="51563" y="21175"/>
                    <a:pt x="42324" y="23537"/>
                    <a:pt x="35180" y="28252"/>
                  </a:cubicBezTo>
                  <a:cubicBezTo>
                    <a:pt x="28036" y="32976"/>
                    <a:pt x="24417" y="39539"/>
                    <a:pt x="24417" y="47950"/>
                  </a:cubicBezTo>
                  <a:cubicBezTo>
                    <a:pt x="24417" y="55408"/>
                    <a:pt x="26893" y="61475"/>
                    <a:pt x="31845" y="66152"/>
                  </a:cubicBezTo>
                  <a:cubicBezTo>
                    <a:pt x="36799" y="70838"/>
                    <a:pt x="47562" y="77220"/>
                    <a:pt x="64135" y="85307"/>
                  </a:cubicBezTo>
                  <a:cubicBezTo>
                    <a:pt x="82424" y="93955"/>
                    <a:pt x="95187" y="102604"/>
                    <a:pt x="102426" y="111253"/>
                  </a:cubicBezTo>
                  <a:cubicBezTo>
                    <a:pt x="109760" y="119892"/>
                    <a:pt x="113380" y="129617"/>
                    <a:pt x="113380" y="140402"/>
                  </a:cubicBezTo>
                  <a:cubicBezTo>
                    <a:pt x="113380" y="156584"/>
                    <a:pt x="107475" y="168999"/>
                    <a:pt x="95568" y="177646"/>
                  </a:cubicBezTo>
                  <a:cubicBezTo>
                    <a:pt x="83757" y="186292"/>
                    <a:pt x="67279" y="190615"/>
                    <a:pt x="46228" y="190615"/>
                  </a:cubicBezTo>
                  <a:cubicBezTo>
                    <a:pt x="38895" y="190615"/>
                    <a:pt x="30322" y="189603"/>
                    <a:pt x="20511" y="187580"/>
                  </a:cubicBezTo>
                  <a:cubicBezTo>
                    <a:pt x="10700" y="185558"/>
                    <a:pt x="3556" y="183040"/>
                    <a:pt x="-920" y="180025"/>
                  </a:cubicBezTo>
                  <a:lnTo>
                    <a:pt x="-920" y="152896"/>
                  </a:lnTo>
                  <a:cubicBezTo>
                    <a:pt x="4795" y="157814"/>
                    <a:pt x="12415" y="161859"/>
                    <a:pt x="21940" y="165033"/>
                  </a:cubicBezTo>
                  <a:cubicBezTo>
                    <a:pt x="31465" y="168206"/>
                    <a:pt x="40418" y="169792"/>
                    <a:pt x="48991" y="169792"/>
                  </a:cubicBezTo>
                  <a:cubicBezTo>
                    <a:pt x="75089" y="169792"/>
                    <a:pt x="88139" y="160590"/>
                    <a:pt x="88139" y="142187"/>
                  </a:cubicBezTo>
                  <a:cubicBezTo>
                    <a:pt x="88139" y="137030"/>
                    <a:pt x="86805" y="132389"/>
                    <a:pt x="83948" y="128264"/>
                  </a:cubicBezTo>
                  <a:cubicBezTo>
                    <a:pt x="81185" y="124140"/>
                    <a:pt x="77280" y="120492"/>
                    <a:pt x="72422" y="117320"/>
                  </a:cubicBezTo>
                  <a:cubicBezTo>
                    <a:pt x="67564" y="114148"/>
                    <a:pt x="58421" y="109262"/>
                    <a:pt x="44990" y="102680"/>
                  </a:cubicBezTo>
                  <a:cubicBezTo>
                    <a:pt x="26321" y="93479"/>
                    <a:pt x="14034" y="84935"/>
                    <a:pt x="8128" y="77039"/>
                  </a:cubicBezTo>
                  <a:cubicBezTo>
                    <a:pt x="2127" y="69152"/>
                    <a:pt x="-825" y="60123"/>
                    <a:pt x="-825" y="49969"/>
                  </a:cubicBezTo>
                  <a:cubicBezTo>
                    <a:pt x="-825" y="34662"/>
                    <a:pt x="5367" y="22527"/>
                    <a:pt x="17844" y="13564"/>
                  </a:cubicBezTo>
                  <a:cubicBezTo>
                    <a:pt x="30227" y="4601"/>
                    <a:pt x="45848" y="115"/>
                    <a:pt x="64803" y="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9407525" y="276225"/>
              <a:ext cx="114300" cy="180975"/>
            </a:xfrm>
            <a:custGeom>
              <a:avLst/>
              <a:gdLst>
                <a:gd name="connsiteX0" fmla="*/ -920 w 114300"/>
                <a:gd name="connsiteY0" fmla="*/ 115 h 180975"/>
                <a:gd name="connsiteX1" fmla="*/ 51039 w 114300"/>
                <a:gd name="connsiteY1" fmla="*/ 115 h 180975"/>
                <a:gd name="connsiteX2" fmla="*/ 97026 w 114300"/>
                <a:gd name="connsiteY2" fmla="*/ 14250 h 180975"/>
                <a:gd name="connsiteX3" fmla="*/ 113380 w 114300"/>
                <a:gd name="connsiteY3" fmla="*/ 54674 h 180975"/>
                <a:gd name="connsiteX4" fmla="*/ 94254 w 114300"/>
                <a:gd name="connsiteY4" fmla="*/ 97842 h 180975"/>
                <a:gd name="connsiteX5" fmla="*/ 46429 w 114300"/>
                <a:gd name="connsiteY5" fmla="*/ 113443 h 180975"/>
                <a:gd name="connsiteX6" fmla="*/ 22693 w 114300"/>
                <a:gd name="connsiteY6" fmla="*/ 113443 h 180975"/>
                <a:gd name="connsiteX7" fmla="*/ 22693 w 114300"/>
                <a:gd name="connsiteY7" fmla="*/ 181090 h 180975"/>
                <a:gd name="connsiteX8" fmla="*/ -920 w 114300"/>
                <a:gd name="connsiteY8" fmla="*/ 181090 h 180975"/>
                <a:gd name="connsiteX9" fmla="*/ -920 w 114300"/>
                <a:gd name="connsiteY9" fmla="*/ 115 h 180975"/>
                <a:gd name="connsiteX10" fmla="*/ 22693 w 114300"/>
                <a:gd name="connsiteY10" fmla="*/ 20679 h 180975"/>
                <a:gd name="connsiteX11" fmla="*/ 22693 w 114300"/>
                <a:gd name="connsiteY11" fmla="*/ 92879 h 180975"/>
                <a:gd name="connsiteX12" fmla="*/ 44543 w 114300"/>
                <a:gd name="connsiteY12" fmla="*/ 92879 h 180975"/>
                <a:gd name="connsiteX13" fmla="*/ 77366 w 114300"/>
                <a:gd name="connsiteY13" fmla="*/ 83240 h 180975"/>
                <a:gd name="connsiteX14" fmla="*/ 88586 w 114300"/>
                <a:gd name="connsiteY14" fmla="*/ 55608 h 180975"/>
                <a:gd name="connsiteX15" fmla="*/ 46781 w 114300"/>
                <a:gd name="connsiteY15" fmla="*/ 20679 h 180975"/>
                <a:gd name="connsiteX16" fmla="*/ 22693 w 114300"/>
                <a:gd name="connsiteY16" fmla="*/ 206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300" h="180975">
                  <a:moveTo>
                    <a:pt x="-920" y="115"/>
                  </a:moveTo>
                  <a:lnTo>
                    <a:pt x="51039" y="115"/>
                  </a:lnTo>
                  <a:cubicBezTo>
                    <a:pt x="70794" y="115"/>
                    <a:pt x="86119" y="4830"/>
                    <a:pt x="97026" y="14250"/>
                  </a:cubicBezTo>
                  <a:cubicBezTo>
                    <a:pt x="107931" y="23680"/>
                    <a:pt x="113380" y="37148"/>
                    <a:pt x="113380" y="54674"/>
                  </a:cubicBezTo>
                  <a:cubicBezTo>
                    <a:pt x="113380" y="72438"/>
                    <a:pt x="107008" y="86821"/>
                    <a:pt x="94254" y="97842"/>
                  </a:cubicBezTo>
                  <a:cubicBezTo>
                    <a:pt x="81500" y="108871"/>
                    <a:pt x="65555" y="114063"/>
                    <a:pt x="46429" y="113443"/>
                  </a:cubicBezTo>
                  <a:lnTo>
                    <a:pt x="22693" y="113443"/>
                  </a:lnTo>
                  <a:lnTo>
                    <a:pt x="22693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  <a:moveTo>
                    <a:pt x="22693" y="20679"/>
                  </a:moveTo>
                  <a:lnTo>
                    <a:pt x="22693" y="92879"/>
                  </a:lnTo>
                  <a:lnTo>
                    <a:pt x="44543" y="92879"/>
                  </a:lnTo>
                  <a:cubicBezTo>
                    <a:pt x="58944" y="92879"/>
                    <a:pt x="69889" y="89669"/>
                    <a:pt x="77366" y="83240"/>
                  </a:cubicBezTo>
                  <a:cubicBezTo>
                    <a:pt x="84843" y="76820"/>
                    <a:pt x="88586" y="67609"/>
                    <a:pt x="88586" y="55608"/>
                  </a:cubicBezTo>
                  <a:cubicBezTo>
                    <a:pt x="88586" y="32319"/>
                    <a:pt x="74652" y="20679"/>
                    <a:pt x="46781" y="20679"/>
                  </a:cubicBezTo>
                  <a:lnTo>
                    <a:pt x="22693" y="206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9550400" y="276225"/>
              <a:ext cx="95250" cy="180975"/>
            </a:xfrm>
            <a:custGeom>
              <a:avLst/>
              <a:gdLst>
                <a:gd name="connsiteX0" fmla="*/ -920 w 95250"/>
                <a:gd name="connsiteY0" fmla="*/ 115 h 180975"/>
                <a:gd name="connsiteX1" fmla="*/ 22416 w 95250"/>
                <a:gd name="connsiteY1" fmla="*/ 115 h 180975"/>
                <a:gd name="connsiteX2" fmla="*/ 22416 w 95250"/>
                <a:gd name="connsiteY2" fmla="*/ 160410 h 180975"/>
                <a:gd name="connsiteX3" fmla="*/ 94330 w 95250"/>
                <a:gd name="connsiteY3" fmla="*/ 160410 h 180975"/>
                <a:gd name="connsiteX4" fmla="*/ 94330 w 95250"/>
                <a:gd name="connsiteY4" fmla="*/ 181090 h 180975"/>
                <a:gd name="connsiteX5" fmla="*/ -920 w 95250"/>
                <a:gd name="connsiteY5" fmla="*/ 181090 h 180975"/>
                <a:gd name="connsiteX6" fmla="*/ -920 w 95250"/>
                <a:gd name="connsiteY6" fmla="*/ 11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80975">
                  <a:moveTo>
                    <a:pt x="-920" y="115"/>
                  </a:moveTo>
                  <a:lnTo>
                    <a:pt x="22416" y="115"/>
                  </a:lnTo>
                  <a:lnTo>
                    <a:pt x="22416" y="160410"/>
                  </a:lnTo>
                  <a:lnTo>
                    <a:pt x="94330" y="160410"/>
                  </a:lnTo>
                  <a:lnTo>
                    <a:pt x="94330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9664700" y="276225"/>
              <a:ext cx="142875" cy="190500"/>
            </a:xfrm>
            <a:custGeom>
              <a:avLst/>
              <a:gdLst>
                <a:gd name="connsiteX0" fmla="*/ -920 w 142875"/>
                <a:gd name="connsiteY0" fmla="*/ 115 h 190500"/>
                <a:gd name="connsiteX1" fmla="*/ 23559 w 142875"/>
                <a:gd name="connsiteY1" fmla="*/ 115 h 190500"/>
                <a:gd name="connsiteX2" fmla="*/ 23559 w 142875"/>
                <a:gd name="connsiteY2" fmla="*/ 112843 h 190500"/>
                <a:gd name="connsiteX3" fmla="*/ 71280 w 142875"/>
                <a:gd name="connsiteY3" fmla="*/ 169086 h 190500"/>
                <a:gd name="connsiteX4" fmla="*/ 117476 w 142875"/>
                <a:gd name="connsiteY4" fmla="*/ 114653 h 190500"/>
                <a:gd name="connsiteX5" fmla="*/ 117476 w 142875"/>
                <a:gd name="connsiteY5" fmla="*/ 115 h 190500"/>
                <a:gd name="connsiteX6" fmla="*/ 141955 w 142875"/>
                <a:gd name="connsiteY6" fmla="*/ 115 h 190500"/>
                <a:gd name="connsiteX7" fmla="*/ 141955 w 142875"/>
                <a:gd name="connsiteY7" fmla="*/ 111148 h 190500"/>
                <a:gd name="connsiteX8" fmla="*/ 68994 w 142875"/>
                <a:gd name="connsiteY8" fmla="*/ 190615 h 190500"/>
                <a:gd name="connsiteX9" fmla="*/ -920 w 142875"/>
                <a:gd name="connsiteY9" fmla="*/ 113929 h 190500"/>
                <a:gd name="connsiteX10" fmla="*/ -920 w 142875"/>
                <a:gd name="connsiteY10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90500">
                  <a:moveTo>
                    <a:pt x="-920" y="115"/>
                  </a:moveTo>
                  <a:lnTo>
                    <a:pt x="23559" y="115"/>
                  </a:lnTo>
                  <a:lnTo>
                    <a:pt x="23559" y="112843"/>
                  </a:lnTo>
                  <a:cubicBezTo>
                    <a:pt x="23559" y="150338"/>
                    <a:pt x="39466" y="169086"/>
                    <a:pt x="71280" y="169086"/>
                  </a:cubicBezTo>
                  <a:cubicBezTo>
                    <a:pt x="102046" y="169086"/>
                    <a:pt x="117476" y="150942"/>
                    <a:pt x="117476" y="114653"/>
                  </a:cubicBezTo>
                  <a:lnTo>
                    <a:pt x="117476" y="115"/>
                  </a:lnTo>
                  <a:lnTo>
                    <a:pt x="141955" y="115"/>
                  </a:lnTo>
                  <a:lnTo>
                    <a:pt x="141955" y="111148"/>
                  </a:lnTo>
                  <a:cubicBezTo>
                    <a:pt x="141955" y="164126"/>
                    <a:pt x="117666" y="190615"/>
                    <a:pt x="68994" y="190615"/>
                  </a:cubicBezTo>
                  <a:cubicBezTo>
                    <a:pt x="22416" y="190615"/>
                    <a:pt x="-920" y="165054"/>
                    <a:pt x="-920" y="113929"/>
                  </a:cubicBezTo>
                  <a:lnTo>
                    <a:pt x="-920" y="1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8759825" y="266700"/>
              <a:ext cx="1495425" cy="200025"/>
            </a:xfrm>
            <a:custGeom>
              <a:avLst/>
              <a:gdLst>
                <a:gd name="connsiteX0" fmla="*/ 1231520 w 1495425"/>
                <a:gd name="connsiteY0" fmla="*/ 178615 h 200025"/>
                <a:gd name="connsiteX1" fmla="*/ 1238950 w 1495425"/>
                <a:gd name="connsiteY1" fmla="*/ 181469 h 200025"/>
                <a:gd name="connsiteX2" fmla="*/ 1241902 w 1495425"/>
                <a:gd name="connsiteY2" fmla="*/ 188842 h 200025"/>
                <a:gd name="connsiteX3" fmla="*/ 1238950 w 1495425"/>
                <a:gd name="connsiteY3" fmla="*/ 196216 h 200025"/>
                <a:gd name="connsiteX4" fmla="*/ 1231520 w 1495425"/>
                <a:gd name="connsiteY4" fmla="*/ 199188 h 200025"/>
                <a:gd name="connsiteX5" fmla="*/ 1224376 w 1495425"/>
                <a:gd name="connsiteY5" fmla="*/ 196216 h 200025"/>
                <a:gd name="connsiteX6" fmla="*/ 1221518 w 1495425"/>
                <a:gd name="connsiteY6" fmla="*/ 188842 h 200025"/>
                <a:gd name="connsiteX7" fmla="*/ 1224376 w 1495425"/>
                <a:gd name="connsiteY7" fmla="*/ 181469 h 200025"/>
                <a:gd name="connsiteX8" fmla="*/ 1231520 w 1495425"/>
                <a:gd name="connsiteY8" fmla="*/ 178615 h 200025"/>
                <a:gd name="connsiteX9" fmla="*/ 560884 w 1495425"/>
                <a:gd name="connsiteY9" fmla="*/ 73010 h 200025"/>
                <a:gd name="connsiteX10" fmla="*/ 530756 w 1495425"/>
                <a:gd name="connsiteY10" fmla="*/ 85383 h 200025"/>
                <a:gd name="connsiteX11" fmla="*/ 516050 w 1495425"/>
                <a:gd name="connsiteY11" fmla="*/ 120940 h 200025"/>
                <a:gd name="connsiteX12" fmla="*/ 599060 w 1495425"/>
                <a:gd name="connsiteY12" fmla="*/ 120940 h 200025"/>
                <a:gd name="connsiteX13" fmla="*/ 588316 w 1495425"/>
                <a:gd name="connsiteY13" fmla="*/ 85564 h 200025"/>
                <a:gd name="connsiteX14" fmla="*/ 560884 w 1495425"/>
                <a:gd name="connsiteY14" fmla="*/ 73010 h 200025"/>
                <a:gd name="connsiteX15" fmla="*/ 345142 w 1495425"/>
                <a:gd name="connsiteY15" fmla="*/ 65399 h 200025"/>
                <a:gd name="connsiteX16" fmla="*/ 356696 w 1495425"/>
                <a:gd name="connsiteY16" fmla="*/ 65399 h 200025"/>
                <a:gd name="connsiteX17" fmla="*/ 356696 w 1495425"/>
                <a:gd name="connsiteY17" fmla="*/ 196929 h 200025"/>
                <a:gd name="connsiteX18" fmla="*/ 345142 w 1495425"/>
                <a:gd name="connsiteY18" fmla="*/ 196929 h 200025"/>
                <a:gd name="connsiteX19" fmla="*/ 1451452 w 1495425"/>
                <a:gd name="connsiteY19" fmla="*/ 62189 h 200025"/>
                <a:gd name="connsiteX20" fmla="*/ 1483456 w 1495425"/>
                <a:gd name="connsiteY20" fmla="*/ 76401 h 200025"/>
                <a:gd name="connsiteX21" fmla="*/ 1494505 w 1495425"/>
                <a:gd name="connsiteY21" fmla="*/ 116892 h 200025"/>
                <a:gd name="connsiteX22" fmla="*/ 1494505 w 1495425"/>
                <a:gd name="connsiteY22" fmla="*/ 196929 h 200025"/>
                <a:gd name="connsiteX23" fmla="*/ 1482980 w 1495425"/>
                <a:gd name="connsiteY23" fmla="*/ 196929 h 200025"/>
                <a:gd name="connsiteX24" fmla="*/ 1482980 w 1495425"/>
                <a:gd name="connsiteY24" fmla="*/ 120340 h 200025"/>
                <a:gd name="connsiteX25" fmla="*/ 1449452 w 1495425"/>
                <a:gd name="connsiteY25" fmla="*/ 73010 h 200025"/>
                <a:gd name="connsiteX26" fmla="*/ 1418686 w 1495425"/>
                <a:gd name="connsiteY26" fmla="*/ 86926 h 200025"/>
                <a:gd name="connsiteX27" fmla="*/ 1406685 w 1495425"/>
                <a:gd name="connsiteY27" fmla="*/ 121416 h 200025"/>
                <a:gd name="connsiteX28" fmla="*/ 1406685 w 1495425"/>
                <a:gd name="connsiteY28" fmla="*/ 196929 h 200025"/>
                <a:gd name="connsiteX29" fmla="*/ 1395159 w 1495425"/>
                <a:gd name="connsiteY29" fmla="*/ 196929 h 200025"/>
                <a:gd name="connsiteX30" fmla="*/ 1395159 w 1495425"/>
                <a:gd name="connsiteY30" fmla="*/ 65399 h 200025"/>
                <a:gd name="connsiteX31" fmla="*/ 1406685 w 1495425"/>
                <a:gd name="connsiteY31" fmla="*/ 65399 h 200025"/>
                <a:gd name="connsiteX32" fmla="*/ 1406685 w 1495425"/>
                <a:gd name="connsiteY32" fmla="*/ 89307 h 200025"/>
                <a:gd name="connsiteX33" fmla="*/ 1407256 w 1495425"/>
                <a:gd name="connsiteY33" fmla="*/ 89307 h 200025"/>
                <a:gd name="connsiteX34" fmla="*/ 1451452 w 1495425"/>
                <a:gd name="connsiteY34" fmla="*/ 62189 h 200025"/>
                <a:gd name="connsiteX35" fmla="*/ 1336295 w 1495425"/>
                <a:gd name="connsiteY35" fmla="*/ 62189 h 200025"/>
                <a:gd name="connsiteX36" fmla="*/ 1364870 w 1495425"/>
                <a:gd name="connsiteY36" fmla="*/ 68371 h 200025"/>
                <a:gd name="connsiteX37" fmla="*/ 1364870 w 1495425"/>
                <a:gd name="connsiteY37" fmla="*/ 81697 h 200025"/>
                <a:gd name="connsiteX38" fmla="*/ 1334485 w 1495425"/>
                <a:gd name="connsiteY38" fmla="*/ 73010 h 200025"/>
                <a:gd name="connsiteX39" fmla="*/ 1297718 w 1495425"/>
                <a:gd name="connsiteY39" fmla="*/ 89660 h 200025"/>
                <a:gd name="connsiteX40" fmla="*/ 1283621 w 1495425"/>
                <a:gd name="connsiteY40" fmla="*/ 132713 h 200025"/>
                <a:gd name="connsiteX41" fmla="*/ 1296480 w 1495425"/>
                <a:gd name="connsiteY41" fmla="*/ 173799 h 200025"/>
                <a:gd name="connsiteX42" fmla="*/ 1330676 w 1495425"/>
                <a:gd name="connsiteY42" fmla="*/ 189318 h 200025"/>
                <a:gd name="connsiteX43" fmla="*/ 1364393 w 1495425"/>
                <a:gd name="connsiteY43" fmla="*/ 178853 h 200025"/>
                <a:gd name="connsiteX44" fmla="*/ 1364393 w 1495425"/>
                <a:gd name="connsiteY44" fmla="*/ 191102 h 200025"/>
                <a:gd name="connsiteX45" fmla="*/ 1330103 w 1495425"/>
                <a:gd name="connsiteY45" fmla="*/ 200140 h 200025"/>
                <a:gd name="connsiteX46" fmla="*/ 1287622 w 1495425"/>
                <a:gd name="connsiteY46" fmla="*/ 181707 h 200025"/>
                <a:gd name="connsiteX47" fmla="*/ 1271429 w 1495425"/>
                <a:gd name="connsiteY47" fmla="*/ 133427 h 200025"/>
                <a:gd name="connsiteX48" fmla="*/ 1289622 w 1495425"/>
                <a:gd name="connsiteY48" fmla="*/ 82173 h 200025"/>
                <a:gd name="connsiteX49" fmla="*/ 1336295 w 1495425"/>
                <a:gd name="connsiteY49" fmla="*/ 62189 h 200025"/>
                <a:gd name="connsiteX50" fmla="*/ 561350 w 1495425"/>
                <a:gd name="connsiteY50" fmla="*/ 62189 h 200025"/>
                <a:gd name="connsiteX51" fmla="*/ 598298 w 1495425"/>
                <a:gd name="connsiteY51" fmla="*/ 79439 h 200025"/>
                <a:gd name="connsiteX52" fmla="*/ 611204 w 1495425"/>
                <a:gd name="connsiteY52" fmla="*/ 126407 h 200025"/>
                <a:gd name="connsiteX53" fmla="*/ 611204 w 1495425"/>
                <a:gd name="connsiteY53" fmla="*/ 131646 h 200025"/>
                <a:gd name="connsiteX54" fmla="*/ 515583 w 1495425"/>
                <a:gd name="connsiteY54" fmla="*/ 131646 h 200025"/>
                <a:gd name="connsiteX55" fmla="*/ 527841 w 1495425"/>
                <a:gd name="connsiteY55" fmla="*/ 174037 h 200025"/>
                <a:gd name="connsiteX56" fmla="*/ 561579 w 1495425"/>
                <a:gd name="connsiteY56" fmla="*/ 189318 h 200025"/>
                <a:gd name="connsiteX57" fmla="*/ 603965 w 1495425"/>
                <a:gd name="connsiteY57" fmla="*/ 173026 h 200025"/>
                <a:gd name="connsiteX58" fmla="*/ 603965 w 1495425"/>
                <a:gd name="connsiteY58" fmla="*/ 185632 h 200025"/>
                <a:gd name="connsiteX59" fmla="*/ 559245 w 1495425"/>
                <a:gd name="connsiteY59" fmla="*/ 200140 h 200025"/>
                <a:gd name="connsiteX60" fmla="*/ 518849 w 1495425"/>
                <a:gd name="connsiteY60" fmla="*/ 181885 h 200025"/>
                <a:gd name="connsiteX61" fmla="*/ 503438 w 1495425"/>
                <a:gd name="connsiteY61" fmla="*/ 130455 h 200025"/>
                <a:gd name="connsiteX62" fmla="*/ 519555 w 1495425"/>
                <a:gd name="connsiteY62" fmla="*/ 81935 h 200025"/>
                <a:gd name="connsiteX63" fmla="*/ 561350 w 1495425"/>
                <a:gd name="connsiteY63" fmla="*/ 62189 h 200025"/>
                <a:gd name="connsiteX64" fmla="*/ 453880 w 1495425"/>
                <a:gd name="connsiteY64" fmla="*/ 62189 h 200025"/>
                <a:gd name="connsiteX65" fmla="*/ 482483 w 1495425"/>
                <a:gd name="connsiteY65" fmla="*/ 68371 h 200025"/>
                <a:gd name="connsiteX66" fmla="*/ 482483 w 1495425"/>
                <a:gd name="connsiteY66" fmla="*/ 81697 h 200025"/>
                <a:gd name="connsiteX67" fmla="*/ 452127 w 1495425"/>
                <a:gd name="connsiteY67" fmla="*/ 73010 h 200025"/>
                <a:gd name="connsiteX68" fmla="*/ 415351 w 1495425"/>
                <a:gd name="connsiteY68" fmla="*/ 89660 h 200025"/>
                <a:gd name="connsiteX69" fmla="*/ 401225 w 1495425"/>
                <a:gd name="connsiteY69" fmla="*/ 132713 h 200025"/>
                <a:gd name="connsiteX70" fmla="*/ 414122 w 1495425"/>
                <a:gd name="connsiteY70" fmla="*/ 173799 h 200025"/>
                <a:gd name="connsiteX71" fmla="*/ 448279 w 1495425"/>
                <a:gd name="connsiteY71" fmla="*/ 189318 h 200025"/>
                <a:gd name="connsiteX72" fmla="*/ 482017 w 1495425"/>
                <a:gd name="connsiteY72" fmla="*/ 178853 h 200025"/>
                <a:gd name="connsiteX73" fmla="*/ 482017 w 1495425"/>
                <a:gd name="connsiteY73" fmla="*/ 191102 h 200025"/>
                <a:gd name="connsiteX74" fmla="*/ 447689 w 1495425"/>
                <a:gd name="connsiteY74" fmla="*/ 200140 h 200025"/>
                <a:gd name="connsiteX75" fmla="*/ 405255 w 1495425"/>
                <a:gd name="connsiteY75" fmla="*/ 181707 h 200025"/>
                <a:gd name="connsiteX76" fmla="*/ 389081 w 1495425"/>
                <a:gd name="connsiteY76" fmla="*/ 133427 h 200025"/>
                <a:gd name="connsiteX77" fmla="*/ 407236 w 1495425"/>
                <a:gd name="connsiteY77" fmla="*/ 82173 h 200025"/>
                <a:gd name="connsiteX78" fmla="*/ 453880 w 1495425"/>
                <a:gd name="connsiteY78" fmla="*/ 62189 h 200025"/>
                <a:gd name="connsiteX79" fmla="*/ 84195 w 1495425"/>
                <a:gd name="connsiteY79" fmla="*/ 21280 h 200025"/>
                <a:gd name="connsiteX80" fmla="*/ 32294 w 1495425"/>
                <a:gd name="connsiteY80" fmla="*/ 44530 h 200025"/>
                <a:gd name="connsiteX81" fmla="*/ 11920 w 1495425"/>
                <a:gd name="connsiteY81" fmla="*/ 105357 h 200025"/>
                <a:gd name="connsiteX82" fmla="*/ 31189 w 1495425"/>
                <a:gd name="connsiteY82" fmla="*/ 165950 h 200025"/>
                <a:gd name="connsiteX83" fmla="*/ 82671 w 1495425"/>
                <a:gd name="connsiteY83" fmla="*/ 188486 h 200025"/>
                <a:gd name="connsiteX84" fmla="*/ 135735 w 1495425"/>
                <a:gd name="connsiteY84" fmla="*/ 166188 h 200025"/>
                <a:gd name="connsiteX85" fmla="*/ 155300 w 1495425"/>
                <a:gd name="connsiteY85" fmla="*/ 104052 h 200025"/>
                <a:gd name="connsiteX86" fmla="*/ 136202 w 1495425"/>
                <a:gd name="connsiteY86" fmla="*/ 43168 h 200025"/>
                <a:gd name="connsiteX87" fmla="*/ 84195 w 1495425"/>
                <a:gd name="connsiteY87" fmla="*/ 21280 h 200025"/>
                <a:gd name="connsiteX88" fmla="*/ 350857 w 1495425"/>
                <a:gd name="connsiteY88" fmla="*/ 12717 h 200025"/>
                <a:gd name="connsiteX89" fmla="*/ 357696 w 1495425"/>
                <a:gd name="connsiteY89" fmla="*/ 15279 h 200025"/>
                <a:gd name="connsiteX90" fmla="*/ 360668 w 1495425"/>
                <a:gd name="connsiteY90" fmla="*/ 22232 h 200025"/>
                <a:gd name="connsiteX91" fmla="*/ 357753 w 1495425"/>
                <a:gd name="connsiteY91" fmla="*/ 29309 h 200025"/>
                <a:gd name="connsiteX92" fmla="*/ 350857 w 1495425"/>
                <a:gd name="connsiteY92" fmla="*/ 32224 h 200025"/>
                <a:gd name="connsiteX93" fmla="*/ 344152 w 1495425"/>
                <a:gd name="connsiteY93" fmla="*/ 29433 h 200025"/>
                <a:gd name="connsiteX94" fmla="*/ 341285 w 1495425"/>
                <a:gd name="connsiteY94" fmla="*/ 22232 h 200025"/>
                <a:gd name="connsiteX95" fmla="*/ 344209 w 1495425"/>
                <a:gd name="connsiteY95" fmla="*/ 15393 h 200025"/>
                <a:gd name="connsiteX96" fmla="*/ 350857 w 1495425"/>
                <a:gd name="connsiteY96" fmla="*/ 12717 h 200025"/>
                <a:gd name="connsiteX97" fmla="*/ 86291 w 1495425"/>
                <a:gd name="connsiteY97" fmla="*/ 9630 h 200025"/>
                <a:gd name="connsiteX98" fmla="*/ 145489 w 1495425"/>
                <a:gd name="connsiteY98" fmla="*/ 35138 h 200025"/>
                <a:gd name="connsiteX99" fmla="*/ 168139 w 1495425"/>
                <a:gd name="connsiteY99" fmla="*/ 102032 h 200025"/>
                <a:gd name="connsiteX100" fmla="*/ 144965 w 1495425"/>
                <a:gd name="connsiteY100" fmla="*/ 173918 h 200025"/>
                <a:gd name="connsiteX101" fmla="*/ 82910 w 1495425"/>
                <a:gd name="connsiteY101" fmla="*/ 200140 h 200025"/>
                <a:gd name="connsiteX102" fmla="*/ 21845 w 1495425"/>
                <a:gd name="connsiteY102" fmla="*/ 174215 h 200025"/>
                <a:gd name="connsiteX103" fmla="*/ -920 w 1495425"/>
                <a:gd name="connsiteY103" fmla="*/ 106785 h 200025"/>
                <a:gd name="connsiteX104" fmla="*/ 22436 w 1495425"/>
                <a:gd name="connsiteY104" fmla="*/ 36148 h 200025"/>
                <a:gd name="connsiteX105" fmla="*/ 86291 w 1495425"/>
                <a:gd name="connsiteY105" fmla="*/ 9630 h 200025"/>
                <a:gd name="connsiteX106" fmla="*/ 316520 w 1495425"/>
                <a:gd name="connsiteY106" fmla="*/ 115 h 200025"/>
                <a:gd name="connsiteX107" fmla="*/ 330178 w 1495425"/>
                <a:gd name="connsiteY107" fmla="*/ 2611 h 200025"/>
                <a:gd name="connsiteX108" fmla="*/ 330178 w 1495425"/>
                <a:gd name="connsiteY108" fmla="*/ 14622 h 200025"/>
                <a:gd name="connsiteX109" fmla="*/ 316053 w 1495425"/>
                <a:gd name="connsiteY109" fmla="*/ 10935 h 200025"/>
                <a:gd name="connsiteX110" fmla="*/ 292231 w 1495425"/>
                <a:gd name="connsiteY110" fmla="*/ 43520 h 200025"/>
                <a:gd name="connsiteX111" fmla="*/ 292231 w 1495425"/>
                <a:gd name="connsiteY111" fmla="*/ 65399 h 200025"/>
                <a:gd name="connsiteX112" fmla="*/ 326445 w 1495425"/>
                <a:gd name="connsiteY112" fmla="*/ 65399 h 200025"/>
                <a:gd name="connsiteX113" fmla="*/ 326445 w 1495425"/>
                <a:gd name="connsiteY113" fmla="*/ 76220 h 200025"/>
                <a:gd name="connsiteX114" fmla="*/ 292231 w 1495425"/>
                <a:gd name="connsiteY114" fmla="*/ 76220 h 200025"/>
                <a:gd name="connsiteX115" fmla="*/ 292231 w 1495425"/>
                <a:gd name="connsiteY115" fmla="*/ 196929 h 200025"/>
                <a:gd name="connsiteX116" fmla="*/ 280677 w 1495425"/>
                <a:gd name="connsiteY116" fmla="*/ 196929 h 200025"/>
                <a:gd name="connsiteX117" fmla="*/ 280677 w 1495425"/>
                <a:gd name="connsiteY117" fmla="*/ 76220 h 200025"/>
                <a:gd name="connsiteX118" fmla="*/ 257436 w 1495425"/>
                <a:gd name="connsiteY118" fmla="*/ 76220 h 200025"/>
                <a:gd name="connsiteX119" fmla="*/ 257436 w 1495425"/>
                <a:gd name="connsiteY119" fmla="*/ 65399 h 200025"/>
                <a:gd name="connsiteX120" fmla="*/ 280677 w 1495425"/>
                <a:gd name="connsiteY120" fmla="*/ 65399 h 200025"/>
                <a:gd name="connsiteX121" fmla="*/ 280677 w 1495425"/>
                <a:gd name="connsiteY121" fmla="*/ 42568 h 200025"/>
                <a:gd name="connsiteX122" fmla="*/ 290945 w 1495425"/>
                <a:gd name="connsiteY122" fmla="*/ 10935 h 200025"/>
                <a:gd name="connsiteX123" fmla="*/ 316520 w 1495425"/>
                <a:gd name="connsiteY123" fmla="*/ 115 h 200025"/>
                <a:gd name="connsiteX124" fmla="*/ 245044 w 1495425"/>
                <a:gd name="connsiteY124" fmla="*/ 115 h 200025"/>
                <a:gd name="connsiteX125" fmla="*/ 258703 w 1495425"/>
                <a:gd name="connsiteY125" fmla="*/ 2611 h 200025"/>
                <a:gd name="connsiteX126" fmla="*/ 258703 w 1495425"/>
                <a:gd name="connsiteY126" fmla="*/ 14622 h 200025"/>
                <a:gd name="connsiteX127" fmla="*/ 244577 w 1495425"/>
                <a:gd name="connsiteY127" fmla="*/ 10935 h 200025"/>
                <a:gd name="connsiteX128" fmla="*/ 220755 w 1495425"/>
                <a:gd name="connsiteY128" fmla="*/ 43520 h 200025"/>
                <a:gd name="connsiteX129" fmla="*/ 220755 w 1495425"/>
                <a:gd name="connsiteY129" fmla="*/ 65399 h 200025"/>
                <a:gd name="connsiteX130" fmla="*/ 254969 w 1495425"/>
                <a:gd name="connsiteY130" fmla="*/ 65399 h 200025"/>
                <a:gd name="connsiteX131" fmla="*/ 254969 w 1495425"/>
                <a:gd name="connsiteY131" fmla="*/ 76220 h 200025"/>
                <a:gd name="connsiteX132" fmla="*/ 220755 w 1495425"/>
                <a:gd name="connsiteY132" fmla="*/ 76220 h 200025"/>
                <a:gd name="connsiteX133" fmla="*/ 220755 w 1495425"/>
                <a:gd name="connsiteY133" fmla="*/ 196929 h 200025"/>
                <a:gd name="connsiteX134" fmla="*/ 209201 w 1495425"/>
                <a:gd name="connsiteY134" fmla="*/ 196929 h 200025"/>
                <a:gd name="connsiteX135" fmla="*/ 209201 w 1495425"/>
                <a:gd name="connsiteY135" fmla="*/ 76220 h 200025"/>
                <a:gd name="connsiteX136" fmla="*/ 185970 w 1495425"/>
                <a:gd name="connsiteY136" fmla="*/ 76220 h 200025"/>
                <a:gd name="connsiteX137" fmla="*/ 185970 w 1495425"/>
                <a:gd name="connsiteY137" fmla="*/ 65399 h 200025"/>
                <a:gd name="connsiteX138" fmla="*/ 209201 w 1495425"/>
                <a:gd name="connsiteY138" fmla="*/ 65399 h 200025"/>
                <a:gd name="connsiteX139" fmla="*/ 209201 w 1495425"/>
                <a:gd name="connsiteY139" fmla="*/ 42568 h 200025"/>
                <a:gd name="connsiteX140" fmla="*/ 219469 w 1495425"/>
                <a:gd name="connsiteY140" fmla="*/ 10935 h 200025"/>
                <a:gd name="connsiteX141" fmla="*/ 245044 w 1495425"/>
                <a:gd name="connsiteY141" fmla="*/ 11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495425" h="200025">
                  <a:moveTo>
                    <a:pt x="1231520" y="178615"/>
                  </a:moveTo>
                  <a:cubicBezTo>
                    <a:pt x="1234472" y="178615"/>
                    <a:pt x="1236853" y="179567"/>
                    <a:pt x="1238950" y="181469"/>
                  </a:cubicBezTo>
                  <a:cubicBezTo>
                    <a:pt x="1240950" y="183372"/>
                    <a:pt x="1241902" y="185830"/>
                    <a:pt x="1241902" y="188842"/>
                  </a:cubicBezTo>
                  <a:cubicBezTo>
                    <a:pt x="1241902" y="191776"/>
                    <a:pt x="1240950" y="194234"/>
                    <a:pt x="1238950" y="196216"/>
                  </a:cubicBezTo>
                  <a:cubicBezTo>
                    <a:pt x="1236853" y="198198"/>
                    <a:pt x="1234472" y="199188"/>
                    <a:pt x="1231520" y="199188"/>
                  </a:cubicBezTo>
                  <a:cubicBezTo>
                    <a:pt x="1228662" y="199188"/>
                    <a:pt x="1226281" y="198198"/>
                    <a:pt x="1224376" y="196216"/>
                  </a:cubicBezTo>
                  <a:cubicBezTo>
                    <a:pt x="1222471" y="194234"/>
                    <a:pt x="1221518" y="191776"/>
                    <a:pt x="1221518" y="188842"/>
                  </a:cubicBezTo>
                  <a:cubicBezTo>
                    <a:pt x="1221518" y="185830"/>
                    <a:pt x="1222471" y="183372"/>
                    <a:pt x="1224376" y="181469"/>
                  </a:cubicBezTo>
                  <a:cubicBezTo>
                    <a:pt x="1226281" y="179567"/>
                    <a:pt x="1228662" y="178615"/>
                    <a:pt x="1231520" y="178615"/>
                  </a:cubicBezTo>
                  <a:close/>
                  <a:moveTo>
                    <a:pt x="560884" y="73010"/>
                  </a:moveTo>
                  <a:cubicBezTo>
                    <a:pt x="548739" y="73010"/>
                    <a:pt x="538700" y="77134"/>
                    <a:pt x="530756" y="85383"/>
                  </a:cubicBezTo>
                  <a:cubicBezTo>
                    <a:pt x="522822" y="93622"/>
                    <a:pt x="517916" y="105481"/>
                    <a:pt x="516050" y="120940"/>
                  </a:cubicBezTo>
                  <a:lnTo>
                    <a:pt x="599060" y="120940"/>
                  </a:lnTo>
                  <a:cubicBezTo>
                    <a:pt x="598517" y="105719"/>
                    <a:pt x="594936" y="93927"/>
                    <a:pt x="588316" y="85564"/>
                  </a:cubicBezTo>
                  <a:cubicBezTo>
                    <a:pt x="581706" y="77191"/>
                    <a:pt x="572551" y="73010"/>
                    <a:pt x="560884" y="73010"/>
                  </a:cubicBezTo>
                  <a:close/>
                  <a:moveTo>
                    <a:pt x="345142" y="65399"/>
                  </a:moveTo>
                  <a:lnTo>
                    <a:pt x="356696" y="65399"/>
                  </a:lnTo>
                  <a:lnTo>
                    <a:pt x="356696" y="196929"/>
                  </a:lnTo>
                  <a:lnTo>
                    <a:pt x="345142" y="196929"/>
                  </a:lnTo>
                  <a:close/>
                  <a:moveTo>
                    <a:pt x="1451452" y="62189"/>
                  </a:moveTo>
                  <a:cubicBezTo>
                    <a:pt x="1465358" y="62189"/>
                    <a:pt x="1476027" y="66933"/>
                    <a:pt x="1483456" y="76401"/>
                  </a:cubicBezTo>
                  <a:cubicBezTo>
                    <a:pt x="1490790" y="85878"/>
                    <a:pt x="1494505" y="99375"/>
                    <a:pt x="1494505" y="116892"/>
                  </a:cubicBezTo>
                  <a:lnTo>
                    <a:pt x="1494505" y="196929"/>
                  </a:lnTo>
                  <a:lnTo>
                    <a:pt x="1482980" y="196929"/>
                  </a:lnTo>
                  <a:lnTo>
                    <a:pt x="1482980" y="120340"/>
                  </a:lnTo>
                  <a:cubicBezTo>
                    <a:pt x="1482980" y="88793"/>
                    <a:pt x="1471740" y="73010"/>
                    <a:pt x="1449452" y="73010"/>
                  </a:cubicBezTo>
                  <a:cubicBezTo>
                    <a:pt x="1436974" y="73010"/>
                    <a:pt x="1426782" y="77648"/>
                    <a:pt x="1418686" y="86926"/>
                  </a:cubicBezTo>
                  <a:cubicBezTo>
                    <a:pt x="1410685" y="96203"/>
                    <a:pt x="1406685" y="107700"/>
                    <a:pt x="1406685" y="121416"/>
                  </a:cubicBezTo>
                  <a:lnTo>
                    <a:pt x="1406685" y="196929"/>
                  </a:lnTo>
                  <a:lnTo>
                    <a:pt x="1395159" y="196929"/>
                  </a:lnTo>
                  <a:lnTo>
                    <a:pt x="1395159" y="65399"/>
                  </a:lnTo>
                  <a:lnTo>
                    <a:pt x="1406685" y="65399"/>
                  </a:lnTo>
                  <a:lnTo>
                    <a:pt x="1406685" y="89307"/>
                  </a:lnTo>
                  <a:lnTo>
                    <a:pt x="1407256" y="89307"/>
                  </a:lnTo>
                  <a:cubicBezTo>
                    <a:pt x="1416685" y="71229"/>
                    <a:pt x="1431450" y="62189"/>
                    <a:pt x="1451452" y="62189"/>
                  </a:cubicBezTo>
                  <a:close/>
                  <a:moveTo>
                    <a:pt x="1336295" y="62189"/>
                  </a:moveTo>
                  <a:cubicBezTo>
                    <a:pt x="1346106" y="62189"/>
                    <a:pt x="1355631" y="64256"/>
                    <a:pt x="1364870" y="68371"/>
                  </a:cubicBezTo>
                  <a:lnTo>
                    <a:pt x="1364870" y="81697"/>
                  </a:lnTo>
                  <a:cubicBezTo>
                    <a:pt x="1355631" y="75905"/>
                    <a:pt x="1345534" y="73010"/>
                    <a:pt x="1334485" y="73010"/>
                  </a:cubicBezTo>
                  <a:cubicBezTo>
                    <a:pt x="1319436" y="73010"/>
                    <a:pt x="1307148" y="78563"/>
                    <a:pt x="1297718" y="89660"/>
                  </a:cubicBezTo>
                  <a:cubicBezTo>
                    <a:pt x="1288289" y="100766"/>
                    <a:pt x="1283621" y="115110"/>
                    <a:pt x="1283621" y="132713"/>
                  </a:cubicBezTo>
                  <a:cubicBezTo>
                    <a:pt x="1283621" y="149757"/>
                    <a:pt x="1287908" y="163453"/>
                    <a:pt x="1296480" y="173799"/>
                  </a:cubicBezTo>
                  <a:cubicBezTo>
                    <a:pt x="1305053" y="184146"/>
                    <a:pt x="1316483" y="189318"/>
                    <a:pt x="1330676" y="189318"/>
                  </a:cubicBezTo>
                  <a:cubicBezTo>
                    <a:pt x="1343534" y="189318"/>
                    <a:pt x="1354773" y="185830"/>
                    <a:pt x="1364393" y="178853"/>
                  </a:cubicBezTo>
                  <a:lnTo>
                    <a:pt x="1364393" y="191102"/>
                  </a:lnTo>
                  <a:cubicBezTo>
                    <a:pt x="1354773" y="197127"/>
                    <a:pt x="1343343" y="200140"/>
                    <a:pt x="1330103" y="200140"/>
                  </a:cubicBezTo>
                  <a:cubicBezTo>
                    <a:pt x="1312578" y="200140"/>
                    <a:pt x="1298386" y="193995"/>
                    <a:pt x="1287622" y="181707"/>
                  </a:cubicBezTo>
                  <a:cubicBezTo>
                    <a:pt x="1276859" y="169419"/>
                    <a:pt x="1271429" y="153325"/>
                    <a:pt x="1271429" y="133427"/>
                  </a:cubicBezTo>
                  <a:cubicBezTo>
                    <a:pt x="1271429" y="112577"/>
                    <a:pt x="1277525" y="95489"/>
                    <a:pt x="1289622" y="82173"/>
                  </a:cubicBezTo>
                  <a:cubicBezTo>
                    <a:pt x="1301719" y="68847"/>
                    <a:pt x="1317245" y="62189"/>
                    <a:pt x="1336295" y="62189"/>
                  </a:cubicBezTo>
                  <a:close/>
                  <a:moveTo>
                    <a:pt x="561350" y="62189"/>
                  </a:moveTo>
                  <a:cubicBezTo>
                    <a:pt x="577381" y="62189"/>
                    <a:pt x="589697" y="67943"/>
                    <a:pt x="598298" y="79439"/>
                  </a:cubicBezTo>
                  <a:cubicBezTo>
                    <a:pt x="606899" y="90926"/>
                    <a:pt x="611204" y="106585"/>
                    <a:pt x="611204" y="126407"/>
                  </a:cubicBezTo>
                  <a:lnTo>
                    <a:pt x="611204" y="131646"/>
                  </a:lnTo>
                  <a:lnTo>
                    <a:pt x="515583" y="131646"/>
                  </a:lnTo>
                  <a:cubicBezTo>
                    <a:pt x="515583" y="149718"/>
                    <a:pt x="519669" y="163849"/>
                    <a:pt x="527841" y="174037"/>
                  </a:cubicBezTo>
                  <a:cubicBezTo>
                    <a:pt x="536014" y="184225"/>
                    <a:pt x="547263" y="189318"/>
                    <a:pt x="561579" y="189318"/>
                  </a:cubicBezTo>
                  <a:cubicBezTo>
                    <a:pt x="576057" y="189318"/>
                    <a:pt x="590182" y="183888"/>
                    <a:pt x="603965" y="173026"/>
                  </a:cubicBezTo>
                  <a:lnTo>
                    <a:pt x="603965" y="185632"/>
                  </a:lnTo>
                  <a:cubicBezTo>
                    <a:pt x="590573" y="195304"/>
                    <a:pt x="575666" y="200140"/>
                    <a:pt x="559245" y="200140"/>
                  </a:cubicBezTo>
                  <a:cubicBezTo>
                    <a:pt x="542586" y="200140"/>
                    <a:pt x="529127" y="194055"/>
                    <a:pt x="518849" y="181885"/>
                  </a:cubicBezTo>
                  <a:cubicBezTo>
                    <a:pt x="508572" y="169716"/>
                    <a:pt x="503438" y="152571"/>
                    <a:pt x="503438" y="130455"/>
                  </a:cubicBezTo>
                  <a:cubicBezTo>
                    <a:pt x="503438" y="111262"/>
                    <a:pt x="508811" y="95089"/>
                    <a:pt x="519555" y="81935"/>
                  </a:cubicBezTo>
                  <a:cubicBezTo>
                    <a:pt x="530289" y="68771"/>
                    <a:pt x="544224" y="62189"/>
                    <a:pt x="561350" y="62189"/>
                  </a:cubicBezTo>
                  <a:close/>
                  <a:moveTo>
                    <a:pt x="453880" y="62189"/>
                  </a:moveTo>
                  <a:cubicBezTo>
                    <a:pt x="463767" y="62189"/>
                    <a:pt x="473301" y="64256"/>
                    <a:pt x="482483" y="68371"/>
                  </a:cubicBezTo>
                  <a:lnTo>
                    <a:pt x="482483" y="81697"/>
                  </a:lnTo>
                  <a:cubicBezTo>
                    <a:pt x="473301" y="75905"/>
                    <a:pt x="463176" y="73010"/>
                    <a:pt x="452127" y="73010"/>
                  </a:cubicBezTo>
                  <a:cubicBezTo>
                    <a:pt x="437030" y="73010"/>
                    <a:pt x="424771" y="78563"/>
                    <a:pt x="415351" y="89660"/>
                  </a:cubicBezTo>
                  <a:cubicBezTo>
                    <a:pt x="405931" y="100766"/>
                    <a:pt x="401225" y="115110"/>
                    <a:pt x="401225" y="132713"/>
                  </a:cubicBezTo>
                  <a:cubicBezTo>
                    <a:pt x="401225" y="149757"/>
                    <a:pt x="405521" y="163453"/>
                    <a:pt x="414122" y="173799"/>
                  </a:cubicBezTo>
                  <a:cubicBezTo>
                    <a:pt x="422723" y="184146"/>
                    <a:pt x="434106" y="189318"/>
                    <a:pt x="448279" y="189318"/>
                  </a:cubicBezTo>
                  <a:cubicBezTo>
                    <a:pt x="461195" y="189318"/>
                    <a:pt x="472444" y="185830"/>
                    <a:pt x="482017" y="178853"/>
                  </a:cubicBezTo>
                  <a:lnTo>
                    <a:pt x="482017" y="191102"/>
                  </a:lnTo>
                  <a:cubicBezTo>
                    <a:pt x="472444" y="197127"/>
                    <a:pt x="461004" y="200140"/>
                    <a:pt x="447689" y="200140"/>
                  </a:cubicBezTo>
                  <a:cubicBezTo>
                    <a:pt x="430182" y="200140"/>
                    <a:pt x="416027" y="193995"/>
                    <a:pt x="405255" y="181707"/>
                  </a:cubicBezTo>
                  <a:cubicBezTo>
                    <a:pt x="394472" y="169419"/>
                    <a:pt x="389081" y="153325"/>
                    <a:pt x="389081" y="133427"/>
                  </a:cubicBezTo>
                  <a:cubicBezTo>
                    <a:pt x="389081" y="112577"/>
                    <a:pt x="395130" y="95489"/>
                    <a:pt x="407236" y="82173"/>
                  </a:cubicBezTo>
                  <a:cubicBezTo>
                    <a:pt x="419342" y="68847"/>
                    <a:pt x="434887" y="62189"/>
                    <a:pt x="453880" y="62189"/>
                  </a:cubicBezTo>
                  <a:close/>
                  <a:moveTo>
                    <a:pt x="84195" y="21280"/>
                  </a:moveTo>
                  <a:cubicBezTo>
                    <a:pt x="63174" y="21280"/>
                    <a:pt x="45877" y="29033"/>
                    <a:pt x="32294" y="44530"/>
                  </a:cubicBezTo>
                  <a:cubicBezTo>
                    <a:pt x="18711" y="60027"/>
                    <a:pt x="11920" y="80306"/>
                    <a:pt x="11920" y="105357"/>
                  </a:cubicBezTo>
                  <a:cubicBezTo>
                    <a:pt x="11920" y="130731"/>
                    <a:pt x="18349" y="150926"/>
                    <a:pt x="31189" y="165950"/>
                  </a:cubicBezTo>
                  <a:cubicBezTo>
                    <a:pt x="44028" y="180974"/>
                    <a:pt x="61192" y="188486"/>
                    <a:pt x="82671" y="188486"/>
                  </a:cubicBezTo>
                  <a:cubicBezTo>
                    <a:pt x="105017" y="188486"/>
                    <a:pt x="122705" y="181053"/>
                    <a:pt x="135735" y="166188"/>
                  </a:cubicBezTo>
                  <a:cubicBezTo>
                    <a:pt x="148775" y="151322"/>
                    <a:pt x="155300" y="130607"/>
                    <a:pt x="155300" y="104052"/>
                  </a:cubicBezTo>
                  <a:cubicBezTo>
                    <a:pt x="155300" y="78049"/>
                    <a:pt x="148937" y="57751"/>
                    <a:pt x="136202" y="43168"/>
                  </a:cubicBezTo>
                  <a:cubicBezTo>
                    <a:pt x="123476" y="28576"/>
                    <a:pt x="106141" y="21280"/>
                    <a:pt x="84195" y="21280"/>
                  </a:cubicBezTo>
                  <a:close/>
                  <a:moveTo>
                    <a:pt x="350857" y="12717"/>
                  </a:moveTo>
                  <a:cubicBezTo>
                    <a:pt x="353429" y="12717"/>
                    <a:pt x="355705" y="13574"/>
                    <a:pt x="357696" y="15279"/>
                  </a:cubicBezTo>
                  <a:cubicBezTo>
                    <a:pt x="359677" y="16984"/>
                    <a:pt x="360668" y="19298"/>
                    <a:pt x="360668" y="22232"/>
                  </a:cubicBezTo>
                  <a:cubicBezTo>
                    <a:pt x="360668" y="25013"/>
                    <a:pt x="359696" y="27366"/>
                    <a:pt x="357753" y="29309"/>
                  </a:cubicBezTo>
                  <a:cubicBezTo>
                    <a:pt x="355801" y="31252"/>
                    <a:pt x="353505" y="32224"/>
                    <a:pt x="350857" y="32224"/>
                  </a:cubicBezTo>
                  <a:cubicBezTo>
                    <a:pt x="348295" y="32224"/>
                    <a:pt x="346057" y="31290"/>
                    <a:pt x="344152" y="29433"/>
                  </a:cubicBezTo>
                  <a:cubicBezTo>
                    <a:pt x="342247" y="27566"/>
                    <a:pt x="341285" y="25166"/>
                    <a:pt x="341285" y="22232"/>
                  </a:cubicBezTo>
                  <a:cubicBezTo>
                    <a:pt x="341285" y="19460"/>
                    <a:pt x="342266" y="17184"/>
                    <a:pt x="344209" y="15393"/>
                  </a:cubicBezTo>
                  <a:cubicBezTo>
                    <a:pt x="346152" y="13612"/>
                    <a:pt x="348371" y="12717"/>
                    <a:pt x="350857" y="12717"/>
                  </a:cubicBezTo>
                  <a:close/>
                  <a:moveTo>
                    <a:pt x="86291" y="9630"/>
                  </a:moveTo>
                  <a:cubicBezTo>
                    <a:pt x="110656" y="9630"/>
                    <a:pt x="130392" y="18127"/>
                    <a:pt x="145489" y="35138"/>
                  </a:cubicBezTo>
                  <a:cubicBezTo>
                    <a:pt x="160586" y="52141"/>
                    <a:pt x="168139" y="74439"/>
                    <a:pt x="168139" y="102032"/>
                  </a:cubicBezTo>
                  <a:cubicBezTo>
                    <a:pt x="168139" y="132474"/>
                    <a:pt x="160414" y="156436"/>
                    <a:pt x="144965" y="173918"/>
                  </a:cubicBezTo>
                  <a:cubicBezTo>
                    <a:pt x="129515" y="191399"/>
                    <a:pt x="108827" y="200140"/>
                    <a:pt x="82910" y="200140"/>
                  </a:cubicBezTo>
                  <a:cubicBezTo>
                    <a:pt x="57382" y="200140"/>
                    <a:pt x="37028" y="191498"/>
                    <a:pt x="21845" y="174215"/>
                  </a:cubicBezTo>
                  <a:cubicBezTo>
                    <a:pt x="6671" y="156932"/>
                    <a:pt x="-920" y="134456"/>
                    <a:pt x="-920" y="106785"/>
                  </a:cubicBezTo>
                  <a:cubicBezTo>
                    <a:pt x="-920" y="77372"/>
                    <a:pt x="6862" y="53826"/>
                    <a:pt x="22436" y="36148"/>
                  </a:cubicBezTo>
                  <a:cubicBezTo>
                    <a:pt x="37999" y="18470"/>
                    <a:pt x="59287" y="9630"/>
                    <a:pt x="86291" y="9630"/>
                  </a:cubicBezTo>
                  <a:close/>
                  <a:moveTo>
                    <a:pt x="316520" y="115"/>
                  </a:moveTo>
                  <a:cubicBezTo>
                    <a:pt x="322044" y="115"/>
                    <a:pt x="326597" y="944"/>
                    <a:pt x="330178" y="2611"/>
                  </a:cubicBezTo>
                  <a:lnTo>
                    <a:pt x="330178" y="14622"/>
                  </a:lnTo>
                  <a:cubicBezTo>
                    <a:pt x="327064" y="12164"/>
                    <a:pt x="322359" y="10935"/>
                    <a:pt x="316053" y="10935"/>
                  </a:cubicBezTo>
                  <a:cubicBezTo>
                    <a:pt x="300175" y="10935"/>
                    <a:pt x="292231" y="21794"/>
                    <a:pt x="292231" y="43520"/>
                  </a:cubicBezTo>
                  <a:lnTo>
                    <a:pt x="292231" y="65399"/>
                  </a:lnTo>
                  <a:lnTo>
                    <a:pt x="326445" y="65399"/>
                  </a:lnTo>
                  <a:lnTo>
                    <a:pt x="326445" y="76220"/>
                  </a:lnTo>
                  <a:lnTo>
                    <a:pt x="292231" y="76220"/>
                  </a:lnTo>
                  <a:lnTo>
                    <a:pt x="292231" y="196929"/>
                  </a:lnTo>
                  <a:lnTo>
                    <a:pt x="280677" y="196929"/>
                  </a:lnTo>
                  <a:lnTo>
                    <a:pt x="280677" y="76220"/>
                  </a:lnTo>
                  <a:lnTo>
                    <a:pt x="257436" y="76220"/>
                  </a:lnTo>
                  <a:lnTo>
                    <a:pt x="257436" y="65399"/>
                  </a:lnTo>
                  <a:lnTo>
                    <a:pt x="280677" y="65399"/>
                  </a:lnTo>
                  <a:lnTo>
                    <a:pt x="280677" y="42568"/>
                  </a:lnTo>
                  <a:cubicBezTo>
                    <a:pt x="280677" y="28700"/>
                    <a:pt x="284096" y="18155"/>
                    <a:pt x="290945" y="10935"/>
                  </a:cubicBezTo>
                  <a:cubicBezTo>
                    <a:pt x="297794" y="3725"/>
                    <a:pt x="306318" y="115"/>
                    <a:pt x="316520" y="115"/>
                  </a:cubicBezTo>
                  <a:close/>
                  <a:moveTo>
                    <a:pt x="245044" y="115"/>
                  </a:moveTo>
                  <a:cubicBezTo>
                    <a:pt x="250569" y="115"/>
                    <a:pt x="255121" y="944"/>
                    <a:pt x="258703" y="2611"/>
                  </a:cubicBezTo>
                  <a:lnTo>
                    <a:pt x="258703" y="14622"/>
                  </a:lnTo>
                  <a:cubicBezTo>
                    <a:pt x="255588" y="12164"/>
                    <a:pt x="250883" y="10935"/>
                    <a:pt x="244577" y="10935"/>
                  </a:cubicBezTo>
                  <a:cubicBezTo>
                    <a:pt x="228699" y="10935"/>
                    <a:pt x="220755" y="21794"/>
                    <a:pt x="220755" y="43520"/>
                  </a:cubicBezTo>
                  <a:lnTo>
                    <a:pt x="220755" y="65399"/>
                  </a:lnTo>
                  <a:lnTo>
                    <a:pt x="254969" y="65399"/>
                  </a:lnTo>
                  <a:lnTo>
                    <a:pt x="254969" y="76220"/>
                  </a:lnTo>
                  <a:lnTo>
                    <a:pt x="220755" y="76220"/>
                  </a:lnTo>
                  <a:lnTo>
                    <a:pt x="220755" y="196929"/>
                  </a:lnTo>
                  <a:lnTo>
                    <a:pt x="209201" y="196929"/>
                  </a:lnTo>
                  <a:lnTo>
                    <a:pt x="209201" y="76220"/>
                  </a:lnTo>
                  <a:lnTo>
                    <a:pt x="185970" y="76220"/>
                  </a:lnTo>
                  <a:lnTo>
                    <a:pt x="185970" y="65399"/>
                  </a:lnTo>
                  <a:lnTo>
                    <a:pt x="209201" y="65399"/>
                  </a:lnTo>
                  <a:lnTo>
                    <a:pt x="209201" y="42568"/>
                  </a:lnTo>
                  <a:cubicBezTo>
                    <a:pt x="209201" y="28700"/>
                    <a:pt x="212621" y="18155"/>
                    <a:pt x="219469" y="10935"/>
                  </a:cubicBezTo>
                  <a:cubicBezTo>
                    <a:pt x="226327" y="3725"/>
                    <a:pt x="234843" y="115"/>
                    <a:pt x="245044" y="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6" name="文本框 15"/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 dirty="0">
                <a:solidFill>
                  <a:schemeClr val="accent1"/>
                </a:solidFill>
              </a:rPr>
              <a:t>Academic report</a:t>
            </a:r>
            <a:endParaRPr lang="en-US" altLang="zh-CN" sz="1000" cap="all" dirty="0">
              <a:solidFill>
                <a:schemeClr val="accent1"/>
              </a:solidFill>
            </a:endParaRPr>
          </a:p>
          <a:p>
            <a:r>
              <a:rPr lang="en-US" altLang="zh-CN" sz="1000" cap="all" dirty="0">
                <a:solidFill>
                  <a:schemeClr val="accent1"/>
                </a:solidFill>
              </a:rPr>
              <a:t>presentation</a:t>
            </a:r>
            <a:endParaRPr lang="zh-CN" altLang="en-US" sz="1000" cap="all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"/>
            <a:ext cx="46841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36600" y="266700"/>
            <a:ext cx="1661579" cy="222249"/>
            <a:chOff x="8759825" y="266700"/>
            <a:chExt cx="1495425" cy="200025"/>
          </a:xfrm>
          <a:solidFill>
            <a:schemeClr val="bg1"/>
          </a:solidFill>
        </p:grpSpPr>
        <p:sp>
          <p:nvSpPr>
            <p:cNvPr id="3" name="任意多边形 2"/>
            <p:cNvSpPr/>
            <p:nvPr/>
          </p:nvSpPr>
          <p:spPr>
            <a:xfrm>
              <a:off x="9836150" y="276225"/>
              <a:ext cx="114300" cy="190500"/>
            </a:xfrm>
            <a:custGeom>
              <a:avLst/>
              <a:gdLst>
                <a:gd name="connsiteX0" fmla="*/ 64803 w 114300"/>
                <a:gd name="connsiteY0" fmla="*/ 115 h 190500"/>
                <a:gd name="connsiteX1" fmla="*/ 105475 w 114300"/>
                <a:gd name="connsiteY1" fmla="*/ 6782 h 190500"/>
                <a:gd name="connsiteX2" fmla="*/ 105475 w 114300"/>
                <a:gd name="connsiteY2" fmla="*/ 32719 h 190500"/>
                <a:gd name="connsiteX3" fmla="*/ 62992 w 114300"/>
                <a:gd name="connsiteY3" fmla="*/ 21175 h 190500"/>
                <a:gd name="connsiteX4" fmla="*/ 35180 w 114300"/>
                <a:gd name="connsiteY4" fmla="*/ 28252 h 190500"/>
                <a:gd name="connsiteX5" fmla="*/ 24417 w 114300"/>
                <a:gd name="connsiteY5" fmla="*/ 47950 h 190500"/>
                <a:gd name="connsiteX6" fmla="*/ 31845 w 114300"/>
                <a:gd name="connsiteY6" fmla="*/ 66152 h 190500"/>
                <a:gd name="connsiteX7" fmla="*/ 64135 w 114300"/>
                <a:gd name="connsiteY7" fmla="*/ 85307 h 190500"/>
                <a:gd name="connsiteX8" fmla="*/ 102426 w 114300"/>
                <a:gd name="connsiteY8" fmla="*/ 111253 h 190500"/>
                <a:gd name="connsiteX9" fmla="*/ 113380 w 114300"/>
                <a:gd name="connsiteY9" fmla="*/ 140402 h 190500"/>
                <a:gd name="connsiteX10" fmla="*/ 95568 w 114300"/>
                <a:gd name="connsiteY10" fmla="*/ 177646 h 190500"/>
                <a:gd name="connsiteX11" fmla="*/ 46228 w 114300"/>
                <a:gd name="connsiteY11" fmla="*/ 190615 h 190500"/>
                <a:gd name="connsiteX12" fmla="*/ 20511 w 114300"/>
                <a:gd name="connsiteY12" fmla="*/ 187580 h 190500"/>
                <a:gd name="connsiteX13" fmla="*/ -920 w 114300"/>
                <a:gd name="connsiteY13" fmla="*/ 180025 h 190500"/>
                <a:gd name="connsiteX14" fmla="*/ -920 w 114300"/>
                <a:gd name="connsiteY14" fmla="*/ 152896 h 190500"/>
                <a:gd name="connsiteX15" fmla="*/ 21940 w 114300"/>
                <a:gd name="connsiteY15" fmla="*/ 165033 h 190500"/>
                <a:gd name="connsiteX16" fmla="*/ 48991 w 114300"/>
                <a:gd name="connsiteY16" fmla="*/ 169792 h 190500"/>
                <a:gd name="connsiteX17" fmla="*/ 88139 w 114300"/>
                <a:gd name="connsiteY17" fmla="*/ 142187 h 190500"/>
                <a:gd name="connsiteX18" fmla="*/ 83948 w 114300"/>
                <a:gd name="connsiteY18" fmla="*/ 128264 h 190500"/>
                <a:gd name="connsiteX19" fmla="*/ 72422 w 114300"/>
                <a:gd name="connsiteY19" fmla="*/ 117320 h 190500"/>
                <a:gd name="connsiteX20" fmla="*/ 44990 w 114300"/>
                <a:gd name="connsiteY20" fmla="*/ 102680 h 190500"/>
                <a:gd name="connsiteX21" fmla="*/ 8128 w 114300"/>
                <a:gd name="connsiteY21" fmla="*/ 77039 h 190500"/>
                <a:gd name="connsiteX22" fmla="*/ -825 w 114300"/>
                <a:gd name="connsiteY22" fmla="*/ 49969 h 190500"/>
                <a:gd name="connsiteX23" fmla="*/ 17844 w 114300"/>
                <a:gd name="connsiteY23" fmla="*/ 13564 h 190500"/>
                <a:gd name="connsiteX24" fmla="*/ 64803 w 114300"/>
                <a:gd name="connsiteY24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4300" h="190500">
                  <a:moveTo>
                    <a:pt x="64803" y="115"/>
                  </a:moveTo>
                  <a:cubicBezTo>
                    <a:pt x="83281" y="115"/>
                    <a:pt x="96807" y="2334"/>
                    <a:pt x="105475" y="6782"/>
                  </a:cubicBezTo>
                  <a:lnTo>
                    <a:pt x="105475" y="32719"/>
                  </a:lnTo>
                  <a:cubicBezTo>
                    <a:pt x="94235" y="25023"/>
                    <a:pt x="80043" y="21175"/>
                    <a:pt x="62992" y="21175"/>
                  </a:cubicBezTo>
                  <a:cubicBezTo>
                    <a:pt x="51563" y="21175"/>
                    <a:pt x="42324" y="23537"/>
                    <a:pt x="35180" y="28252"/>
                  </a:cubicBezTo>
                  <a:cubicBezTo>
                    <a:pt x="28036" y="32976"/>
                    <a:pt x="24417" y="39539"/>
                    <a:pt x="24417" y="47950"/>
                  </a:cubicBezTo>
                  <a:cubicBezTo>
                    <a:pt x="24417" y="55408"/>
                    <a:pt x="26893" y="61475"/>
                    <a:pt x="31845" y="66152"/>
                  </a:cubicBezTo>
                  <a:cubicBezTo>
                    <a:pt x="36799" y="70838"/>
                    <a:pt x="47562" y="77220"/>
                    <a:pt x="64135" y="85307"/>
                  </a:cubicBezTo>
                  <a:cubicBezTo>
                    <a:pt x="82424" y="93955"/>
                    <a:pt x="95187" y="102604"/>
                    <a:pt x="102426" y="111253"/>
                  </a:cubicBezTo>
                  <a:cubicBezTo>
                    <a:pt x="109760" y="119892"/>
                    <a:pt x="113380" y="129617"/>
                    <a:pt x="113380" y="140402"/>
                  </a:cubicBezTo>
                  <a:cubicBezTo>
                    <a:pt x="113380" y="156584"/>
                    <a:pt x="107475" y="168999"/>
                    <a:pt x="95568" y="177646"/>
                  </a:cubicBezTo>
                  <a:cubicBezTo>
                    <a:pt x="83757" y="186292"/>
                    <a:pt x="67279" y="190615"/>
                    <a:pt x="46228" y="190615"/>
                  </a:cubicBezTo>
                  <a:cubicBezTo>
                    <a:pt x="38895" y="190615"/>
                    <a:pt x="30322" y="189603"/>
                    <a:pt x="20511" y="187580"/>
                  </a:cubicBezTo>
                  <a:cubicBezTo>
                    <a:pt x="10700" y="185558"/>
                    <a:pt x="3556" y="183040"/>
                    <a:pt x="-920" y="180025"/>
                  </a:cubicBezTo>
                  <a:lnTo>
                    <a:pt x="-920" y="152896"/>
                  </a:lnTo>
                  <a:cubicBezTo>
                    <a:pt x="4795" y="157814"/>
                    <a:pt x="12415" y="161859"/>
                    <a:pt x="21940" y="165033"/>
                  </a:cubicBezTo>
                  <a:cubicBezTo>
                    <a:pt x="31465" y="168206"/>
                    <a:pt x="40418" y="169792"/>
                    <a:pt x="48991" y="169792"/>
                  </a:cubicBezTo>
                  <a:cubicBezTo>
                    <a:pt x="75089" y="169792"/>
                    <a:pt x="88139" y="160590"/>
                    <a:pt x="88139" y="142187"/>
                  </a:cubicBezTo>
                  <a:cubicBezTo>
                    <a:pt x="88139" y="137030"/>
                    <a:pt x="86805" y="132389"/>
                    <a:pt x="83948" y="128264"/>
                  </a:cubicBezTo>
                  <a:cubicBezTo>
                    <a:pt x="81185" y="124140"/>
                    <a:pt x="77280" y="120492"/>
                    <a:pt x="72422" y="117320"/>
                  </a:cubicBezTo>
                  <a:cubicBezTo>
                    <a:pt x="67564" y="114148"/>
                    <a:pt x="58421" y="109262"/>
                    <a:pt x="44990" y="102680"/>
                  </a:cubicBezTo>
                  <a:cubicBezTo>
                    <a:pt x="26321" y="93479"/>
                    <a:pt x="14034" y="84935"/>
                    <a:pt x="8128" y="77039"/>
                  </a:cubicBezTo>
                  <a:cubicBezTo>
                    <a:pt x="2127" y="69152"/>
                    <a:pt x="-825" y="60123"/>
                    <a:pt x="-825" y="49969"/>
                  </a:cubicBezTo>
                  <a:cubicBezTo>
                    <a:pt x="-825" y="34662"/>
                    <a:pt x="5367" y="22527"/>
                    <a:pt x="17844" y="13564"/>
                  </a:cubicBezTo>
                  <a:cubicBezTo>
                    <a:pt x="30227" y="4601"/>
                    <a:pt x="45848" y="115"/>
                    <a:pt x="64803" y="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9407525" y="276225"/>
              <a:ext cx="114300" cy="180975"/>
            </a:xfrm>
            <a:custGeom>
              <a:avLst/>
              <a:gdLst>
                <a:gd name="connsiteX0" fmla="*/ -920 w 114300"/>
                <a:gd name="connsiteY0" fmla="*/ 115 h 180975"/>
                <a:gd name="connsiteX1" fmla="*/ 51039 w 114300"/>
                <a:gd name="connsiteY1" fmla="*/ 115 h 180975"/>
                <a:gd name="connsiteX2" fmla="*/ 97026 w 114300"/>
                <a:gd name="connsiteY2" fmla="*/ 14250 h 180975"/>
                <a:gd name="connsiteX3" fmla="*/ 113380 w 114300"/>
                <a:gd name="connsiteY3" fmla="*/ 54674 h 180975"/>
                <a:gd name="connsiteX4" fmla="*/ 94254 w 114300"/>
                <a:gd name="connsiteY4" fmla="*/ 97842 h 180975"/>
                <a:gd name="connsiteX5" fmla="*/ 46429 w 114300"/>
                <a:gd name="connsiteY5" fmla="*/ 113443 h 180975"/>
                <a:gd name="connsiteX6" fmla="*/ 22693 w 114300"/>
                <a:gd name="connsiteY6" fmla="*/ 113443 h 180975"/>
                <a:gd name="connsiteX7" fmla="*/ 22693 w 114300"/>
                <a:gd name="connsiteY7" fmla="*/ 181090 h 180975"/>
                <a:gd name="connsiteX8" fmla="*/ -920 w 114300"/>
                <a:gd name="connsiteY8" fmla="*/ 181090 h 180975"/>
                <a:gd name="connsiteX9" fmla="*/ -920 w 114300"/>
                <a:gd name="connsiteY9" fmla="*/ 115 h 180975"/>
                <a:gd name="connsiteX10" fmla="*/ 22693 w 114300"/>
                <a:gd name="connsiteY10" fmla="*/ 20679 h 180975"/>
                <a:gd name="connsiteX11" fmla="*/ 22693 w 114300"/>
                <a:gd name="connsiteY11" fmla="*/ 92879 h 180975"/>
                <a:gd name="connsiteX12" fmla="*/ 44543 w 114300"/>
                <a:gd name="connsiteY12" fmla="*/ 92879 h 180975"/>
                <a:gd name="connsiteX13" fmla="*/ 77366 w 114300"/>
                <a:gd name="connsiteY13" fmla="*/ 83240 h 180975"/>
                <a:gd name="connsiteX14" fmla="*/ 88586 w 114300"/>
                <a:gd name="connsiteY14" fmla="*/ 55608 h 180975"/>
                <a:gd name="connsiteX15" fmla="*/ 46781 w 114300"/>
                <a:gd name="connsiteY15" fmla="*/ 20679 h 180975"/>
                <a:gd name="connsiteX16" fmla="*/ 22693 w 114300"/>
                <a:gd name="connsiteY16" fmla="*/ 206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300" h="180975">
                  <a:moveTo>
                    <a:pt x="-920" y="115"/>
                  </a:moveTo>
                  <a:lnTo>
                    <a:pt x="51039" y="115"/>
                  </a:lnTo>
                  <a:cubicBezTo>
                    <a:pt x="70794" y="115"/>
                    <a:pt x="86119" y="4830"/>
                    <a:pt x="97026" y="14250"/>
                  </a:cubicBezTo>
                  <a:cubicBezTo>
                    <a:pt x="107931" y="23680"/>
                    <a:pt x="113380" y="37148"/>
                    <a:pt x="113380" y="54674"/>
                  </a:cubicBezTo>
                  <a:cubicBezTo>
                    <a:pt x="113380" y="72438"/>
                    <a:pt x="107008" y="86821"/>
                    <a:pt x="94254" y="97842"/>
                  </a:cubicBezTo>
                  <a:cubicBezTo>
                    <a:pt x="81500" y="108871"/>
                    <a:pt x="65555" y="114063"/>
                    <a:pt x="46429" y="113443"/>
                  </a:cubicBezTo>
                  <a:lnTo>
                    <a:pt x="22693" y="113443"/>
                  </a:lnTo>
                  <a:lnTo>
                    <a:pt x="22693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  <a:moveTo>
                    <a:pt x="22693" y="20679"/>
                  </a:moveTo>
                  <a:lnTo>
                    <a:pt x="22693" y="92879"/>
                  </a:lnTo>
                  <a:lnTo>
                    <a:pt x="44543" y="92879"/>
                  </a:lnTo>
                  <a:cubicBezTo>
                    <a:pt x="58944" y="92879"/>
                    <a:pt x="69889" y="89669"/>
                    <a:pt x="77366" y="83240"/>
                  </a:cubicBezTo>
                  <a:cubicBezTo>
                    <a:pt x="84843" y="76820"/>
                    <a:pt x="88586" y="67609"/>
                    <a:pt x="88586" y="55608"/>
                  </a:cubicBezTo>
                  <a:cubicBezTo>
                    <a:pt x="88586" y="32319"/>
                    <a:pt x="74652" y="20679"/>
                    <a:pt x="46781" y="20679"/>
                  </a:cubicBezTo>
                  <a:lnTo>
                    <a:pt x="22693" y="206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9550400" y="276225"/>
              <a:ext cx="95250" cy="180975"/>
            </a:xfrm>
            <a:custGeom>
              <a:avLst/>
              <a:gdLst>
                <a:gd name="connsiteX0" fmla="*/ -920 w 95250"/>
                <a:gd name="connsiteY0" fmla="*/ 115 h 180975"/>
                <a:gd name="connsiteX1" fmla="*/ 22416 w 95250"/>
                <a:gd name="connsiteY1" fmla="*/ 115 h 180975"/>
                <a:gd name="connsiteX2" fmla="*/ 22416 w 95250"/>
                <a:gd name="connsiteY2" fmla="*/ 160410 h 180975"/>
                <a:gd name="connsiteX3" fmla="*/ 94330 w 95250"/>
                <a:gd name="connsiteY3" fmla="*/ 160410 h 180975"/>
                <a:gd name="connsiteX4" fmla="*/ 94330 w 95250"/>
                <a:gd name="connsiteY4" fmla="*/ 181090 h 180975"/>
                <a:gd name="connsiteX5" fmla="*/ -920 w 95250"/>
                <a:gd name="connsiteY5" fmla="*/ 181090 h 180975"/>
                <a:gd name="connsiteX6" fmla="*/ -920 w 95250"/>
                <a:gd name="connsiteY6" fmla="*/ 11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80975">
                  <a:moveTo>
                    <a:pt x="-920" y="115"/>
                  </a:moveTo>
                  <a:lnTo>
                    <a:pt x="22416" y="115"/>
                  </a:lnTo>
                  <a:lnTo>
                    <a:pt x="22416" y="160410"/>
                  </a:lnTo>
                  <a:lnTo>
                    <a:pt x="94330" y="160410"/>
                  </a:lnTo>
                  <a:lnTo>
                    <a:pt x="94330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9664700" y="276225"/>
              <a:ext cx="142875" cy="190500"/>
            </a:xfrm>
            <a:custGeom>
              <a:avLst/>
              <a:gdLst>
                <a:gd name="connsiteX0" fmla="*/ -920 w 142875"/>
                <a:gd name="connsiteY0" fmla="*/ 115 h 190500"/>
                <a:gd name="connsiteX1" fmla="*/ 23559 w 142875"/>
                <a:gd name="connsiteY1" fmla="*/ 115 h 190500"/>
                <a:gd name="connsiteX2" fmla="*/ 23559 w 142875"/>
                <a:gd name="connsiteY2" fmla="*/ 112843 h 190500"/>
                <a:gd name="connsiteX3" fmla="*/ 71280 w 142875"/>
                <a:gd name="connsiteY3" fmla="*/ 169086 h 190500"/>
                <a:gd name="connsiteX4" fmla="*/ 117476 w 142875"/>
                <a:gd name="connsiteY4" fmla="*/ 114653 h 190500"/>
                <a:gd name="connsiteX5" fmla="*/ 117476 w 142875"/>
                <a:gd name="connsiteY5" fmla="*/ 115 h 190500"/>
                <a:gd name="connsiteX6" fmla="*/ 141955 w 142875"/>
                <a:gd name="connsiteY6" fmla="*/ 115 h 190500"/>
                <a:gd name="connsiteX7" fmla="*/ 141955 w 142875"/>
                <a:gd name="connsiteY7" fmla="*/ 111148 h 190500"/>
                <a:gd name="connsiteX8" fmla="*/ 68994 w 142875"/>
                <a:gd name="connsiteY8" fmla="*/ 190615 h 190500"/>
                <a:gd name="connsiteX9" fmla="*/ -920 w 142875"/>
                <a:gd name="connsiteY9" fmla="*/ 113929 h 190500"/>
                <a:gd name="connsiteX10" fmla="*/ -920 w 142875"/>
                <a:gd name="connsiteY10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90500">
                  <a:moveTo>
                    <a:pt x="-920" y="115"/>
                  </a:moveTo>
                  <a:lnTo>
                    <a:pt x="23559" y="115"/>
                  </a:lnTo>
                  <a:lnTo>
                    <a:pt x="23559" y="112843"/>
                  </a:lnTo>
                  <a:cubicBezTo>
                    <a:pt x="23559" y="150338"/>
                    <a:pt x="39466" y="169086"/>
                    <a:pt x="71280" y="169086"/>
                  </a:cubicBezTo>
                  <a:cubicBezTo>
                    <a:pt x="102046" y="169086"/>
                    <a:pt x="117476" y="150942"/>
                    <a:pt x="117476" y="114653"/>
                  </a:cubicBezTo>
                  <a:lnTo>
                    <a:pt x="117476" y="115"/>
                  </a:lnTo>
                  <a:lnTo>
                    <a:pt x="141955" y="115"/>
                  </a:lnTo>
                  <a:lnTo>
                    <a:pt x="141955" y="111148"/>
                  </a:lnTo>
                  <a:cubicBezTo>
                    <a:pt x="141955" y="164126"/>
                    <a:pt x="117666" y="190615"/>
                    <a:pt x="68994" y="190615"/>
                  </a:cubicBezTo>
                  <a:cubicBezTo>
                    <a:pt x="22416" y="190615"/>
                    <a:pt x="-920" y="165054"/>
                    <a:pt x="-920" y="113929"/>
                  </a:cubicBezTo>
                  <a:lnTo>
                    <a:pt x="-920" y="1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8759825" y="266700"/>
              <a:ext cx="1495425" cy="200025"/>
            </a:xfrm>
            <a:custGeom>
              <a:avLst/>
              <a:gdLst>
                <a:gd name="connsiteX0" fmla="*/ 1231520 w 1495425"/>
                <a:gd name="connsiteY0" fmla="*/ 178615 h 200025"/>
                <a:gd name="connsiteX1" fmla="*/ 1238950 w 1495425"/>
                <a:gd name="connsiteY1" fmla="*/ 181469 h 200025"/>
                <a:gd name="connsiteX2" fmla="*/ 1241902 w 1495425"/>
                <a:gd name="connsiteY2" fmla="*/ 188842 h 200025"/>
                <a:gd name="connsiteX3" fmla="*/ 1238950 w 1495425"/>
                <a:gd name="connsiteY3" fmla="*/ 196216 h 200025"/>
                <a:gd name="connsiteX4" fmla="*/ 1231520 w 1495425"/>
                <a:gd name="connsiteY4" fmla="*/ 199188 h 200025"/>
                <a:gd name="connsiteX5" fmla="*/ 1224376 w 1495425"/>
                <a:gd name="connsiteY5" fmla="*/ 196216 h 200025"/>
                <a:gd name="connsiteX6" fmla="*/ 1221518 w 1495425"/>
                <a:gd name="connsiteY6" fmla="*/ 188842 h 200025"/>
                <a:gd name="connsiteX7" fmla="*/ 1224376 w 1495425"/>
                <a:gd name="connsiteY7" fmla="*/ 181469 h 200025"/>
                <a:gd name="connsiteX8" fmla="*/ 1231520 w 1495425"/>
                <a:gd name="connsiteY8" fmla="*/ 178615 h 200025"/>
                <a:gd name="connsiteX9" fmla="*/ 560884 w 1495425"/>
                <a:gd name="connsiteY9" fmla="*/ 73010 h 200025"/>
                <a:gd name="connsiteX10" fmla="*/ 530756 w 1495425"/>
                <a:gd name="connsiteY10" fmla="*/ 85383 h 200025"/>
                <a:gd name="connsiteX11" fmla="*/ 516050 w 1495425"/>
                <a:gd name="connsiteY11" fmla="*/ 120940 h 200025"/>
                <a:gd name="connsiteX12" fmla="*/ 599060 w 1495425"/>
                <a:gd name="connsiteY12" fmla="*/ 120940 h 200025"/>
                <a:gd name="connsiteX13" fmla="*/ 588316 w 1495425"/>
                <a:gd name="connsiteY13" fmla="*/ 85564 h 200025"/>
                <a:gd name="connsiteX14" fmla="*/ 560884 w 1495425"/>
                <a:gd name="connsiteY14" fmla="*/ 73010 h 200025"/>
                <a:gd name="connsiteX15" fmla="*/ 345142 w 1495425"/>
                <a:gd name="connsiteY15" fmla="*/ 65399 h 200025"/>
                <a:gd name="connsiteX16" fmla="*/ 356696 w 1495425"/>
                <a:gd name="connsiteY16" fmla="*/ 65399 h 200025"/>
                <a:gd name="connsiteX17" fmla="*/ 356696 w 1495425"/>
                <a:gd name="connsiteY17" fmla="*/ 196929 h 200025"/>
                <a:gd name="connsiteX18" fmla="*/ 345142 w 1495425"/>
                <a:gd name="connsiteY18" fmla="*/ 196929 h 200025"/>
                <a:gd name="connsiteX19" fmla="*/ 1451452 w 1495425"/>
                <a:gd name="connsiteY19" fmla="*/ 62189 h 200025"/>
                <a:gd name="connsiteX20" fmla="*/ 1483456 w 1495425"/>
                <a:gd name="connsiteY20" fmla="*/ 76401 h 200025"/>
                <a:gd name="connsiteX21" fmla="*/ 1494505 w 1495425"/>
                <a:gd name="connsiteY21" fmla="*/ 116892 h 200025"/>
                <a:gd name="connsiteX22" fmla="*/ 1494505 w 1495425"/>
                <a:gd name="connsiteY22" fmla="*/ 196929 h 200025"/>
                <a:gd name="connsiteX23" fmla="*/ 1482980 w 1495425"/>
                <a:gd name="connsiteY23" fmla="*/ 196929 h 200025"/>
                <a:gd name="connsiteX24" fmla="*/ 1482980 w 1495425"/>
                <a:gd name="connsiteY24" fmla="*/ 120340 h 200025"/>
                <a:gd name="connsiteX25" fmla="*/ 1449452 w 1495425"/>
                <a:gd name="connsiteY25" fmla="*/ 73010 h 200025"/>
                <a:gd name="connsiteX26" fmla="*/ 1418686 w 1495425"/>
                <a:gd name="connsiteY26" fmla="*/ 86926 h 200025"/>
                <a:gd name="connsiteX27" fmla="*/ 1406685 w 1495425"/>
                <a:gd name="connsiteY27" fmla="*/ 121416 h 200025"/>
                <a:gd name="connsiteX28" fmla="*/ 1406685 w 1495425"/>
                <a:gd name="connsiteY28" fmla="*/ 196929 h 200025"/>
                <a:gd name="connsiteX29" fmla="*/ 1395159 w 1495425"/>
                <a:gd name="connsiteY29" fmla="*/ 196929 h 200025"/>
                <a:gd name="connsiteX30" fmla="*/ 1395159 w 1495425"/>
                <a:gd name="connsiteY30" fmla="*/ 65399 h 200025"/>
                <a:gd name="connsiteX31" fmla="*/ 1406685 w 1495425"/>
                <a:gd name="connsiteY31" fmla="*/ 65399 h 200025"/>
                <a:gd name="connsiteX32" fmla="*/ 1406685 w 1495425"/>
                <a:gd name="connsiteY32" fmla="*/ 89307 h 200025"/>
                <a:gd name="connsiteX33" fmla="*/ 1407256 w 1495425"/>
                <a:gd name="connsiteY33" fmla="*/ 89307 h 200025"/>
                <a:gd name="connsiteX34" fmla="*/ 1451452 w 1495425"/>
                <a:gd name="connsiteY34" fmla="*/ 62189 h 200025"/>
                <a:gd name="connsiteX35" fmla="*/ 1336295 w 1495425"/>
                <a:gd name="connsiteY35" fmla="*/ 62189 h 200025"/>
                <a:gd name="connsiteX36" fmla="*/ 1364870 w 1495425"/>
                <a:gd name="connsiteY36" fmla="*/ 68371 h 200025"/>
                <a:gd name="connsiteX37" fmla="*/ 1364870 w 1495425"/>
                <a:gd name="connsiteY37" fmla="*/ 81697 h 200025"/>
                <a:gd name="connsiteX38" fmla="*/ 1334485 w 1495425"/>
                <a:gd name="connsiteY38" fmla="*/ 73010 h 200025"/>
                <a:gd name="connsiteX39" fmla="*/ 1297718 w 1495425"/>
                <a:gd name="connsiteY39" fmla="*/ 89660 h 200025"/>
                <a:gd name="connsiteX40" fmla="*/ 1283621 w 1495425"/>
                <a:gd name="connsiteY40" fmla="*/ 132713 h 200025"/>
                <a:gd name="connsiteX41" fmla="*/ 1296480 w 1495425"/>
                <a:gd name="connsiteY41" fmla="*/ 173799 h 200025"/>
                <a:gd name="connsiteX42" fmla="*/ 1330676 w 1495425"/>
                <a:gd name="connsiteY42" fmla="*/ 189318 h 200025"/>
                <a:gd name="connsiteX43" fmla="*/ 1364393 w 1495425"/>
                <a:gd name="connsiteY43" fmla="*/ 178853 h 200025"/>
                <a:gd name="connsiteX44" fmla="*/ 1364393 w 1495425"/>
                <a:gd name="connsiteY44" fmla="*/ 191102 h 200025"/>
                <a:gd name="connsiteX45" fmla="*/ 1330103 w 1495425"/>
                <a:gd name="connsiteY45" fmla="*/ 200140 h 200025"/>
                <a:gd name="connsiteX46" fmla="*/ 1287622 w 1495425"/>
                <a:gd name="connsiteY46" fmla="*/ 181707 h 200025"/>
                <a:gd name="connsiteX47" fmla="*/ 1271429 w 1495425"/>
                <a:gd name="connsiteY47" fmla="*/ 133427 h 200025"/>
                <a:gd name="connsiteX48" fmla="*/ 1289622 w 1495425"/>
                <a:gd name="connsiteY48" fmla="*/ 82173 h 200025"/>
                <a:gd name="connsiteX49" fmla="*/ 1336295 w 1495425"/>
                <a:gd name="connsiteY49" fmla="*/ 62189 h 200025"/>
                <a:gd name="connsiteX50" fmla="*/ 561350 w 1495425"/>
                <a:gd name="connsiteY50" fmla="*/ 62189 h 200025"/>
                <a:gd name="connsiteX51" fmla="*/ 598298 w 1495425"/>
                <a:gd name="connsiteY51" fmla="*/ 79439 h 200025"/>
                <a:gd name="connsiteX52" fmla="*/ 611204 w 1495425"/>
                <a:gd name="connsiteY52" fmla="*/ 126407 h 200025"/>
                <a:gd name="connsiteX53" fmla="*/ 611204 w 1495425"/>
                <a:gd name="connsiteY53" fmla="*/ 131646 h 200025"/>
                <a:gd name="connsiteX54" fmla="*/ 515583 w 1495425"/>
                <a:gd name="connsiteY54" fmla="*/ 131646 h 200025"/>
                <a:gd name="connsiteX55" fmla="*/ 527841 w 1495425"/>
                <a:gd name="connsiteY55" fmla="*/ 174037 h 200025"/>
                <a:gd name="connsiteX56" fmla="*/ 561579 w 1495425"/>
                <a:gd name="connsiteY56" fmla="*/ 189318 h 200025"/>
                <a:gd name="connsiteX57" fmla="*/ 603965 w 1495425"/>
                <a:gd name="connsiteY57" fmla="*/ 173026 h 200025"/>
                <a:gd name="connsiteX58" fmla="*/ 603965 w 1495425"/>
                <a:gd name="connsiteY58" fmla="*/ 185632 h 200025"/>
                <a:gd name="connsiteX59" fmla="*/ 559245 w 1495425"/>
                <a:gd name="connsiteY59" fmla="*/ 200140 h 200025"/>
                <a:gd name="connsiteX60" fmla="*/ 518849 w 1495425"/>
                <a:gd name="connsiteY60" fmla="*/ 181885 h 200025"/>
                <a:gd name="connsiteX61" fmla="*/ 503438 w 1495425"/>
                <a:gd name="connsiteY61" fmla="*/ 130455 h 200025"/>
                <a:gd name="connsiteX62" fmla="*/ 519555 w 1495425"/>
                <a:gd name="connsiteY62" fmla="*/ 81935 h 200025"/>
                <a:gd name="connsiteX63" fmla="*/ 561350 w 1495425"/>
                <a:gd name="connsiteY63" fmla="*/ 62189 h 200025"/>
                <a:gd name="connsiteX64" fmla="*/ 453880 w 1495425"/>
                <a:gd name="connsiteY64" fmla="*/ 62189 h 200025"/>
                <a:gd name="connsiteX65" fmla="*/ 482483 w 1495425"/>
                <a:gd name="connsiteY65" fmla="*/ 68371 h 200025"/>
                <a:gd name="connsiteX66" fmla="*/ 482483 w 1495425"/>
                <a:gd name="connsiteY66" fmla="*/ 81697 h 200025"/>
                <a:gd name="connsiteX67" fmla="*/ 452127 w 1495425"/>
                <a:gd name="connsiteY67" fmla="*/ 73010 h 200025"/>
                <a:gd name="connsiteX68" fmla="*/ 415351 w 1495425"/>
                <a:gd name="connsiteY68" fmla="*/ 89660 h 200025"/>
                <a:gd name="connsiteX69" fmla="*/ 401225 w 1495425"/>
                <a:gd name="connsiteY69" fmla="*/ 132713 h 200025"/>
                <a:gd name="connsiteX70" fmla="*/ 414122 w 1495425"/>
                <a:gd name="connsiteY70" fmla="*/ 173799 h 200025"/>
                <a:gd name="connsiteX71" fmla="*/ 448279 w 1495425"/>
                <a:gd name="connsiteY71" fmla="*/ 189318 h 200025"/>
                <a:gd name="connsiteX72" fmla="*/ 482017 w 1495425"/>
                <a:gd name="connsiteY72" fmla="*/ 178853 h 200025"/>
                <a:gd name="connsiteX73" fmla="*/ 482017 w 1495425"/>
                <a:gd name="connsiteY73" fmla="*/ 191102 h 200025"/>
                <a:gd name="connsiteX74" fmla="*/ 447689 w 1495425"/>
                <a:gd name="connsiteY74" fmla="*/ 200140 h 200025"/>
                <a:gd name="connsiteX75" fmla="*/ 405255 w 1495425"/>
                <a:gd name="connsiteY75" fmla="*/ 181707 h 200025"/>
                <a:gd name="connsiteX76" fmla="*/ 389081 w 1495425"/>
                <a:gd name="connsiteY76" fmla="*/ 133427 h 200025"/>
                <a:gd name="connsiteX77" fmla="*/ 407236 w 1495425"/>
                <a:gd name="connsiteY77" fmla="*/ 82173 h 200025"/>
                <a:gd name="connsiteX78" fmla="*/ 453880 w 1495425"/>
                <a:gd name="connsiteY78" fmla="*/ 62189 h 200025"/>
                <a:gd name="connsiteX79" fmla="*/ 84195 w 1495425"/>
                <a:gd name="connsiteY79" fmla="*/ 21280 h 200025"/>
                <a:gd name="connsiteX80" fmla="*/ 32294 w 1495425"/>
                <a:gd name="connsiteY80" fmla="*/ 44530 h 200025"/>
                <a:gd name="connsiteX81" fmla="*/ 11920 w 1495425"/>
                <a:gd name="connsiteY81" fmla="*/ 105357 h 200025"/>
                <a:gd name="connsiteX82" fmla="*/ 31189 w 1495425"/>
                <a:gd name="connsiteY82" fmla="*/ 165950 h 200025"/>
                <a:gd name="connsiteX83" fmla="*/ 82671 w 1495425"/>
                <a:gd name="connsiteY83" fmla="*/ 188486 h 200025"/>
                <a:gd name="connsiteX84" fmla="*/ 135735 w 1495425"/>
                <a:gd name="connsiteY84" fmla="*/ 166188 h 200025"/>
                <a:gd name="connsiteX85" fmla="*/ 155300 w 1495425"/>
                <a:gd name="connsiteY85" fmla="*/ 104052 h 200025"/>
                <a:gd name="connsiteX86" fmla="*/ 136202 w 1495425"/>
                <a:gd name="connsiteY86" fmla="*/ 43168 h 200025"/>
                <a:gd name="connsiteX87" fmla="*/ 84195 w 1495425"/>
                <a:gd name="connsiteY87" fmla="*/ 21280 h 200025"/>
                <a:gd name="connsiteX88" fmla="*/ 350857 w 1495425"/>
                <a:gd name="connsiteY88" fmla="*/ 12717 h 200025"/>
                <a:gd name="connsiteX89" fmla="*/ 357696 w 1495425"/>
                <a:gd name="connsiteY89" fmla="*/ 15279 h 200025"/>
                <a:gd name="connsiteX90" fmla="*/ 360668 w 1495425"/>
                <a:gd name="connsiteY90" fmla="*/ 22232 h 200025"/>
                <a:gd name="connsiteX91" fmla="*/ 357753 w 1495425"/>
                <a:gd name="connsiteY91" fmla="*/ 29309 h 200025"/>
                <a:gd name="connsiteX92" fmla="*/ 350857 w 1495425"/>
                <a:gd name="connsiteY92" fmla="*/ 32224 h 200025"/>
                <a:gd name="connsiteX93" fmla="*/ 344152 w 1495425"/>
                <a:gd name="connsiteY93" fmla="*/ 29433 h 200025"/>
                <a:gd name="connsiteX94" fmla="*/ 341285 w 1495425"/>
                <a:gd name="connsiteY94" fmla="*/ 22232 h 200025"/>
                <a:gd name="connsiteX95" fmla="*/ 344209 w 1495425"/>
                <a:gd name="connsiteY95" fmla="*/ 15393 h 200025"/>
                <a:gd name="connsiteX96" fmla="*/ 350857 w 1495425"/>
                <a:gd name="connsiteY96" fmla="*/ 12717 h 200025"/>
                <a:gd name="connsiteX97" fmla="*/ 86291 w 1495425"/>
                <a:gd name="connsiteY97" fmla="*/ 9630 h 200025"/>
                <a:gd name="connsiteX98" fmla="*/ 145489 w 1495425"/>
                <a:gd name="connsiteY98" fmla="*/ 35138 h 200025"/>
                <a:gd name="connsiteX99" fmla="*/ 168139 w 1495425"/>
                <a:gd name="connsiteY99" fmla="*/ 102032 h 200025"/>
                <a:gd name="connsiteX100" fmla="*/ 144965 w 1495425"/>
                <a:gd name="connsiteY100" fmla="*/ 173918 h 200025"/>
                <a:gd name="connsiteX101" fmla="*/ 82910 w 1495425"/>
                <a:gd name="connsiteY101" fmla="*/ 200140 h 200025"/>
                <a:gd name="connsiteX102" fmla="*/ 21845 w 1495425"/>
                <a:gd name="connsiteY102" fmla="*/ 174215 h 200025"/>
                <a:gd name="connsiteX103" fmla="*/ -920 w 1495425"/>
                <a:gd name="connsiteY103" fmla="*/ 106785 h 200025"/>
                <a:gd name="connsiteX104" fmla="*/ 22436 w 1495425"/>
                <a:gd name="connsiteY104" fmla="*/ 36148 h 200025"/>
                <a:gd name="connsiteX105" fmla="*/ 86291 w 1495425"/>
                <a:gd name="connsiteY105" fmla="*/ 9630 h 200025"/>
                <a:gd name="connsiteX106" fmla="*/ 316520 w 1495425"/>
                <a:gd name="connsiteY106" fmla="*/ 115 h 200025"/>
                <a:gd name="connsiteX107" fmla="*/ 330178 w 1495425"/>
                <a:gd name="connsiteY107" fmla="*/ 2611 h 200025"/>
                <a:gd name="connsiteX108" fmla="*/ 330178 w 1495425"/>
                <a:gd name="connsiteY108" fmla="*/ 14622 h 200025"/>
                <a:gd name="connsiteX109" fmla="*/ 316053 w 1495425"/>
                <a:gd name="connsiteY109" fmla="*/ 10935 h 200025"/>
                <a:gd name="connsiteX110" fmla="*/ 292231 w 1495425"/>
                <a:gd name="connsiteY110" fmla="*/ 43520 h 200025"/>
                <a:gd name="connsiteX111" fmla="*/ 292231 w 1495425"/>
                <a:gd name="connsiteY111" fmla="*/ 65399 h 200025"/>
                <a:gd name="connsiteX112" fmla="*/ 326445 w 1495425"/>
                <a:gd name="connsiteY112" fmla="*/ 65399 h 200025"/>
                <a:gd name="connsiteX113" fmla="*/ 326445 w 1495425"/>
                <a:gd name="connsiteY113" fmla="*/ 76220 h 200025"/>
                <a:gd name="connsiteX114" fmla="*/ 292231 w 1495425"/>
                <a:gd name="connsiteY114" fmla="*/ 76220 h 200025"/>
                <a:gd name="connsiteX115" fmla="*/ 292231 w 1495425"/>
                <a:gd name="connsiteY115" fmla="*/ 196929 h 200025"/>
                <a:gd name="connsiteX116" fmla="*/ 280677 w 1495425"/>
                <a:gd name="connsiteY116" fmla="*/ 196929 h 200025"/>
                <a:gd name="connsiteX117" fmla="*/ 280677 w 1495425"/>
                <a:gd name="connsiteY117" fmla="*/ 76220 h 200025"/>
                <a:gd name="connsiteX118" fmla="*/ 257436 w 1495425"/>
                <a:gd name="connsiteY118" fmla="*/ 76220 h 200025"/>
                <a:gd name="connsiteX119" fmla="*/ 257436 w 1495425"/>
                <a:gd name="connsiteY119" fmla="*/ 65399 h 200025"/>
                <a:gd name="connsiteX120" fmla="*/ 280677 w 1495425"/>
                <a:gd name="connsiteY120" fmla="*/ 65399 h 200025"/>
                <a:gd name="connsiteX121" fmla="*/ 280677 w 1495425"/>
                <a:gd name="connsiteY121" fmla="*/ 42568 h 200025"/>
                <a:gd name="connsiteX122" fmla="*/ 290945 w 1495425"/>
                <a:gd name="connsiteY122" fmla="*/ 10935 h 200025"/>
                <a:gd name="connsiteX123" fmla="*/ 316520 w 1495425"/>
                <a:gd name="connsiteY123" fmla="*/ 115 h 200025"/>
                <a:gd name="connsiteX124" fmla="*/ 245044 w 1495425"/>
                <a:gd name="connsiteY124" fmla="*/ 115 h 200025"/>
                <a:gd name="connsiteX125" fmla="*/ 258703 w 1495425"/>
                <a:gd name="connsiteY125" fmla="*/ 2611 h 200025"/>
                <a:gd name="connsiteX126" fmla="*/ 258703 w 1495425"/>
                <a:gd name="connsiteY126" fmla="*/ 14622 h 200025"/>
                <a:gd name="connsiteX127" fmla="*/ 244577 w 1495425"/>
                <a:gd name="connsiteY127" fmla="*/ 10935 h 200025"/>
                <a:gd name="connsiteX128" fmla="*/ 220755 w 1495425"/>
                <a:gd name="connsiteY128" fmla="*/ 43520 h 200025"/>
                <a:gd name="connsiteX129" fmla="*/ 220755 w 1495425"/>
                <a:gd name="connsiteY129" fmla="*/ 65399 h 200025"/>
                <a:gd name="connsiteX130" fmla="*/ 254969 w 1495425"/>
                <a:gd name="connsiteY130" fmla="*/ 65399 h 200025"/>
                <a:gd name="connsiteX131" fmla="*/ 254969 w 1495425"/>
                <a:gd name="connsiteY131" fmla="*/ 76220 h 200025"/>
                <a:gd name="connsiteX132" fmla="*/ 220755 w 1495425"/>
                <a:gd name="connsiteY132" fmla="*/ 76220 h 200025"/>
                <a:gd name="connsiteX133" fmla="*/ 220755 w 1495425"/>
                <a:gd name="connsiteY133" fmla="*/ 196929 h 200025"/>
                <a:gd name="connsiteX134" fmla="*/ 209201 w 1495425"/>
                <a:gd name="connsiteY134" fmla="*/ 196929 h 200025"/>
                <a:gd name="connsiteX135" fmla="*/ 209201 w 1495425"/>
                <a:gd name="connsiteY135" fmla="*/ 76220 h 200025"/>
                <a:gd name="connsiteX136" fmla="*/ 185970 w 1495425"/>
                <a:gd name="connsiteY136" fmla="*/ 76220 h 200025"/>
                <a:gd name="connsiteX137" fmla="*/ 185970 w 1495425"/>
                <a:gd name="connsiteY137" fmla="*/ 65399 h 200025"/>
                <a:gd name="connsiteX138" fmla="*/ 209201 w 1495425"/>
                <a:gd name="connsiteY138" fmla="*/ 65399 h 200025"/>
                <a:gd name="connsiteX139" fmla="*/ 209201 w 1495425"/>
                <a:gd name="connsiteY139" fmla="*/ 42568 h 200025"/>
                <a:gd name="connsiteX140" fmla="*/ 219469 w 1495425"/>
                <a:gd name="connsiteY140" fmla="*/ 10935 h 200025"/>
                <a:gd name="connsiteX141" fmla="*/ 245044 w 1495425"/>
                <a:gd name="connsiteY141" fmla="*/ 11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495425" h="200025">
                  <a:moveTo>
                    <a:pt x="1231520" y="178615"/>
                  </a:moveTo>
                  <a:cubicBezTo>
                    <a:pt x="1234472" y="178615"/>
                    <a:pt x="1236853" y="179567"/>
                    <a:pt x="1238950" y="181469"/>
                  </a:cubicBezTo>
                  <a:cubicBezTo>
                    <a:pt x="1240950" y="183372"/>
                    <a:pt x="1241902" y="185830"/>
                    <a:pt x="1241902" y="188842"/>
                  </a:cubicBezTo>
                  <a:cubicBezTo>
                    <a:pt x="1241902" y="191776"/>
                    <a:pt x="1240950" y="194234"/>
                    <a:pt x="1238950" y="196216"/>
                  </a:cubicBezTo>
                  <a:cubicBezTo>
                    <a:pt x="1236853" y="198198"/>
                    <a:pt x="1234472" y="199188"/>
                    <a:pt x="1231520" y="199188"/>
                  </a:cubicBezTo>
                  <a:cubicBezTo>
                    <a:pt x="1228662" y="199188"/>
                    <a:pt x="1226281" y="198198"/>
                    <a:pt x="1224376" y="196216"/>
                  </a:cubicBezTo>
                  <a:cubicBezTo>
                    <a:pt x="1222471" y="194234"/>
                    <a:pt x="1221518" y="191776"/>
                    <a:pt x="1221518" y="188842"/>
                  </a:cubicBezTo>
                  <a:cubicBezTo>
                    <a:pt x="1221518" y="185830"/>
                    <a:pt x="1222471" y="183372"/>
                    <a:pt x="1224376" y="181469"/>
                  </a:cubicBezTo>
                  <a:cubicBezTo>
                    <a:pt x="1226281" y="179567"/>
                    <a:pt x="1228662" y="178615"/>
                    <a:pt x="1231520" y="178615"/>
                  </a:cubicBezTo>
                  <a:close/>
                  <a:moveTo>
                    <a:pt x="560884" y="73010"/>
                  </a:moveTo>
                  <a:cubicBezTo>
                    <a:pt x="548739" y="73010"/>
                    <a:pt x="538700" y="77134"/>
                    <a:pt x="530756" y="85383"/>
                  </a:cubicBezTo>
                  <a:cubicBezTo>
                    <a:pt x="522822" y="93622"/>
                    <a:pt x="517916" y="105481"/>
                    <a:pt x="516050" y="120940"/>
                  </a:cubicBezTo>
                  <a:lnTo>
                    <a:pt x="599060" y="120940"/>
                  </a:lnTo>
                  <a:cubicBezTo>
                    <a:pt x="598517" y="105719"/>
                    <a:pt x="594936" y="93927"/>
                    <a:pt x="588316" y="85564"/>
                  </a:cubicBezTo>
                  <a:cubicBezTo>
                    <a:pt x="581706" y="77191"/>
                    <a:pt x="572551" y="73010"/>
                    <a:pt x="560884" y="73010"/>
                  </a:cubicBezTo>
                  <a:close/>
                  <a:moveTo>
                    <a:pt x="345142" y="65399"/>
                  </a:moveTo>
                  <a:lnTo>
                    <a:pt x="356696" y="65399"/>
                  </a:lnTo>
                  <a:lnTo>
                    <a:pt x="356696" y="196929"/>
                  </a:lnTo>
                  <a:lnTo>
                    <a:pt x="345142" y="196929"/>
                  </a:lnTo>
                  <a:close/>
                  <a:moveTo>
                    <a:pt x="1451452" y="62189"/>
                  </a:moveTo>
                  <a:cubicBezTo>
                    <a:pt x="1465358" y="62189"/>
                    <a:pt x="1476027" y="66933"/>
                    <a:pt x="1483456" y="76401"/>
                  </a:cubicBezTo>
                  <a:cubicBezTo>
                    <a:pt x="1490790" y="85878"/>
                    <a:pt x="1494505" y="99375"/>
                    <a:pt x="1494505" y="116892"/>
                  </a:cubicBezTo>
                  <a:lnTo>
                    <a:pt x="1494505" y="196929"/>
                  </a:lnTo>
                  <a:lnTo>
                    <a:pt x="1482980" y="196929"/>
                  </a:lnTo>
                  <a:lnTo>
                    <a:pt x="1482980" y="120340"/>
                  </a:lnTo>
                  <a:cubicBezTo>
                    <a:pt x="1482980" y="88793"/>
                    <a:pt x="1471740" y="73010"/>
                    <a:pt x="1449452" y="73010"/>
                  </a:cubicBezTo>
                  <a:cubicBezTo>
                    <a:pt x="1436974" y="73010"/>
                    <a:pt x="1426782" y="77648"/>
                    <a:pt x="1418686" y="86926"/>
                  </a:cubicBezTo>
                  <a:cubicBezTo>
                    <a:pt x="1410685" y="96203"/>
                    <a:pt x="1406685" y="107700"/>
                    <a:pt x="1406685" y="121416"/>
                  </a:cubicBezTo>
                  <a:lnTo>
                    <a:pt x="1406685" y="196929"/>
                  </a:lnTo>
                  <a:lnTo>
                    <a:pt x="1395159" y="196929"/>
                  </a:lnTo>
                  <a:lnTo>
                    <a:pt x="1395159" y="65399"/>
                  </a:lnTo>
                  <a:lnTo>
                    <a:pt x="1406685" y="65399"/>
                  </a:lnTo>
                  <a:lnTo>
                    <a:pt x="1406685" y="89307"/>
                  </a:lnTo>
                  <a:lnTo>
                    <a:pt x="1407256" y="89307"/>
                  </a:lnTo>
                  <a:cubicBezTo>
                    <a:pt x="1416685" y="71229"/>
                    <a:pt x="1431450" y="62189"/>
                    <a:pt x="1451452" y="62189"/>
                  </a:cubicBezTo>
                  <a:close/>
                  <a:moveTo>
                    <a:pt x="1336295" y="62189"/>
                  </a:moveTo>
                  <a:cubicBezTo>
                    <a:pt x="1346106" y="62189"/>
                    <a:pt x="1355631" y="64256"/>
                    <a:pt x="1364870" y="68371"/>
                  </a:cubicBezTo>
                  <a:lnTo>
                    <a:pt x="1364870" y="81697"/>
                  </a:lnTo>
                  <a:cubicBezTo>
                    <a:pt x="1355631" y="75905"/>
                    <a:pt x="1345534" y="73010"/>
                    <a:pt x="1334485" y="73010"/>
                  </a:cubicBezTo>
                  <a:cubicBezTo>
                    <a:pt x="1319436" y="73010"/>
                    <a:pt x="1307148" y="78563"/>
                    <a:pt x="1297718" y="89660"/>
                  </a:cubicBezTo>
                  <a:cubicBezTo>
                    <a:pt x="1288289" y="100766"/>
                    <a:pt x="1283621" y="115110"/>
                    <a:pt x="1283621" y="132713"/>
                  </a:cubicBezTo>
                  <a:cubicBezTo>
                    <a:pt x="1283621" y="149757"/>
                    <a:pt x="1287908" y="163453"/>
                    <a:pt x="1296480" y="173799"/>
                  </a:cubicBezTo>
                  <a:cubicBezTo>
                    <a:pt x="1305053" y="184146"/>
                    <a:pt x="1316483" y="189318"/>
                    <a:pt x="1330676" y="189318"/>
                  </a:cubicBezTo>
                  <a:cubicBezTo>
                    <a:pt x="1343534" y="189318"/>
                    <a:pt x="1354773" y="185830"/>
                    <a:pt x="1364393" y="178853"/>
                  </a:cubicBezTo>
                  <a:lnTo>
                    <a:pt x="1364393" y="191102"/>
                  </a:lnTo>
                  <a:cubicBezTo>
                    <a:pt x="1354773" y="197127"/>
                    <a:pt x="1343343" y="200140"/>
                    <a:pt x="1330103" y="200140"/>
                  </a:cubicBezTo>
                  <a:cubicBezTo>
                    <a:pt x="1312578" y="200140"/>
                    <a:pt x="1298386" y="193995"/>
                    <a:pt x="1287622" y="181707"/>
                  </a:cubicBezTo>
                  <a:cubicBezTo>
                    <a:pt x="1276859" y="169419"/>
                    <a:pt x="1271429" y="153325"/>
                    <a:pt x="1271429" y="133427"/>
                  </a:cubicBezTo>
                  <a:cubicBezTo>
                    <a:pt x="1271429" y="112577"/>
                    <a:pt x="1277525" y="95489"/>
                    <a:pt x="1289622" y="82173"/>
                  </a:cubicBezTo>
                  <a:cubicBezTo>
                    <a:pt x="1301719" y="68847"/>
                    <a:pt x="1317245" y="62189"/>
                    <a:pt x="1336295" y="62189"/>
                  </a:cubicBezTo>
                  <a:close/>
                  <a:moveTo>
                    <a:pt x="561350" y="62189"/>
                  </a:moveTo>
                  <a:cubicBezTo>
                    <a:pt x="577381" y="62189"/>
                    <a:pt x="589697" y="67943"/>
                    <a:pt x="598298" y="79439"/>
                  </a:cubicBezTo>
                  <a:cubicBezTo>
                    <a:pt x="606899" y="90926"/>
                    <a:pt x="611204" y="106585"/>
                    <a:pt x="611204" y="126407"/>
                  </a:cubicBezTo>
                  <a:lnTo>
                    <a:pt x="611204" y="131646"/>
                  </a:lnTo>
                  <a:lnTo>
                    <a:pt x="515583" y="131646"/>
                  </a:lnTo>
                  <a:cubicBezTo>
                    <a:pt x="515583" y="149718"/>
                    <a:pt x="519669" y="163849"/>
                    <a:pt x="527841" y="174037"/>
                  </a:cubicBezTo>
                  <a:cubicBezTo>
                    <a:pt x="536014" y="184225"/>
                    <a:pt x="547263" y="189318"/>
                    <a:pt x="561579" y="189318"/>
                  </a:cubicBezTo>
                  <a:cubicBezTo>
                    <a:pt x="576057" y="189318"/>
                    <a:pt x="590182" y="183888"/>
                    <a:pt x="603965" y="173026"/>
                  </a:cubicBezTo>
                  <a:lnTo>
                    <a:pt x="603965" y="185632"/>
                  </a:lnTo>
                  <a:cubicBezTo>
                    <a:pt x="590573" y="195304"/>
                    <a:pt x="575666" y="200140"/>
                    <a:pt x="559245" y="200140"/>
                  </a:cubicBezTo>
                  <a:cubicBezTo>
                    <a:pt x="542586" y="200140"/>
                    <a:pt x="529127" y="194055"/>
                    <a:pt x="518849" y="181885"/>
                  </a:cubicBezTo>
                  <a:cubicBezTo>
                    <a:pt x="508572" y="169716"/>
                    <a:pt x="503438" y="152571"/>
                    <a:pt x="503438" y="130455"/>
                  </a:cubicBezTo>
                  <a:cubicBezTo>
                    <a:pt x="503438" y="111262"/>
                    <a:pt x="508811" y="95089"/>
                    <a:pt x="519555" y="81935"/>
                  </a:cubicBezTo>
                  <a:cubicBezTo>
                    <a:pt x="530289" y="68771"/>
                    <a:pt x="544224" y="62189"/>
                    <a:pt x="561350" y="62189"/>
                  </a:cubicBezTo>
                  <a:close/>
                  <a:moveTo>
                    <a:pt x="453880" y="62189"/>
                  </a:moveTo>
                  <a:cubicBezTo>
                    <a:pt x="463767" y="62189"/>
                    <a:pt x="473301" y="64256"/>
                    <a:pt x="482483" y="68371"/>
                  </a:cubicBezTo>
                  <a:lnTo>
                    <a:pt x="482483" y="81697"/>
                  </a:lnTo>
                  <a:cubicBezTo>
                    <a:pt x="473301" y="75905"/>
                    <a:pt x="463176" y="73010"/>
                    <a:pt x="452127" y="73010"/>
                  </a:cubicBezTo>
                  <a:cubicBezTo>
                    <a:pt x="437030" y="73010"/>
                    <a:pt x="424771" y="78563"/>
                    <a:pt x="415351" y="89660"/>
                  </a:cubicBezTo>
                  <a:cubicBezTo>
                    <a:pt x="405931" y="100766"/>
                    <a:pt x="401225" y="115110"/>
                    <a:pt x="401225" y="132713"/>
                  </a:cubicBezTo>
                  <a:cubicBezTo>
                    <a:pt x="401225" y="149757"/>
                    <a:pt x="405521" y="163453"/>
                    <a:pt x="414122" y="173799"/>
                  </a:cubicBezTo>
                  <a:cubicBezTo>
                    <a:pt x="422723" y="184146"/>
                    <a:pt x="434106" y="189318"/>
                    <a:pt x="448279" y="189318"/>
                  </a:cubicBezTo>
                  <a:cubicBezTo>
                    <a:pt x="461195" y="189318"/>
                    <a:pt x="472444" y="185830"/>
                    <a:pt x="482017" y="178853"/>
                  </a:cubicBezTo>
                  <a:lnTo>
                    <a:pt x="482017" y="191102"/>
                  </a:lnTo>
                  <a:cubicBezTo>
                    <a:pt x="472444" y="197127"/>
                    <a:pt x="461004" y="200140"/>
                    <a:pt x="447689" y="200140"/>
                  </a:cubicBezTo>
                  <a:cubicBezTo>
                    <a:pt x="430182" y="200140"/>
                    <a:pt x="416027" y="193995"/>
                    <a:pt x="405255" y="181707"/>
                  </a:cubicBezTo>
                  <a:cubicBezTo>
                    <a:pt x="394472" y="169419"/>
                    <a:pt x="389081" y="153325"/>
                    <a:pt x="389081" y="133427"/>
                  </a:cubicBezTo>
                  <a:cubicBezTo>
                    <a:pt x="389081" y="112577"/>
                    <a:pt x="395130" y="95489"/>
                    <a:pt x="407236" y="82173"/>
                  </a:cubicBezTo>
                  <a:cubicBezTo>
                    <a:pt x="419342" y="68847"/>
                    <a:pt x="434887" y="62189"/>
                    <a:pt x="453880" y="62189"/>
                  </a:cubicBezTo>
                  <a:close/>
                  <a:moveTo>
                    <a:pt x="84195" y="21280"/>
                  </a:moveTo>
                  <a:cubicBezTo>
                    <a:pt x="63174" y="21280"/>
                    <a:pt x="45877" y="29033"/>
                    <a:pt x="32294" y="44530"/>
                  </a:cubicBezTo>
                  <a:cubicBezTo>
                    <a:pt x="18711" y="60027"/>
                    <a:pt x="11920" y="80306"/>
                    <a:pt x="11920" y="105357"/>
                  </a:cubicBezTo>
                  <a:cubicBezTo>
                    <a:pt x="11920" y="130731"/>
                    <a:pt x="18349" y="150926"/>
                    <a:pt x="31189" y="165950"/>
                  </a:cubicBezTo>
                  <a:cubicBezTo>
                    <a:pt x="44028" y="180974"/>
                    <a:pt x="61192" y="188486"/>
                    <a:pt x="82671" y="188486"/>
                  </a:cubicBezTo>
                  <a:cubicBezTo>
                    <a:pt x="105017" y="188486"/>
                    <a:pt x="122705" y="181053"/>
                    <a:pt x="135735" y="166188"/>
                  </a:cubicBezTo>
                  <a:cubicBezTo>
                    <a:pt x="148775" y="151322"/>
                    <a:pt x="155300" y="130607"/>
                    <a:pt x="155300" y="104052"/>
                  </a:cubicBezTo>
                  <a:cubicBezTo>
                    <a:pt x="155300" y="78049"/>
                    <a:pt x="148937" y="57751"/>
                    <a:pt x="136202" y="43168"/>
                  </a:cubicBezTo>
                  <a:cubicBezTo>
                    <a:pt x="123476" y="28576"/>
                    <a:pt x="106141" y="21280"/>
                    <a:pt x="84195" y="21280"/>
                  </a:cubicBezTo>
                  <a:close/>
                  <a:moveTo>
                    <a:pt x="350857" y="12717"/>
                  </a:moveTo>
                  <a:cubicBezTo>
                    <a:pt x="353429" y="12717"/>
                    <a:pt x="355705" y="13574"/>
                    <a:pt x="357696" y="15279"/>
                  </a:cubicBezTo>
                  <a:cubicBezTo>
                    <a:pt x="359677" y="16984"/>
                    <a:pt x="360668" y="19298"/>
                    <a:pt x="360668" y="22232"/>
                  </a:cubicBezTo>
                  <a:cubicBezTo>
                    <a:pt x="360668" y="25013"/>
                    <a:pt x="359696" y="27366"/>
                    <a:pt x="357753" y="29309"/>
                  </a:cubicBezTo>
                  <a:cubicBezTo>
                    <a:pt x="355801" y="31252"/>
                    <a:pt x="353505" y="32224"/>
                    <a:pt x="350857" y="32224"/>
                  </a:cubicBezTo>
                  <a:cubicBezTo>
                    <a:pt x="348295" y="32224"/>
                    <a:pt x="346057" y="31290"/>
                    <a:pt x="344152" y="29433"/>
                  </a:cubicBezTo>
                  <a:cubicBezTo>
                    <a:pt x="342247" y="27566"/>
                    <a:pt x="341285" y="25166"/>
                    <a:pt x="341285" y="22232"/>
                  </a:cubicBezTo>
                  <a:cubicBezTo>
                    <a:pt x="341285" y="19460"/>
                    <a:pt x="342266" y="17184"/>
                    <a:pt x="344209" y="15393"/>
                  </a:cubicBezTo>
                  <a:cubicBezTo>
                    <a:pt x="346152" y="13612"/>
                    <a:pt x="348371" y="12717"/>
                    <a:pt x="350857" y="12717"/>
                  </a:cubicBezTo>
                  <a:close/>
                  <a:moveTo>
                    <a:pt x="86291" y="9630"/>
                  </a:moveTo>
                  <a:cubicBezTo>
                    <a:pt x="110656" y="9630"/>
                    <a:pt x="130392" y="18127"/>
                    <a:pt x="145489" y="35138"/>
                  </a:cubicBezTo>
                  <a:cubicBezTo>
                    <a:pt x="160586" y="52141"/>
                    <a:pt x="168139" y="74439"/>
                    <a:pt x="168139" y="102032"/>
                  </a:cubicBezTo>
                  <a:cubicBezTo>
                    <a:pt x="168139" y="132474"/>
                    <a:pt x="160414" y="156436"/>
                    <a:pt x="144965" y="173918"/>
                  </a:cubicBezTo>
                  <a:cubicBezTo>
                    <a:pt x="129515" y="191399"/>
                    <a:pt x="108827" y="200140"/>
                    <a:pt x="82910" y="200140"/>
                  </a:cubicBezTo>
                  <a:cubicBezTo>
                    <a:pt x="57382" y="200140"/>
                    <a:pt x="37028" y="191498"/>
                    <a:pt x="21845" y="174215"/>
                  </a:cubicBezTo>
                  <a:cubicBezTo>
                    <a:pt x="6671" y="156932"/>
                    <a:pt x="-920" y="134456"/>
                    <a:pt x="-920" y="106785"/>
                  </a:cubicBezTo>
                  <a:cubicBezTo>
                    <a:pt x="-920" y="77372"/>
                    <a:pt x="6862" y="53826"/>
                    <a:pt x="22436" y="36148"/>
                  </a:cubicBezTo>
                  <a:cubicBezTo>
                    <a:pt x="37999" y="18470"/>
                    <a:pt x="59287" y="9630"/>
                    <a:pt x="86291" y="9630"/>
                  </a:cubicBezTo>
                  <a:close/>
                  <a:moveTo>
                    <a:pt x="316520" y="115"/>
                  </a:moveTo>
                  <a:cubicBezTo>
                    <a:pt x="322044" y="115"/>
                    <a:pt x="326597" y="944"/>
                    <a:pt x="330178" y="2611"/>
                  </a:cubicBezTo>
                  <a:lnTo>
                    <a:pt x="330178" y="14622"/>
                  </a:lnTo>
                  <a:cubicBezTo>
                    <a:pt x="327064" y="12164"/>
                    <a:pt x="322359" y="10935"/>
                    <a:pt x="316053" y="10935"/>
                  </a:cubicBezTo>
                  <a:cubicBezTo>
                    <a:pt x="300175" y="10935"/>
                    <a:pt x="292231" y="21794"/>
                    <a:pt x="292231" y="43520"/>
                  </a:cubicBezTo>
                  <a:lnTo>
                    <a:pt x="292231" y="65399"/>
                  </a:lnTo>
                  <a:lnTo>
                    <a:pt x="326445" y="65399"/>
                  </a:lnTo>
                  <a:lnTo>
                    <a:pt x="326445" y="76220"/>
                  </a:lnTo>
                  <a:lnTo>
                    <a:pt x="292231" y="76220"/>
                  </a:lnTo>
                  <a:lnTo>
                    <a:pt x="292231" y="196929"/>
                  </a:lnTo>
                  <a:lnTo>
                    <a:pt x="280677" y="196929"/>
                  </a:lnTo>
                  <a:lnTo>
                    <a:pt x="280677" y="76220"/>
                  </a:lnTo>
                  <a:lnTo>
                    <a:pt x="257436" y="76220"/>
                  </a:lnTo>
                  <a:lnTo>
                    <a:pt x="257436" y="65399"/>
                  </a:lnTo>
                  <a:lnTo>
                    <a:pt x="280677" y="65399"/>
                  </a:lnTo>
                  <a:lnTo>
                    <a:pt x="280677" y="42568"/>
                  </a:lnTo>
                  <a:cubicBezTo>
                    <a:pt x="280677" y="28700"/>
                    <a:pt x="284096" y="18155"/>
                    <a:pt x="290945" y="10935"/>
                  </a:cubicBezTo>
                  <a:cubicBezTo>
                    <a:pt x="297794" y="3725"/>
                    <a:pt x="306318" y="115"/>
                    <a:pt x="316520" y="115"/>
                  </a:cubicBezTo>
                  <a:close/>
                  <a:moveTo>
                    <a:pt x="245044" y="115"/>
                  </a:moveTo>
                  <a:cubicBezTo>
                    <a:pt x="250569" y="115"/>
                    <a:pt x="255121" y="944"/>
                    <a:pt x="258703" y="2611"/>
                  </a:cubicBezTo>
                  <a:lnTo>
                    <a:pt x="258703" y="14622"/>
                  </a:lnTo>
                  <a:cubicBezTo>
                    <a:pt x="255588" y="12164"/>
                    <a:pt x="250883" y="10935"/>
                    <a:pt x="244577" y="10935"/>
                  </a:cubicBezTo>
                  <a:cubicBezTo>
                    <a:pt x="228699" y="10935"/>
                    <a:pt x="220755" y="21794"/>
                    <a:pt x="220755" y="43520"/>
                  </a:cubicBezTo>
                  <a:lnTo>
                    <a:pt x="220755" y="65399"/>
                  </a:lnTo>
                  <a:lnTo>
                    <a:pt x="254969" y="65399"/>
                  </a:lnTo>
                  <a:lnTo>
                    <a:pt x="254969" y="76220"/>
                  </a:lnTo>
                  <a:lnTo>
                    <a:pt x="220755" y="76220"/>
                  </a:lnTo>
                  <a:lnTo>
                    <a:pt x="220755" y="196929"/>
                  </a:lnTo>
                  <a:lnTo>
                    <a:pt x="209201" y="196929"/>
                  </a:lnTo>
                  <a:lnTo>
                    <a:pt x="209201" y="76220"/>
                  </a:lnTo>
                  <a:lnTo>
                    <a:pt x="185970" y="76220"/>
                  </a:lnTo>
                  <a:lnTo>
                    <a:pt x="185970" y="65399"/>
                  </a:lnTo>
                  <a:lnTo>
                    <a:pt x="209201" y="65399"/>
                  </a:lnTo>
                  <a:lnTo>
                    <a:pt x="209201" y="42568"/>
                  </a:lnTo>
                  <a:cubicBezTo>
                    <a:pt x="209201" y="28700"/>
                    <a:pt x="212621" y="18155"/>
                    <a:pt x="219469" y="10935"/>
                  </a:cubicBezTo>
                  <a:cubicBezTo>
                    <a:pt x="226327" y="3725"/>
                    <a:pt x="234843" y="115"/>
                    <a:pt x="245044" y="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 dirty="0">
                <a:solidFill>
                  <a:schemeClr val="accent1"/>
                </a:solidFill>
              </a:rPr>
              <a:t>Academic report</a:t>
            </a:r>
            <a:endParaRPr lang="en-US" altLang="zh-CN" sz="1000" cap="all" dirty="0">
              <a:solidFill>
                <a:schemeClr val="accent1"/>
              </a:solidFill>
            </a:endParaRPr>
          </a:p>
          <a:p>
            <a:r>
              <a:rPr lang="en-US" altLang="zh-CN" sz="1000" cap="all" dirty="0">
                <a:solidFill>
                  <a:schemeClr val="accent1"/>
                </a:solidFill>
              </a:rPr>
              <a:t>presentation</a:t>
            </a:r>
            <a:endParaRPr lang="zh-CN" altLang="en-US" sz="1000" cap="all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 dirty="0">
                <a:solidFill>
                  <a:schemeClr val="bg1"/>
                </a:solidFill>
              </a:rPr>
              <a:t>Academic report</a:t>
            </a:r>
            <a:endParaRPr lang="en-US" altLang="zh-CN" sz="1000" cap="all" dirty="0">
              <a:solidFill>
                <a:schemeClr val="bg1"/>
              </a:solidFill>
            </a:endParaRPr>
          </a:p>
          <a:p>
            <a:r>
              <a:rPr lang="en-US" altLang="zh-CN" sz="1000" cap="all" dirty="0">
                <a:solidFill>
                  <a:schemeClr val="bg1"/>
                </a:solidFill>
              </a:rPr>
              <a:t>presentation</a:t>
            </a:r>
            <a:endParaRPr lang="zh-CN" altLang="en-US" sz="1000" cap="all" dirty="0">
              <a:solidFill>
                <a:schemeClr val="bg1"/>
              </a:solidFill>
            </a:endParaRPr>
          </a:p>
        </p:txBody>
      </p:sp>
      <p:sp>
        <p:nvSpPr>
          <p:cNvPr id="20" name="任意多边形 19"/>
          <p:cNvSpPr/>
          <p:nvPr userDrawn="1"/>
        </p:nvSpPr>
        <p:spPr>
          <a:xfrm>
            <a:off x="736600" y="266700"/>
            <a:ext cx="1661579" cy="222250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731838" y="5998954"/>
            <a:ext cx="1888337" cy="307777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just"/>
            <a:r>
              <a:rPr lang="en-US" altLang="zh-CN" sz="1000" b="1" dirty="0">
                <a:solidFill>
                  <a:schemeClr val="bg1"/>
                </a:solidFill>
              </a:rPr>
              <a:t>S</a:t>
            </a:r>
            <a:r>
              <a:rPr lang="zh-CN" altLang="en-US" sz="1000" b="1" dirty="0">
                <a:solidFill>
                  <a:schemeClr val="bg1"/>
                </a:solidFill>
              </a:rPr>
              <a:t>ea, all water, recedes a rivers</a:t>
            </a:r>
            <a:r>
              <a:rPr lang="en-US" altLang="zh-CN" sz="1000" b="1" dirty="0">
                <a:solidFill>
                  <a:schemeClr val="bg1"/>
                </a:solidFill>
              </a:rPr>
              <a:t>;</a:t>
            </a:r>
            <a:endParaRPr lang="en-US" altLang="zh-CN" sz="1000" b="1" dirty="0">
              <a:solidFill>
                <a:schemeClr val="bg1"/>
              </a:solidFill>
            </a:endParaRPr>
          </a:p>
          <a:p>
            <a:pPr algn="just"/>
            <a:r>
              <a:rPr lang="zh-CN" altLang="en-US" sz="1000" b="1" dirty="0">
                <a:solidFill>
                  <a:schemeClr val="bg1"/>
                </a:solidFill>
              </a:rPr>
              <a:t>utmost wit listens to all sides</a:t>
            </a:r>
            <a:r>
              <a:rPr lang="en-US" altLang="zh-CN" sz="1000" b="1" dirty="0">
                <a:solidFill>
                  <a:schemeClr val="bg1"/>
                </a:solidFill>
              </a:rPr>
              <a:t>.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31838" y="2196223"/>
            <a:ext cx="3125794" cy="1606508"/>
            <a:chOff x="3834754" y="2495699"/>
            <a:chExt cx="3125794" cy="1606508"/>
          </a:xfrm>
        </p:grpSpPr>
        <p:sp>
          <p:nvSpPr>
            <p:cNvPr id="8" name="文本框 7"/>
            <p:cNvSpPr txBox="1"/>
            <p:nvPr/>
          </p:nvSpPr>
          <p:spPr>
            <a:xfrm>
              <a:off x="3839501" y="2495699"/>
              <a:ext cx="3121047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THANKS</a:t>
              </a:r>
              <a:endParaRPr lang="zh-CN" altLang="en-US" sz="60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组合 8"/>
            <p:cNvGrpSpPr/>
            <p:nvPr userDrawn="1"/>
          </p:nvGrpSpPr>
          <p:grpSpPr>
            <a:xfrm>
              <a:off x="3834754" y="3397344"/>
              <a:ext cx="1124118" cy="704863"/>
              <a:chOff x="2468044" y="3339787"/>
              <a:chExt cx="1124118" cy="704863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2552710" y="3339787"/>
                <a:ext cx="10394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200" dirty="0">
                    <a:solidFill>
                      <a:schemeClr val="bg1"/>
                    </a:solidFill>
                  </a:rPr>
                  <a:t>For Your Attention </a:t>
                </a:r>
                <a:endParaRPr lang="zh-CN" altLang="en-US" sz="2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468044" y="3736873"/>
                <a:ext cx="10114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endParaRPr lang="zh-CN" altLang="en-US" sz="2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" name="组合 20"/>
          <p:cNvGrpSpPr/>
          <p:nvPr userDrawn="1"/>
        </p:nvGrpSpPr>
        <p:grpSpPr>
          <a:xfrm rot="20394303">
            <a:off x="3221945" y="-1575994"/>
            <a:ext cx="11439261" cy="11910951"/>
            <a:chOff x="3439566" y="1666270"/>
            <a:chExt cx="11439261" cy="11910951"/>
          </a:xfrm>
        </p:grpSpPr>
        <p:grpSp>
          <p:nvGrpSpPr>
            <p:cNvPr id="22" name="组合 21"/>
            <p:cNvGrpSpPr/>
            <p:nvPr/>
          </p:nvGrpSpPr>
          <p:grpSpPr>
            <a:xfrm rot="4029167">
              <a:off x="8779335" y="1665563"/>
              <a:ext cx="6098786" cy="6100199"/>
              <a:chOff x="18351500" y="3723568"/>
              <a:chExt cx="4878842" cy="4879972"/>
            </a:xfrm>
          </p:grpSpPr>
          <p:sp>
            <p:nvSpPr>
              <p:cNvPr id="26" name="任意多边形 25"/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任意多边形 26"/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4829167">
              <a:off x="3440583" y="4789517"/>
              <a:ext cx="8786687" cy="8788722"/>
              <a:chOff x="18351500" y="3723568"/>
              <a:chExt cx="4878842" cy="4879972"/>
            </a:xfrm>
          </p:grpSpPr>
          <p:sp>
            <p:nvSpPr>
              <p:cNvPr id="24" name="任意多边形 23"/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7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任意多边形 24"/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形状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440603" y="182445"/>
            <a:ext cx="1657138" cy="2872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baseline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Light" panose="020B0502040204020203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Segoe UI Light" panose="020B0502040204020203" charset="0"/>
              </a:rPr>
              <a:t>OfficePLUS.cn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Segoe UI Light" panose="020B0502040204020203" charset="0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4153012" y="759876"/>
            <a:ext cx="7074345" cy="5399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中文 黑体</a:t>
            </a:r>
            <a:endParaRPr kumimoji="1" lang="en-GB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英文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Arial</a:t>
            </a:r>
            <a:endParaRPr kumimoji="1" lang="en-GB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1.0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正文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1.25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https://pixabay.com/ (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免费可商用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kumimoji="1" lang="en-GB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GB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本网站所提供的任何信息内容（包括但不限于 </a:t>
            </a:r>
            <a:r>
              <a:rPr kumimoji="1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模板、</a:t>
            </a:r>
            <a:r>
              <a:rPr kumimoji="1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Word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文档、</a:t>
            </a:r>
            <a:r>
              <a:rPr kumimoji="1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Excel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图表、图片素材等）均受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中华人民共和国著作权法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信息网络传播权保护条例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及其他适用的法律法规的保护，未经权利人书面明确授权，信息内容的任何部分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包括图片或图表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不得被全部或部分的复制、传播、销售，否则将承担法律责任。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OfficePLUS</a:t>
            </a:r>
            <a:endParaRPr kumimoji="1" lang="en-GB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40603" y="759873"/>
            <a:ext cx="1657138" cy="44026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65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标注</a:t>
            </a:r>
            <a:endParaRPr kumimoji="1" lang="zh-CN" altLang="en-US" sz="18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2378000" y="759876"/>
            <a:ext cx="1494754" cy="5399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字体使用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行距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素材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声明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作者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5610D-D3BB-48E8-B638-5938ABB9CF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5AE2-E521-4071-B027-062C254CFD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image" Target="../media/image3.jpeg"/><Relationship Id="rId12" Type="http://schemas.openxmlformats.org/officeDocument/2006/relationships/slideLayout" Target="../slideLayouts/slideLayout4.xml"/><Relationship Id="rId11" Type="http://schemas.openxmlformats.org/officeDocument/2006/relationships/image" Target="../media/image16.png"/><Relationship Id="rId10" Type="http://schemas.openxmlformats.org/officeDocument/2006/relationships/tags" Target="../tags/tag61.xml"/><Relationship Id="rId1" Type="http://schemas.openxmlformats.org/officeDocument/2006/relationships/tags" Target="../tags/tag5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3.jpeg"/><Relationship Id="rId12" Type="http://schemas.openxmlformats.org/officeDocument/2006/relationships/slideLayout" Target="../slideLayouts/slideLayout4.xml"/><Relationship Id="rId11" Type="http://schemas.openxmlformats.org/officeDocument/2006/relationships/image" Target="../media/image18.png"/><Relationship Id="rId10" Type="http://schemas.openxmlformats.org/officeDocument/2006/relationships/tags" Target="../tags/tag69.xml"/><Relationship Id="rId1" Type="http://schemas.openxmlformats.org/officeDocument/2006/relationships/tags" Target="../tags/tag6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71.xml"/><Relationship Id="rId2" Type="http://schemas.openxmlformats.org/officeDocument/2006/relationships/image" Target="../media/image3.jpeg"/><Relationship Id="rId1" Type="http://schemas.openxmlformats.org/officeDocument/2006/relationships/tags" Target="../tags/tag7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tags" Target="../tags/tag76.xml"/><Relationship Id="rId7" Type="http://schemas.openxmlformats.org/officeDocument/2006/relationships/image" Target="../media/image20.png"/><Relationship Id="rId6" Type="http://schemas.openxmlformats.org/officeDocument/2006/relationships/tags" Target="../tags/tag75.xml"/><Relationship Id="rId5" Type="http://schemas.openxmlformats.org/officeDocument/2006/relationships/image" Target="../media/image19.png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image" Target="../media/image3.jpeg"/><Relationship Id="rId15" Type="http://schemas.openxmlformats.org/officeDocument/2006/relationships/slideLayout" Target="../slideLayouts/slideLayout4.xml"/><Relationship Id="rId14" Type="http://schemas.openxmlformats.org/officeDocument/2006/relationships/tags" Target="../tags/tag79.xml"/><Relationship Id="rId13" Type="http://schemas.openxmlformats.org/officeDocument/2006/relationships/image" Target="../media/image23.png"/><Relationship Id="rId12" Type="http://schemas.openxmlformats.org/officeDocument/2006/relationships/tags" Target="../tags/tag78.xml"/><Relationship Id="rId11" Type="http://schemas.openxmlformats.org/officeDocument/2006/relationships/image" Target="../media/image22.png"/><Relationship Id="rId10" Type="http://schemas.openxmlformats.org/officeDocument/2006/relationships/tags" Target="../tags/tag77.xml"/><Relationship Id="rId1" Type="http://schemas.openxmlformats.org/officeDocument/2006/relationships/tags" Target="../tags/tag7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image" Target="../media/image3.jpeg"/><Relationship Id="rId14" Type="http://schemas.openxmlformats.org/officeDocument/2006/relationships/slideLayout" Target="../slideLayouts/slideLayout4.xml"/><Relationship Id="rId13" Type="http://schemas.openxmlformats.org/officeDocument/2006/relationships/image" Target="../media/image26.png"/><Relationship Id="rId12" Type="http://schemas.openxmlformats.org/officeDocument/2006/relationships/tags" Target="../tags/tag88.xml"/><Relationship Id="rId11" Type="http://schemas.openxmlformats.org/officeDocument/2006/relationships/image" Target="../media/image25.png"/><Relationship Id="rId10" Type="http://schemas.openxmlformats.org/officeDocument/2006/relationships/tags" Target="../tags/tag87.xml"/><Relationship Id="rId1" Type="http://schemas.openxmlformats.org/officeDocument/2006/relationships/tags" Target="../tags/tag8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90.xml"/><Relationship Id="rId2" Type="http://schemas.openxmlformats.org/officeDocument/2006/relationships/image" Target="../media/image3.jpeg"/><Relationship Id="rId1" Type="http://schemas.openxmlformats.org/officeDocument/2006/relationships/tags" Target="../tags/tag8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../media/image27.png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image" Target="../media/image3.jpeg"/><Relationship Id="rId12" Type="http://schemas.openxmlformats.org/officeDocument/2006/relationships/slideLayout" Target="../slideLayouts/slideLayout4.xml"/><Relationship Id="rId11" Type="http://schemas.openxmlformats.org/officeDocument/2006/relationships/image" Target="../media/image28.png"/><Relationship Id="rId10" Type="http://schemas.openxmlformats.org/officeDocument/2006/relationships/tags" Target="../tags/tag98.xml"/><Relationship Id="rId1" Type="http://schemas.openxmlformats.org/officeDocument/2006/relationships/tags" Target="../tags/tag9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image" Target="../media/image3.jpeg"/><Relationship Id="rId16" Type="http://schemas.openxmlformats.org/officeDocument/2006/relationships/slideLayout" Target="../slideLayouts/slideLayout4.xml"/><Relationship Id="rId15" Type="http://schemas.openxmlformats.org/officeDocument/2006/relationships/image" Target="../media/image31.png"/><Relationship Id="rId14" Type="http://schemas.openxmlformats.org/officeDocument/2006/relationships/tags" Target="../tags/tag108.xml"/><Relationship Id="rId13" Type="http://schemas.openxmlformats.org/officeDocument/2006/relationships/image" Target="../media/image30.png"/><Relationship Id="rId12" Type="http://schemas.openxmlformats.org/officeDocument/2006/relationships/tags" Target="../tags/tag107.xml"/><Relationship Id="rId11" Type="http://schemas.openxmlformats.org/officeDocument/2006/relationships/image" Target="../media/image29.png"/><Relationship Id="rId10" Type="http://schemas.openxmlformats.org/officeDocument/2006/relationships/tags" Target="../tags/tag106.xml"/><Relationship Id="rId1" Type="http://schemas.openxmlformats.org/officeDocument/2006/relationships/tags" Target="../tags/tag99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image" Target="../media/image3.jpeg"/><Relationship Id="rId16" Type="http://schemas.openxmlformats.org/officeDocument/2006/relationships/slideLayout" Target="../slideLayouts/slideLayout4.xml"/><Relationship Id="rId15" Type="http://schemas.openxmlformats.org/officeDocument/2006/relationships/image" Target="../media/image34.png"/><Relationship Id="rId14" Type="http://schemas.openxmlformats.org/officeDocument/2006/relationships/tags" Target="../tags/tag118.xml"/><Relationship Id="rId13" Type="http://schemas.openxmlformats.org/officeDocument/2006/relationships/image" Target="../media/image33.png"/><Relationship Id="rId12" Type="http://schemas.openxmlformats.org/officeDocument/2006/relationships/tags" Target="../tags/tag117.xml"/><Relationship Id="rId11" Type="http://schemas.openxmlformats.org/officeDocument/2006/relationships/image" Target="../media/image32.png"/><Relationship Id="rId10" Type="http://schemas.openxmlformats.org/officeDocument/2006/relationships/tags" Target="../tags/tag116.xml"/><Relationship Id="rId1" Type="http://schemas.openxmlformats.org/officeDocument/2006/relationships/tags" Target="../tags/tag109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image" Target="../media/image3.jpeg"/><Relationship Id="rId14" Type="http://schemas.openxmlformats.org/officeDocument/2006/relationships/slideLayout" Target="../slideLayouts/slideLayout4.xml"/><Relationship Id="rId13" Type="http://schemas.openxmlformats.org/officeDocument/2006/relationships/image" Target="../media/image36.png"/><Relationship Id="rId12" Type="http://schemas.openxmlformats.org/officeDocument/2006/relationships/tags" Target="../tags/tag127.xml"/><Relationship Id="rId11" Type="http://schemas.openxmlformats.org/officeDocument/2006/relationships/image" Target="../media/image35.png"/><Relationship Id="rId10" Type="http://schemas.openxmlformats.org/officeDocument/2006/relationships/tags" Target="../tags/tag126.xml"/><Relationship Id="rId1" Type="http://schemas.openxmlformats.org/officeDocument/2006/relationships/tags" Target="../tags/tag11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image" Target="../media/image3.jpeg"/><Relationship Id="rId14" Type="http://schemas.openxmlformats.org/officeDocument/2006/relationships/slideLayout" Target="../slideLayouts/slideLayout4.xml"/><Relationship Id="rId13" Type="http://schemas.openxmlformats.org/officeDocument/2006/relationships/image" Target="../media/image38.png"/><Relationship Id="rId12" Type="http://schemas.openxmlformats.org/officeDocument/2006/relationships/tags" Target="../tags/tag136.xml"/><Relationship Id="rId11" Type="http://schemas.openxmlformats.org/officeDocument/2006/relationships/image" Target="../media/image37.png"/><Relationship Id="rId10" Type="http://schemas.openxmlformats.org/officeDocument/2006/relationships/tags" Target="../tags/tag135.xml"/><Relationship Id="rId1" Type="http://schemas.openxmlformats.org/officeDocument/2006/relationships/tags" Target="../tags/tag128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image" Target="../media/image3.jpeg"/><Relationship Id="rId14" Type="http://schemas.openxmlformats.org/officeDocument/2006/relationships/slideLayout" Target="../slideLayouts/slideLayout4.xml"/><Relationship Id="rId13" Type="http://schemas.openxmlformats.org/officeDocument/2006/relationships/image" Target="../media/image31.png"/><Relationship Id="rId12" Type="http://schemas.openxmlformats.org/officeDocument/2006/relationships/tags" Target="../tags/tag145.xml"/><Relationship Id="rId11" Type="http://schemas.openxmlformats.org/officeDocument/2006/relationships/image" Target="../media/image29.png"/><Relationship Id="rId10" Type="http://schemas.openxmlformats.org/officeDocument/2006/relationships/tags" Target="../tags/tag144.xml"/><Relationship Id="rId1" Type="http://schemas.openxmlformats.org/officeDocument/2006/relationships/tags" Target="../tags/tag1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4.png"/><Relationship Id="rId3" Type="http://schemas.openxmlformats.org/officeDocument/2006/relationships/tags" Target="../tags/tag5.xml"/><Relationship Id="rId2" Type="http://schemas.openxmlformats.org/officeDocument/2006/relationships/image" Target="../media/image3.jpeg"/><Relationship Id="rId12" Type="http://schemas.openxmlformats.org/officeDocument/2006/relationships/slideLayout" Target="../slideLayouts/slideLayout4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17.xml"/><Relationship Id="rId7" Type="http://schemas.openxmlformats.org/officeDocument/2006/relationships/image" Target="../media/image6.png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../media/image3.jpeg"/><Relationship Id="rId3" Type="http://schemas.openxmlformats.org/officeDocument/2006/relationships/tags" Target="../tags/tag14.xml"/><Relationship Id="rId2" Type="http://schemas.openxmlformats.org/officeDocument/2006/relationships/image" Target="../media/image5.png"/><Relationship Id="rId14" Type="http://schemas.openxmlformats.org/officeDocument/2006/relationships/slideLayout" Target="../slideLayouts/slideLayout4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image" Target="../media/image3.jpeg"/><Relationship Id="rId12" Type="http://schemas.openxmlformats.org/officeDocument/2006/relationships/slideLayout" Target="../slideLayouts/slideLayout4.xml"/><Relationship Id="rId11" Type="http://schemas.openxmlformats.org/officeDocument/2006/relationships/image" Target="../media/image9.png"/><Relationship Id="rId10" Type="http://schemas.openxmlformats.org/officeDocument/2006/relationships/tags" Target="../tags/tag29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image" Target="../media/image3.jpeg"/><Relationship Id="rId12" Type="http://schemas.openxmlformats.org/officeDocument/2006/relationships/slideLayout" Target="../slideLayouts/slideLayout4.xml"/><Relationship Id="rId11" Type="http://schemas.openxmlformats.org/officeDocument/2006/relationships/image" Target="../media/image11.png"/><Relationship Id="rId10" Type="http://schemas.openxmlformats.org/officeDocument/2006/relationships/tags" Target="../tags/tag37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image" Target="../media/image12.png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image" Target="../media/image3.jpeg"/><Relationship Id="rId13" Type="http://schemas.openxmlformats.org/officeDocument/2006/relationships/slideLayout" Target="../slideLayouts/slideLayout4.xml"/><Relationship Id="rId12" Type="http://schemas.openxmlformats.org/officeDocument/2006/relationships/image" Target="../media/image14.png"/><Relationship Id="rId11" Type="http://schemas.openxmlformats.org/officeDocument/2006/relationships/tags" Target="../tags/tag45.xml"/><Relationship Id="rId10" Type="http://schemas.openxmlformats.org/officeDocument/2006/relationships/image" Target="../media/image13.png"/><Relationship Id="rId1" Type="http://schemas.openxmlformats.org/officeDocument/2006/relationships/tags" Target="../tags/tag3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image" Target="../media/image3.jpeg"/><Relationship Id="rId12" Type="http://schemas.openxmlformats.org/officeDocument/2006/relationships/slideLayout" Target="../slideLayouts/slideLayout4.xml"/><Relationship Id="rId11" Type="http://schemas.openxmlformats.org/officeDocument/2006/relationships/image" Target="../media/image16.png"/><Relationship Id="rId10" Type="http://schemas.openxmlformats.org/officeDocument/2006/relationships/tags" Target="../tags/tag53.xml"/><Relationship Id="rId1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715404" y="1444879"/>
            <a:ext cx="4475480" cy="18465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5000" b="1" dirty="0">
                <a:solidFill>
                  <a:schemeClr val="bg1"/>
                </a:solidFill>
                <a:latin typeface="+mj-ea"/>
                <a:ea typeface="+mj-ea"/>
              </a:rPr>
              <a:t>ChatSpring</a:t>
            </a:r>
            <a:r>
              <a:rPr lang="zh-CN" altLang="en-US" sz="50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文泉</a:t>
            </a:r>
            <a:endParaRPr lang="en-US" altLang="zh-CN" sz="5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5000" b="1" dirty="0">
                <a:solidFill>
                  <a:schemeClr val="bg1"/>
                </a:solidFill>
                <a:latin typeface="+mj-ea"/>
                <a:ea typeface="+mj-ea"/>
              </a:rPr>
              <a:t>UI</a:t>
            </a:r>
            <a:r>
              <a:rPr lang="zh-CN" altLang="en-US" sz="5000" b="1" dirty="0">
                <a:solidFill>
                  <a:schemeClr val="bg1"/>
                </a:solidFill>
                <a:latin typeface="+mj-ea"/>
                <a:ea typeface="+mj-ea"/>
              </a:rPr>
              <a:t>设计</a:t>
            </a:r>
            <a:endParaRPr lang="zh-CN" altLang="en-US" sz="5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1838" y="4720429"/>
            <a:ext cx="209923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小组成员：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endParaRPr lang="zh-CN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1838" y="5283004"/>
            <a:ext cx="449834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彭孜勉、李泽涛、李炜</a:t>
            </a:r>
            <a:endParaRPr kumimoji="0" lang="zh-CN" altLang="en-US" sz="24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1838" y="6098001"/>
            <a:ext cx="1303655" cy="2305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500" dirty="0">
                <a:solidFill>
                  <a:schemeClr val="bg1"/>
                </a:solidFill>
              </a:rPr>
              <a:t>2023·</a:t>
            </a:r>
            <a:r>
              <a:rPr lang="en-US" altLang="zh-CN" sz="1500" dirty="0">
                <a:solidFill>
                  <a:schemeClr val="bg1"/>
                </a:solidFill>
              </a:rPr>
              <a:t>April·29th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grpSp>
        <p:nvGrpSpPr>
          <p:cNvPr id="60" name="组合 59"/>
          <p:cNvGrpSpPr/>
          <p:nvPr/>
        </p:nvGrpSpPr>
        <p:grpSpPr>
          <a:xfrm rot="637793">
            <a:off x="6717963" y="-2695151"/>
            <a:ext cx="8786687" cy="13156983"/>
            <a:chOff x="14552960" y="-177472"/>
            <a:chExt cx="7029080" cy="10525183"/>
          </a:xfrm>
        </p:grpSpPr>
        <p:grpSp>
          <p:nvGrpSpPr>
            <p:cNvPr id="50" name="组合 49"/>
            <p:cNvGrpSpPr/>
            <p:nvPr/>
          </p:nvGrpSpPr>
          <p:grpSpPr>
            <a:xfrm rot="1495231">
              <a:off x="15166450" y="-177472"/>
              <a:ext cx="4878842" cy="4879972"/>
              <a:chOff x="18351500" y="3723568"/>
              <a:chExt cx="4878842" cy="4879972"/>
            </a:xfrm>
          </p:grpSpPr>
          <p:sp>
            <p:nvSpPr>
              <p:cNvPr id="55" name="任意多边形 54"/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" name="任意多边形 55"/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 rot="12295231">
              <a:off x="14552960" y="3317003"/>
              <a:ext cx="7029080" cy="7030708"/>
              <a:chOff x="18351500" y="3723568"/>
              <a:chExt cx="4878842" cy="4879972"/>
            </a:xfrm>
          </p:grpSpPr>
          <p:sp>
            <p:nvSpPr>
              <p:cNvPr id="58" name="任意多边形 57"/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7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" name="任意多边形 58"/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00040" y="1602105"/>
            <a:ext cx="786765" cy="7353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3721" y="631214"/>
            <a:ext cx="1531620" cy="4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应用分布</a:t>
            </a:r>
            <a:endParaRPr lang="zh-CN" altLang="en-US" sz="3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16344" y="691019"/>
            <a:ext cx="425713" cy="442041"/>
            <a:chOff x="5823870" y="1767426"/>
            <a:chExt cx="425713" cy="442041"/>
          </a:xfrm>
        </p:grpSpPr>
        <p:grpSp>
          <p:nvGrpSpPr>
            <p:cNvPr id="4" name="组合 3"/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8" name="任意多边形 7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任意多边形 8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组合 4"/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6" name="任意多边形 5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7" name="任意多边形 6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" name="圆角矩形 14"/>
          <p:cNvSpPr/>
          <p:nvPr/>
        </p:nvSpPr>
        <p:spPr>
          <a:xfrm>
            <a:off x="945515" y="1244600"/>
            <a:ext cx="10268585" cy="5529580"/>
          </a:xfrm>
          <a:prstGeom prst="roundRect">
            <a:avLst>
              <a:gd name="adj" fmla="val 10843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15135" y="1424940"/>
            <a:ext cx="7373620" cy="4953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实际效果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图：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1511511" y="1905212"/>
            <a:ext cx="914654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6580" y="127000"/>
            <a:ext cx="1864360" cy="690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17"/>
          <p:cNvPicPr/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95180" y="0"/>
            <a:ext cx="1864360" cy="69088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" name="组合 21"/>
          <p:cNvGrpSpPr/>
          <p:nvPr/>
        </p:nvGrpSpPr>
        <p:grpSpPr>
          <a:xfrm rot="8100000">
            <a:off x="9825110" y="-878786"/>
            <a:ext cx="2943100" cy="2943782"/>
            <a:chOff x="18351500" y="3723568"/>
            <a:chExt cx="4878842" cy="4879972"/>
          </a:xfrm>
        </p:grpSpPr>
        <p:sp>
          <p:nvSpPr>
            <p:cNvPr id="23" name="任意多边形 22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  <p:sp>
          <p:nvSpPr>
            <p:cNvPr id="39" name="任意多边形 38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</p:grpSp>
      <p:grpSp>
        <p:nvGrpSpPr>
          <p:cNvPr id="24" name="组合 23"/>
          <p:cNvGrpSpPr>
            <a:grpSpLocks noChangeAspect="1"/>
          </p:cNvGrpSpPr>
          <p:nvPr/>
        </p:nvGrpSpPr>
        <p:grpSpPr bwMode="auto">
          <a:xfrm rot="8100000">
            <a:off x="10988284" y="-834210"/>
            <a:ext cx="2123343" cy="2124038"/>
            <a:chOff x="14101" y="4437"/>
            <a:chExt cx="3056" cy="3057"/>
          </a:xfrm>
        </p:grpSpPr>
        <p:sp>
          <p:nvSpPr>
            <p:cNvPr id="26" name="任意多边形 25"/>
            <p:cNvSpPr/>
            <p:nvPr>
              <p:custDataLst>
                <p:tags r:id="rId6"/>
              </p:custDataLst>
            </p:nvPr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  <p:sp>
          <p:nvSpPr>
            <p:cNvPr id="27" name="任意多边形 26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792730" y="3128010"/>
            <a:ext cx="3063240" cy="22555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808470" y="2476500"/>
            <a:ext cx="2731135" cy="3725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3721" y="631214"/>
            <a:ext cx="1531620" cy="4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应用分布</a:t>
            </a:r>
            <a:endParaRPr lang="zh-CN" altLang="en-US" sz="3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16344" y="691019"/>
            <a:ext cx="425713" cy="442041"/>
            <a:chOff x="5823870" y="1767426"/>
            <a:chExt cx="425713" cy="442041"/>
          </a:xfrm>
        </p:grpSpPr>
        <p:grpSp>
          <p:nvGrpSpPr>
            <p:cNvPr id="4" name="组合 3"/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8" name="任意多边形 7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任意多边形 8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组合 4"/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6" name="任意多边形 5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7" name="任意多边形 6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" name="圆角矩形 14"/>
          <p:cNvSpPr/>
          <p:nvPr/>
        </p:nvSpPr>
        <p:spPr>
          <a:xfrm>
            <a:off x="945515" y="1244600"/>
            <a:ext cx="10268585" cy="5529580"/>
          </a:xfrm>
          <a:prstGeom prst="roundRect">
            <a:avLst>
              <a:gd name="adj" fmla="val 10843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15135" y="1424940"/>
            <a:ext cx="7373620" cy="4953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实际效果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图：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1511511" y="1905212"/>
            <a:ext cx="914654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6580" y="127000"/>
            <a:ext cx="1864360" cy="690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17"/>
          <p:cNvPicPr/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95180" y="0"/>
            <a:ext cx="1864360" cy="69088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" name="组合 21"/>
          <p:cNvGrpSpPr/>
          <p:nvPr/>
        </p:nvGrpSpPr>
        <p:grpSpPr>
          <a:xfrm rot="8100000">
            <a:off x="9825110" y="-878786"/>
            <a:ext cx="2943100" cy="2943782"/>
            <a:chOff x="18351500" y="3723568"/>
            <a:chExt cx="4878842" cy="4879972"/>
          </a:xfrm>
        </p:grpSpPr>
        <p:sp>
          <p:nvSpPr>
            <p:cNvPr id="23" name="任意多边形 22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  <p:sp>
          <p:nvSpPr>
            <p:cNvPr id="39" name="任意多边形 38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</p:grpSp>
      <p:grpSp>
        <p:nvGrpSpPr>
          <p:cNvPr id="24" name="组合 23"/>
          <p:cNvGrpSpPr>
            <a:grpSpLocks noChangeAspect="1"/>
          </p:cNvGrpSpPr>
          <p:nvPr/>
        </p:nvGrpSpPr>
        <p:grpSpPr bwMode="auto">
          <a:xfrm rot="8100000">
            <a:off x="10988284" y="-834210"/>
            <a:ext cx="2123343" cy="2124038"/>
            <a:chOff x="14101" y="4437"/>
            <a:chExt cx="3056" cy="3057"/>
          </a:xfrm>
        </p:grpSpPr>
        <p:sp>
          <p:nvSpPr>
            <p:cNvPr id="26" name="任意多边形 25"/>
            <p:cNvSpPr/>
            <p:nvPr>
              <p:custDataLst>
                <p:tags r:id="rId6"/>
              </p:custDataLst>
            </p:nvPr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  <p:sp>
          <p:nvSpPr>
            <p:cNvPr id="27" name="任意多边形 26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357620" y="2309495"/>
            <a:ext cx="3108960" cy="39928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807335" y="2952750"/>
            <a:ext cx="2232025" cy="2706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46334" y="2754066"/>
            <a:ext cx="2032000" cy="615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</a:rPr>
              <a:t>应用</a:t>
            </a:r>
            <a:r>
              <a:rPr lang="zh-CN" altLang="en-US" sz="4000" dirty="0">
                <a:solidFill>
                  <a:schemeClr val="accent1"/>
                </a:solidFill>
              </a:rPr>
              <a:t>工坊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76203" y="3457789"/>
            <a:ext cx="1839595" cy="2305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500" dirty="0">
                <a:solidFill>
                  <a:schemeClr val="accent1"/>
                </a:solidFill>
                <a:sym typeface="+mn-ea"/>
              </a:rPr>
              <a:t>Application Workshop</a:t>
            </a:r>
            <a:endParaRPr lang="en-US" altLang="zh-CN" sz="1500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0898" y="2041451"/>
            <a:ext cx="750205" cy="538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</a:rPr>
              <a:t>#02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 bwMode="auto">
          <a:xfrm rot="18923445">
            <a:off x="3100272" y="1534089"/>
            <a:ext cx="922672" cy="922974"/>
            <a:chOff x="14101" y="4437"/>
            <a:chExt cx="3056" cy="3057"/>
          </a:xfrm>
        </p:grpSpPr>
        <p:sp>
          <p:nvSpPr>
            <p:cNvPr id="33" name="任意多边形 32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 33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 rot="18900000">
            <a:off x="7424365" y="-2902432"/>
            <a:ext cx="6098786" cy="6100199"/>
            <a:chOff x="18351500" y="3723568"/>
            <a:chExt cx="4878842" cy="4879972"/>
          </a:xfrm>
        </p:grpSpPr>
        <p:sp>
          <p:nvSpPr>
            <p:cNvPr id="30" name="任意多边形 29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 30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8100000">
            <a:off x="6722596" y="2086183"/>
            <a:ext cx="8786687" cy="8788722"/>
            <a:chOff x="18351500" y="3723568"/>
            <a:chExt cx="4878842" cy="4879972"/>
          </a:xfrm>
        </p:grpSpPr>
        <p:sp>
          <p:nvSpPr>
            <p:cNvPr id="28" name="任意多边形 27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任意多边形 28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 bwMode="auto">
          <a:xfrm rot="8100000">
            <a:off x="10501205" y="2666453"/>
            <a:ext cx="4851400" cy="4852988"/>
            <a:chOff x="14101" y="4437"/>
            <a:chExt cx="3056" cy="3057"/>
          </a:xfrm>
        </p:grpSpPr>
        <p:sp>
          <p:nvSpPr>
            <p:cNvPr id="36" name="任意多边形 35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 36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rot="18900000">
            <a:off x="-2098325" y="3005269"/>
            <a:ext cx="6098786" cy="6100199"/>
            <a:chOff x="18351500" y="3723568"/>
            <a:chExt cx="4878842" cy="4879972"/>
          </a:xfrm>
        </p:grpSpPr>
        <p:sp>
          <p:nvSpPr>
            <p:cNvPr id="39" name="任意多边形 38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 39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>
            <a:grpSpLocks noChangeAspect="1"/>
          </p:cNvGrpSpPr>
          <p:nvPr/>
        </p:nvGrpSpPr>
        <p:grpSpPr bwMode="auto">
          <a:xfrm rot="18923445">
            <a:off x="2714211" y="1610357"/>
            <a:ext cx="1291038" cy="1291460"/>
            <a:chOff x="14101" y="4437"/>
            <a:chExt cx="3056" cy="3057"/>
          </a:xfrm>
        </p:grpSpPr>
        <p:sp>
          <p:nvSpPr>
            <p:cNvPr id="42" name="任意多边形 41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 42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103" name="图片 10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0880" y="60960"/>
            <a:ext cx="1949450" cy="629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/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52990" y="60960"/>
            <a:ext cx="1746885" cy="629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96286" y="774239"/>
            <a:ext cx="1531620" cy="4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应用分布</a:t>
            </a:r>
            <a:endParaRPr lang="zh-CN" altLang="en-US" sz="3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2965" y="3059430"/>
            <a:ext cx="3957955" cy="6686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这是一款帮你写外卖好评的应用，想要返现但是不知道怎么写好评吗? 输入菜名，帮你写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42695" y="4236223"/>
            <a:ext cx="3958225" cy="288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根据输入内容，总结一个最贴切的 emoji!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42965" y="2375535"/>
            <a:ext cx="3957955" cy="3232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用婉转的方式回复老板，拒绝PUA从我做起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622132" y="2879158"/>
            <a:ext cx="6833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622132" y="3908554"/>
            <a:ext cx="6833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622132" y="4937950"/>
            <a:ext cx="6833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4619339" y="1380280"/>
            <a:ext cx="425713" cy="442041"/>
            <a:chOff x="5823870" y="1767426"/>
            <a:chExt cx="425713" cy="442041"/>
          </a:xfrm>
        </p:grpSpPr>
        <p:grpSp>
          <p:nvGrpSpPr>
            <p:cNvPr id="31" name="组合 30"/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35" name="任意多边形 34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任意多边形 35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2" name="组合 31"/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33" name="任意多边形 32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34" name="任意多边形 33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 rot="8100000">
            <a:off x="10215000" y="4917494"/>
            <a:ext cx="2943100" cy="2943782"/>
            <a:chOff x="18351500" y="3723568"/>
            <a:chExt cx="4878842" cy="4879972"/>
          </a:xfrm>
        </p:grpSpPr>
        <p:sp>
          <p:nvSpPr>
            <p:cNvPr id="38" name="任意多边形 37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任意多边形 38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>
            <a:grpSpLocks noChangeAspect="1"/>
          </p:cNvGrpSpPr>
          <p:nvPr/>
        </p:nvGrpSpPr>
        <p:grpSpPr bwMode="auto">
          <a:xfrm rot="8100000">
            <a:off x="11378174" y="4962070"/>
            <a:ext cx="2123343" cy="2124038"/>
            <a:chOff x="14101" y="4437"/>
            <a:chExt cx="3056" cy="3057"/>
          </a:xfrm>
        </p:grpSpPr>
        <p:sp>
          <p:nvSpPr>
            <p:cNvPr id="41" name="任意多边形 40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 41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103" name="图片 10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5280" y="0"/>
            <a:ext cx="2112010" cy="690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67240" y="76200"/>
            <a:ext cx="2112010" cy="690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60120" y="396240"/>
            <a:ext cx="2979420" cy="60655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781550" y="2061845"/>
            <a:ext cx="951865" cy="7404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663440" y="3058795"/>
            <a:ext cx="1069975" cy="6464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708525" y="4077970"/>
            <a:ext cx="958850" cy="63944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781550" y="5118100"/>
            <a:ext cx="803910" cy="65532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5942695" y="5158243"/>
            <a:ext cx="3958225" cy="576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25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佛祖在线帮你排忧解难，这位施主，你有什么烦恼?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3721" y="631214"/>
            <a:ext cx="1531620" cy="4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应用分布</a:t>
            </a:r>
            <a:endParaRPr lang="zh-CN" altLang="en-US" sz="3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16344" y="691019"/>
            <a:ext cx="425713" cy="442041"/>
            <a:chOff x="5823870" y="1767426"/>
            <a:chExt cx="425713" cy="442041"/>
          </a:xfrm>
        </p:grpSpPr>
        <p:grpSp>
          <p:nvGrpSpPr>
            <p:cNvPr id="4" name="组合 3"/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8" name="任意多边形 7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任意多边形 8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组合 4"/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6" name="任意多边形 5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7" name="任意多边形 6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" name="圆角矩形 14"/>
          <p:cNvSpPr/>
          <p:nvPr/>
        </p:nvSpPr>
        <p:spPr>
          <a:xfrm>
            <a:off x="945515" y="1244600"/>
            <a:ext cx="10268585" cy="5529580"/>
          </a:xfrm>
          <a:prstGeom prst="roundRect">
            <a:avLst>
              <a:gd name="adj" fmla="val 1084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15135" y="1424940"/>
            <a:ext cx="8742680" cy="4953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以导入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回复老板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为例：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        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效果图：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1511511" y="1905212"/>
            <a:ext cx="914654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6580" y="127000"/>
            <a:ext cx="1864360" cy="690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17"/>
          <p:cNvPicPr/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95180" y="0"/>
            <a:ext cx="1864360" cy="69088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" name="组合 21"/>
          <p:cNvGrpSpPr/>
          <p:nvPr/>
        </p:nvGrpSpPr>
        <p:grpSpPr>
          <a:xfrm rot="8100000">
            <a:off x="9825110" y="-878786"/>
            <a:ext cx="2943100" cy="2943782"/>
            <a:chOff x="18351500" y="3723568"/>
            <a:chExt cx="4878842" cy="4879972"/>
          </a:xfrm>
        </p:grpSpPr>
        <p:sp>
          <p:nvSpPr>
            <p:cNvPr id="23" name="任意多边形 22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  <p:sp>
          <p:nvSpPr>
            <p:cNvPr id="39" name="任意多边形 38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</p:grpSp>
      <p:grpSp>
        <p:nvGrpSpPr>
          <p:cNvPr id="24" name="组合 23"/>
          <p:cNvGrpSpPr>
            <a:grpSpLocks noChangeAspect="1"/>
          </p:cNvGrpSpPr>
          <p:nvPr/>
        </p:nvGrpSpPr>
        <p:grpSpPr bwMode="auto">
          <a:xfrm rot="8100000">
            <a:off x="10988284" y="-834210"/>
            <a:ext cx="2123343" cy="2124038"/>
            <a:chOff x="14101" y="4437"/>
            <a:chExt cx="3056" cy="3057"/>
          </a:xfrm>
        </p:grpSpPr>
        <p:sp>
          <p:nvSpPr>
            <p:cNvPr id="26" name="任意多边形 25"/>
            <p:cNvSpPr/>
            <p:nvPr>
              <p:custDataLst>
                <p:tags r:id="rId6"/>
              </p:custDataLst>
            </p:nvPr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  <p:sp>
          <p:nvSpPr>
            <p:cNvPr id="27" name="任意多边形 26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03145" y="2129155"/>
            <a:ext cx="2225675" cy="45192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312785" y="2129155"/>
            <a:ext cx="2052955" cy="44983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901690" y="2129155"/>
            <a:ext cx="2079625" cy="452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54334" y="2754066"/>
            <a:ext cx="1016000" cy="615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</a:rPr>
              <a:t>我的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69001" y="3457789"/>
            <a:ext cx="254000" cy="2305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500" dirty="0">
                <a:solidFill>
                  <a:schemeClr val="accent1"/>
                </a:solidFill>
              </a:rPr>
              <a:t>my</a:t>
            </a:r>
            <a:endParaRPr lang="en-US" altLang="zh-CN" sz="1500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67998" y="2041451"/>
            <a:ext cx="85600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</a:rPr>
              <a:t>#03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 bwMode="auto">
          <a:xfrm rot="18923445">
            <a:off x="3100272" y="1534089"/>
            <a:ext cx="922672" cy="922974"/>
            <a:chOff x="14101" y="4437"/>
            <a:chExt cx="3056" cy="3057"/>
          </a:xfrm>
        </p:grpSpPr>
        <p:sp>
          <p:nvSpPr>
            <p:cNvPr id="33" name="任意多边形 32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 33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 rot="18900000">
            <a:off x="7424365" y="-2902432"/>
            <a:ext cx="6098786" cy="6100199"/>
            <a:chOff x="18351500" y="3723568"/>
            <a:chExt cx="4878842" cy="4879972"/>
          </a:xfrm>
        </p:grpSpPr>
        <p:sp>
          <p:nvSpPr>
            <p:cNvPr id="30" name="任意多边形 29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 30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8100000">
            <a:off x="6722596" y="2086183"/>
            <a:ext cx="8786687" cy="8788722"/>
            <a:chOff x="18351500" y="3723568"/>
            <a:chExt cx="4878842" cy="4879972"/>
          </a:xfrm>
        </p:grpSpPr>
        <p:sp>
          <p:nvSpPr>
            <p:cNvPr id="28" name="任意多边形 27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任意多边形 28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 bwMode="auto">
          <a:xfrm rot="8100000">
            <a:off x="10501205" y="2666453"/>
            <a:ext cx="4851400" cy="4852988"/>
            <a:chOff x="14101" y="4437"/>
            <a:chExt cx="3056" cy="3057"/>
          </a:xfrm>
        </p:grpSpPr>
        <p:sp>
          <p:nvSpPr>
            <p:cNvPr id="36" name="任意多边形 35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 36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rot="18900000">
            <a:off x="-2098325" y="3005269"/>
            <a:ext cx="6098786" cy="6100199"/>
            <a:chOff x="18351500" y="3723568"/>
            <a:chExt cx="4878842" cy="4879972"/>
          </a:xfrm>
        </p:grpSpPr>
        <p:sp>
          <p:nvSpPr>
            <p:cNvPr id="39" name="任意多边形 38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 39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>
            <a:grpSpLocks noChangeAspect="1"/>
          </p:cNvGrpSpPr>
          <p:nvPr/>
        </p:nvGrpSpPr>
        <p:grpSpPr bwMode="auto">
          <a:xfrm rot="18923445">
            <a:off x="2714211" y="1610357"/>
            <a:ext cx="1291038" cy="1291460"/>
            <a:chOff x="14101" y="4437"/>
            <a:chExt cx="3056" cy="3057"/>
          </a:xfrm>
        </p:grpSpPr>
        <p:sp>
          <p:nvSpPr>
            <p:cNvPr id="42" name="任意多边形 41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 42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103" name="图片 10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5280" y="0"/>
            <a:ext cx="2112010" cy="690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/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96170" y="127000"/>
            <a:ext cx="1533525" cy="5645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81550" y="948690"/>
            <a:ext cx="153479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⬅登录</a:t>
            </a:r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前</a:t>
            </a:r>
            <a:endParaRPr lang="zh-CN" altLang="en-US" sz="3000" b="1" dirty="0">
              <a:solidFill>
                <a:schemeClr val="accent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16345" y="3674110"/>
            <a:ext cx="3866515" cy="4629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调用</a:t>
            </a:r>
            <a:r>
              <a:rPr lang="en-US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API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接口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16075" y="4679453"/>
            <a:ext cx="3958225" cy="288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设置相关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内容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16345" y="2808605"/>
            <a:ext cx="3957955" cy="3232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实现登录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功能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528152" y="3312228"/>
            <a:ext cx="3099435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528152" y="4341624"/>
            <a:ext cx="3068955" cy="23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6488779" y="1105325"/>
            <a:ext cx="425713" cy="442041"/>
            <a:chOff x="5823870" y="1767426"/>
            <a:chExt cx="425713" cy="442041"/>
          </a:xfrm>
        </p:grpSpPr>
        <p:grpSp>
          <p:nvGrpSpPr>
            <p:cNvPr id="31" name="组合 30"/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35" name="任意多边形 34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任意多边形 35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2" name="组合 31"/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33" name="任意多边形 32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34" name="任意多边形 33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 rot="8100000">
            <a:off x="10215000" y="4917494"/>
            <a:ext cx="2943100" cy="2943782"/>
            <a:chOff x="18351500" y="3723568"/>
            <a:chExt cx="4878842" cy="4879972"/>
          </a:xfrm>
        </p:grpSpPr>
        <p:sp>
          <p:nvSpPr>
            <p:cNvPr id="38" name="任意多边形 37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任意多边形 38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>
            <a:grpSpLocks noChangeAspect="1"/>
          </p:cNvGrpSpPr>
          <p:nvPr/>
        </p:nvGrpSpPr>
        <p:grpSpPr bwMode="auto">
          <a:xfrm rot="8100000">
            <a:off x="11378174" y="4962070"/>
            <a:ext cx="2123343" cy="2124038"/>
            <a:chOff x="14101" y="4437"/>
            <a:chExt cx="3056" cy="3057"/>
          </a:xfrm>
        </p:grpSpPr>
        <p:sp>
          <p:nvSpPr>
            <p:cNvPr id="41" name="任意多边形 40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 41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103" name="图片 10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5280" y="0"/>
            <a:ext cx="2112010" cy="690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67240" y="76200"/>
            <a:ext cx="2112010" cy="690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13460" y="353060"/>
            <a:ext cx="2971800" cy="608076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4687537" y="3672779"/>
            <a:ext cx="1016635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en-US" altLang="zh-CN" sz="2000" b="1" dirty="0">
                <a:solidFill>
                  <a:schemeClr val="accent1"/>
                </a:solidFill>
              </a:rPr>
              <a:t>API </a:t>
            </a:r>
            <a:r>
              <a:rPr lang="en-US" altLang="zh-CN" sz="2000" b="1" dirty="0">
                <a:solidFill>
                  <a:schemeClr val="accent1"/>
                </a:solidFill>
              </a:rPr>
              <a:t>KEY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4687537" y="4682490"/>
            <a:ext cx="510540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</a:rPr>
              <a:t>设置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4687537" y="2824358"/>
            <a:ext cx="1091565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</a:rPr>
              <a:t>登录</a:t>
            </a:r>
            <a:r>
              <a:rPr lang="en-US" altLang="zh-CN" sz="2000" b="1" dirty="0">
                <a:solidFill>
                  <a:schemeClr val="accent1"/>
                </a:solidFill>
              </a:rPr>
              <a:t>/</a:t>
            </a:r>
            <a:r>
              <a:rPr lang="zh-CN" altLang="en-US" sz="2000" b="1" dirty="0">
                <a:solidFill>
                  <a:schemeClr val="accent1"/>
                </a:solidFill>
              </a:rPr>
              <a:t>注册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9"/>
            </p:custDataLst>
          </p:nvPr>
        </p:nvSpPr>
        <p:spPr>
          <a:xfrm>
            <a:off x="6004560" y="1630045"/>
            <a:ext cx="153479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登录后</a:t>
            </a:r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➡</a:t>
            </a:r>
            <a:endParaRPr lang="zh-CN" altLang="en-US" sz="3000" b="1" dirty="0">
              <a:solidFill>
                <a:schemeClr val="accent1"/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070215" y="353060"/>
            <a:ext cx="2969895" cy="60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3721" y="631214"/>
            <a:ext cx="1531620" cy="4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应用分布</a:t>
            </a:r>
            <a:endParaRPr lang="zh-CN" altLang="en-US" sz="3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16344" y="691019"/>
            <a:ext cx="425713" cy="442041"/>
            <a:chOff x="5823870" y="1767426"/>
            <a:chExt cx="425713" cy="442041"/>
          </a:xfrm>
        </p:grpSpPr>
        <p:grpSp>
          <p:nvGrpSpPr>
            <p:cNvPr id="4" name="组合 3"/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8" name="任意多边形 7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任意多边形 8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组合 4"/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6" name="任意多边形 5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7" name="任意多边形 6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" name="圆角矩形 14"/>
          <p:cNvSpPr/>
          <p:nvPr/>
        </p:nvSpPr>
        <p:spPr>
          <a:xfrm>
            <a:off x="945515" y="1244600"/>
            <a:ext cx="10268585" cy="5529580"/>
          </a:xfrm>
          <a:prstGeom prst="roundRect">
            <a:avLst>
              <a:gd name="adj" fmla="val 1084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15135" y="1424940"/>
            <a:ext cx="7373620" cy="4953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登录界面：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                       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效果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图：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1511511" y="1905212"/>
            <a:ext cx="914654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6580" y="127000"/>
            <a:ext cx="1864360" cy="690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17"/>
          <p:cNvPicPr/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95180" y="0"/>
            <a:ext cx="1864360" cy="69088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" name="组合 21"/>
          <p:cNvGrpSpPr/>
          <p:nvPr/>
        </p:nvGrpSpPr>
        <p:grpSpPr>
          <a:xfrm rot="8100000">
            <a:off x="9825110" y="-878786"/>
            <a:ext cx="2943100" cy="2943782"/>
            <a:chOff x="18351500" y="3723568"/>
            <a:chExt cx="4878842" cy="4879972"/>
          </a:xfrm>
        </p:grpSpPr>
        <p:sp>
          <p:nvSpPr>
            <p:cNvPr id="23" name="任意多边形 22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  <p:sp>
          <p:nvSpPr>
            <p:cNvPr id="39" name="任意多边形 38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</p:grpSp>
      <p:grpSp>
        <p:nvGrpSpPr>
          <p:cNvPr id="24" name="组合 23"/>
          <p:cNvGrpSpPr>
            <a:grpSpLocks noChangeAspect="1"/>
          </p:cNvGrpSpPr>
          <p:nvPr/>
        </p:nvGrpSpPr>
        <p:grpSpPr bwMode="auto">
          <a:xfrm rot="8100000">
            <a:off x="10988284" y="-834210"/>
            <a:ext cx="2123343" cy="2124038"/>
            <a:chOff x="14101" y="4437"/>
            <a:chExt cx="3056" cy="3057"/>
          </a:xfrm>
        </p:grpSpPr>
        <p:sp>
          <p:nvSpPr>
            <p:cNvPr id="26" name="任意多边形 25"/>
            <p:cNvSpPr/>
            <p:nvPr>
              <p:custDataLst>
                <p:tags r:id="rId6"/>
              </p:custDataLst>
            </p:nvPr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  <p:sp>
          <p:nvSpPr>
            <p:cNvPr id="27" name="任意多边形 26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7445" y="2129155"/>
            <a:ext cx="2152015" cy="44043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 r="4250"/>
          <a:stretch>
            <a:fillRect/>
          </a:stretch>
        </p:blipFill>
        <p:spPr>
          <a:xfrm>
            <a:off x="3412490" y="2129155"/>
            <a:ext cx="2217420" cy="44646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373495" y="2130425"/>
            <a:ext cx="2033270" cy="43719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528685" y="2089150"/>
            <a:ext cx="2019300" cy="4374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3721" y="631214"/>
            <a:ext cx="1531620" cy="4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应用分布</a:t>
            </a:r>
            <a:endParaRPr lang="zh-CN" altLang="en-US" sz="3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16344" y="691019"/>
            <a:ext cx="425713" cy="442041"/>
            <a:chOff x="5823870" y="1767426"/>
            <a:chExt cx="425713" cy="442041"/>
          </a:xfrm>
        </p:grpSpPr>
        <p:grpSp>
          <p:nvGrpSpPr>
            <p:cNvPr id="4" name="组合 3"/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8" name="任意多边形 7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任意多边形 8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组合 4"/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6" name="任意多边形 5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7" name="任意多边形 6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" name="圆角矩形 14"/>
          <p:cNvSpPr/>
          <p:nvPr/>
        </p:nvSpPr>
        <p:spPr>
          <a:xfrm>
            <a:off x="945515" y="1244600"/>
            <a:ext cx="10268585" cy="5529580"/>
          </a:xfrm>
          <a:prstGeom prst="roundRect">
            <a:avLst>
              <a:gd name="adj" fmla="val 1084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15135" y="1424940"/>
            <a:ext cx="7373620" cy="4953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登录界面：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						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效果图：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1511511" y="1905212"/>
            <a:ext cx="914654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6580" y="127000"/>
            <a:ext cx="1864360" cy="690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17"/>
          <p:cNvPicPr/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95180" y="0"/>
            <a:ext cx="1864360" cy="69088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" name="组合 21"/>
          <p:cNvGrpSpPr/>
          <p:nvPr/>
        </p:nvGrpSpPr>
        <p:grpSpPr>
          <a:xfrm rot="8100000">
            <a:off x="9825110" y="-878786"/>
            <a:ext cx="2943100" cy="2943782"/>
            <a:chOff x="18351500" y="3723568"/>
            <a:chExt cx="4878842" cy="4879972"/>
          </a:xfrm>
        </p:grpSpPr>
        <p:sp>
          <p:nvSpPr>
            <p:cNvPr id="23" name="任意多边形 22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  <p:sp>
          <p:nvSpPr>
            <p:cNvPr id="39" name="任意多边形 38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</p:grpSp>
      <p:grpSp>
        <p:nvGrpSpPr>
          <p:cNvPr id="24" name="组合 23"/>
          <p:cNvGrpSpPr>
            <a:grpSpLocks noChangeAspect="1"/>
          </p:cNvGrpSpPr>
          <p:nvPr/>
        </p:nvGrpSpPr>
        <p:grpSpPr bwMode="auto">
          <a:xfrm rot="8100000">
            <a:off x="10988284" y="-834210"/>
            <a:ext cx="2123343" cy="2124038"/>
            <a:chOff x="14101" y="4437"/>
            <a:chExt cx="3056" cy="3057"/>
          </a:xfrm>
        </p:grpSpPr>
        <p:sp>
          <p:nvSpPr>
            <p:cNvPr id="26" name="任意多边形 25"/>
            <p:cNvSpPr/>
            <p:nvPr>
              <p:custDataLst>
                <p:tags r:id="rId6"/>
              </p:custDataLst>
            </p:nvPr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  <p:sp>
          <p:nvSpPr>
            <p:cNvPr id="27" name="任意多边形 26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319530" y="2089150"/>
            <a:ext cx="2180590" cy="44710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59505" y="2089150"/>
            <a:ext cx="2166620" cy="44786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408420" y="2089150"/>
            <a:ext cx="2042795" cy="44456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662670" y="2089150"/>
            <a:ext cx="2038985" cy="4441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3721" y="631214"/>
            <a:ext cx="1531620" cy="4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应用分布</a:t>
            </a:r>
            <a:endParaRPr lang="zh-CN" altLang="en-US" sz="3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16344" y="691019"/>
            <a:ext cx="425713" cy="442041"/>
            <a:chOff x="5823870" y="1767426"/>
            <a:chExt cx="425713" cy="442041"/>
          </a:xfrm>
        </p:grpSpPr>
        <p:grpSp>
          <p:nvGrpSpPr>
            <p:cNvPr id="4" name="组合 3"/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8" name="任意多边形 7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任意多边形 8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组合 4"/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6" name="任意多边形 5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7" name="任意多边形 6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" name="圆角矩形 14"/>
          <p:cNvSpPr/>
          <p:nvPr/>
        </p:nvSpPr>
        <p:spPr>
          <a:xfrm>
            <a:off x="945515" y="1244600"/>
            <a:ext cx="10268585" cy="5529580"/>
          </a:xfrm>
          <a:prstGeom prst="roundRect">
            <a:avLst>
              <a:gd name="adj" fmla="val 1084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15135" y="1424940"/>
            <a:ext cx="7373620" cy="4953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注册界面：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						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效果图：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1511511" y="1905212"/>
            <a:ext cx="914654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6580" y="127000"/>
            <a:ext cx="1864360" cy="690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17"/>
          <p:cNvPicPr/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95180" y="0"/>
            <a:ext cx="1864360" cy="69088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" name="组合 21"/>
          <p:cNvGrpSpPr/>
          <p:nvPr/>
        </p:nvGrpSpPr>
        <p:grpSpPr>
          <a:xfrm rot="8100000">
            <a:off x="9825110" y="-878786"/>
            <a:ext cx="2943100" cy="2943782"/>
            <a:chOff x="18351500" y="3723568"/>
            <a:chExt cx="4878842" cy="4879972"/>
          </a:xfrm>
        </p:grpSpPr>
        <p:sp>
          <p:nvSpPr>
            <p:cNvPr id="23" name="任意多边形 22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  <p:sp>
          <p:nvSpPr>
            <p:cNvPr id="39" name="任意多边形 38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</p:grpSp>
      <p:grpSp>
        <p:nvGrpSpPr>
          <p:cNvPr id="24" name="组合 23"/>
          <p:cNvGrpSpPr>
            <a:grpSpLocks noChangeAspect="1"/>
          </p:cNvGrpSpPr>
          <p:nvPr/>
        </p:nvGrpSpPr>
        <p:grpSpPr bwMode="auto">
          <a:xfrm rot="8100000">
            <a:off x="10988284" y="-834210"/>
            <a:ext cx="2123343" cy="2124038"/>
            <a:chOff x="14101" y="4437"/>
            <a:chExt cx="3056" cy="3057"/>
          </a:xfrm>
        </p:grpSpPr>
        <p:sp>
          <p:nvSpPr>
            <p:cNvPr id="26" name="任意多边形 25"/>
            <p:cNvSpPr/>
            <p:nvPr>
              <p:custDataLst>
                <p:tags r:id="rId6"/>
              </p:custDataLst>
            </p:nvPr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  <p:sp>
          <p:nvSpPr>
            <p:cNvPr id="27" name="任意多边形 26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268730" y="2129155"/>
            <a:ext cx="2152015" cy="44043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776980" y="2129155"/>
            <a:ext cx="2149475" cy="44062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825105" y="2129155"/>
            <a:ext cx="1990090" cy="4392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 rot="637793">
            <a:off x="6717963" y="-2695151"/>
            <a:ext cx="8786687" cy="13156983"/>
            <a:chOff x="14552960" y="-177472"/>
            <a:chExt cx="7029080" cy="10525183"/>
          </a:xfrm>
        </p:grpSpPr>
        <p:grpSp>
          <p:nvGrpSpPr>
            <p:cNvPr id="28" name="组合 27"/>
            <p:cNvGrpSpPr/>
            <p:nvPr/>
          </p:nvGrpSpPr>
          <p:grpSpPr>
            <a:xfrm rot="1495231">
              <a:off x="15166450" y="-177472"/>
              <a:ext cx="4878842" cy="4879972"/>
              <a:chOff x="18351500" y="3723568"/>
              <a:chExt cx="4878842" cy="4879972"/>
            </a:xfrm>
          </p:grpSpPr>
          <p:sp>
            <p:nvSpPr>
              <p:cNvPr id="32" name="任意多边形 31"/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任意多边形 32"/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2295231">
              <a:off x="14552960" y="3317003"/>
              <a:ext cx="7029080" cy="7030708"/>
              <a:chOff x="18351500" y="3723568"/>
              <a:chExt cx="4878842" cy="4879972"/>
            </a:xfrm>
          </p:grpSpPr>
          <p:sp>
            <p:nvSpPr>
              <p:cNvPr id="30" name="任意多边形 29"/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任意多边形 30"/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4499552" y="1953694"/>
            <a:ext cx="3049622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000" dirty="0">
                <a:solidFill>
                  <a:schemeClr val="accent1"/>
                </a:solidFill>
              </a:rPr>
              <a:t>应用</a:t>
            </a:r>
            <a:r>
              <a:rPr lang="zh-CN" altLang="en-US" sz="3000" dirty="0">
                <a:solidFill>
                  <a:schemeClr val="accent1"/>
                </a:solidFill>
              </a:rPr>
              <a:t>中心</a:t>
            </a:r>
            <a:endParaRPr lang="zh-CN" altLang="en-US" sz="3000" dirty="0">
              <a:solidFill>
                <a:schemeClr val="accent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499552" y="2466827"/>
            <a:ext cx="4019338" cy="230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500" dirty="0">
                <a:solidFill>
                  <a:schemeClr val="accent1"/>
                </a:solidFill>
              </a:rPr>
              <a:t>App Center</a:t>
            </a:r>
            <a:endParaRPr lang="en-US" altLang="zh-CN" sz="1500" dirty="0">
              <a:solidFill>
                <a:schemeClr val="accent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499552" y="3072454"/>
            <a:ext cx="2668419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000" dirty="0">
                <a:solidFill>
                  <a:schemeClr val="accent1"/>
                </a:solidFill>
              </a:rPr>
              <a:t>应用</a:t>
            </a:r>
            <a:r>
              <a:rPr lang="zh-CN" altLang="en-US" sz="3000" dirty="0">
                <a:solidFill>
                  <a:schemeClr val="accent1"/>
                </a:solidFill>
              </a:rPr>
              <a:t>工坊</a:t>
            </a:r>
            <a:endParaRPr lang="zh-CN" altLang="en-US" sz="3000" dirty="0">
              <a:solidFill>
                <a:schemeClr val="accent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499552" y="3585587"/>
            <a:ext cx="2927890" cy="230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500" dirty="0">
                <a:solidFill>
                  <a:schemeClr val="accent1"/>
                </a:solidFill>
              </a:rPr>
              <a:t>Application Workshop</a:t>
            </a:r>
            <a:endParaRPr lang="en-US" altLang="zh-CN" sz="1500" dirty="0">
              <a:solidFill>
                <a:schemeClr val="accent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499552" y="4191214"/>
            <a:ext cx="3430824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000" dirty="0">
                <a:solidFill>
                  <a:schemeClr val="accent1"/>
                </a:solidFill>
              </a:rPr>
              <a:t>我的</a:t>
            </a:r>
            <a:endParaRPr lang="zh-CN" altLang="en-US" sz="3000" dirty="0">
              <a:solidFill>
                <a:schemeClr val="accent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547870" y="4704080"/>
            <a:ext cx="3750310" cy="230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500" dirty="0">
                <a:solidFill>
                  <a:schemeClr val="accent1"/>
                </a:solidFill>
              </a:rPr>
              <a:t>my</a:t>
            </a:r>
            <a:endParaRPr lang="en-US" altLang="zh-CN" sz="1500" dirty="0">
              <a:solidFill>
                <a:schemeClr val="accent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596554" y="1924173"/>
            <a:ext cx="743345" cy="538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500" dirty="0">
                <a:solidFill>
                  <a:schemeClr val="accent1"/>
                </a:solidFill>
              </a:rPr>
              <a:t>#01</a:t>
            </a:r>
            <a:endParaRPr lang="zh-CN" altLang="en-US" sz="3500" dirty="0">
              <a:solidFill>
                <a:schemeClr val="accent1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3596554" y="3042933"/>
            <a:ext cx="743345" cy="538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500" dirty="0">
                <a:solidFill>
                  <a:schemeClr val="accent1"/>
                </a:solidFill>
              </a:rPr>
              <a:t>#02</a:t>
            </a:r>
            <a:endParaRPr lang="zh-CN" altLang="en-US" sz="3500" dirty="0">
              <a:solidFill>
                <a:schemeClr val="accent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596554" y="4161694"/>
            <a:ext cx="743345" cy="538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500" dirty="0">
                <a:solidFill>
                  <a:schemeClr val="accent1"/>
                </a:solidFill>
              </a:rPr>
              <a:t>#03</a:t>
            </a:r>
            <a:endParaRPr lang="zh-CN" altLang="en-US" sz="3500" dirty="0">
              <a:solidFill>
                <a:schemeClr val="accent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1373" y="3274177"/>
            <a:ext cx="1288814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5000" b="1" dirty="0">
                <a:solidFill>
                  <a:schemeClr val="bg2">
                    <a:lumMod val="25000"/>
                  </a:schemeClr>
                </a:solidFill>
              </a:rPr>
              <a:t>目录</a:t>
            </a:r>
            <a:endParaRPr lang="zh-CN" altLang="en-US" sz="5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4124" y="2974728"/>
            <a:ext cx="15853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CONTENTES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cap="all" dirty="0">
                <a:solidFill>
                  <a:schemeClr val="accent1"/>
                </a:solidFill>
              </a:rPr>
              <a:t>Academic report</a:t>
            </a:r>
            <a:endParaRPr lang="en-US" altLang="zh-CN" sz="1000" cap="all" dirty="0">
              <a:solidFill>
                <a:schemeClr val="accent1"/>
              </a:solidFill>
            </a:endParaRPr>
          </a:p>
          <a:p>
            <a:r>
              <a:rPr lang="en-US" altLang="zh-CN" sz="1000" cap="all" dirty="0">
                <a:solidFill>
                  <a:schemeClr val="accent1"/>
                </a:solidFill>
              </a:rPr>
              <a:t>presentation</a:t>
            </a:r>
            <a:endParaRPr lang="zh-CN" altLang="en-US" sz="1000" cap="all" dirty="0">
              <a:solidFill>
                <a:schemeClr val="accent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1838" y="6013822"/>
            <a:ext cx="1888337" cy="3077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just"/>
            <a:r>
              <a:rPr lang="en-US" altLang="zh-CN" sz="1000" b="1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zh-CN" altLang="en-US" sz="1000" b="1" dirty="0">
                <a:solidFill>
                  <a:schemeClr val="bg2">
                    <a:lumMod val="25000"/>
                  </a:schemeClr>
                </a:solidFill>
              </a:rPr>
              <a:t>ea, all water, recedes a rivers</a:t>
            </a:r>
            <a:r>
              <a:rPr lang="en-US" altLang="zh-CN" sz="10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  <a:endParaRPr lang="en-US" altLang="zh-CN" sz="10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zh-CN" altLang="en-US" sz="1000" b="1" dirty="0">
                <a:solidFill>
                  <a:schemeClr val="bg2">
                    <a:lumMod val="25000"/>
                  </a:schemeClr>
                </a:solidFill>
              </a:rPr>
              <a:t>utmost wit listens to all sides</a:t>
            </a:r>
            <a:r>
              <a:rPr lang="en-US" altLang="zh-CN" sz="10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zh-CN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857189" y="1025913"/>
            <a:ext cx="0" cy="456208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71170" y="95885"/>
            <a:ext cx="2061845" cy="5600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9966960" y="0"/>
            <a:ext cx="2223770" cy="552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391805" y="1026286"/>
            <a:ext cx="1143000" cy="4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en-US" altLang="zh-CN" sz="3000" dirty="0">
                <a:solidFill>
                  <a:schemeClr val="accent1"/>
                </a:solidFill>
              </a:rPr>
              <a:t>UI</a:t>
            </a:r>
            <a:r>
              <a:rPr lang="zh-CN" altLang="en-US" sz="3000" dirty="0">
                <a:solidFill>
                  <a:schemeClr val="accent1"/>
                </a:solidFill>
              </a:rPr>
              <a:t>设计</a:t>
            </a:r>
            <a:endParaRPr lang="zh-CN" altLang="en-US" sz="3000" dirty="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9770" y="1847850"/>
            <a:ext cx="1010285" cy="942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3721" y="631214"/>
            <a:ext cx="1531620" cy="4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应用分布</a:t>
            </a:r>
            <a:endParaRPr lang="zh-CN" altLang="en-US" sz="3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16344" y="691019"/>
            <a:ext cx="425713" cy="442041"/>
            <a:chOff x="5823870" y="1767426"/>
            <a:chExt cx="425713" cy="442041"/>
          </a:xfrm>
        </p:grpSpPr>
        <p:grpSp>
          <p:nvGrpSpPr>
            <p:cNvPr id="4" name="组合 3"/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8" name="任意多边形 7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任意多边形 8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组合 4"/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6" name="任意多边形 5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7" name="任意多边形 6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" name="圆角矩形 14"/>
          <p:cNvSpPr/>
          <p:nvPr/>
        </p:nvSpPr>
        <p:spPr>
          <a:xfrm>
            <a:off x="945515" y="1244600"/>
            <a:ext cx="10268585" cy="5529580"/>
          </a:xfrm>
          <a:prstGeom prst="roundRect">
            <a:avLst>
              <a:gd name="adj" fmla="val 1084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15135" y="1424940"/>
            <a:ext cx="7373620" cy="4953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API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界面：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						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效果图：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			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1511511" y="1905212"/>
            <a:ext cx="914654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6580" y="127000"/>
            <a:ext cx="1864360" cy="690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17"/>
          <p:cNvPicPr/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95180" y="0"/>
            <a:ext cx="1864360" cy="69088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" name="组合 21"/>
          <p:cNvGrpSpPr/>
          <p:nvPr/>
        </p:nvGrpSpPr>
        <p:grpSpPr>
          <a:xfrm rot="8100000">
            <a:off x="9825110" y="-878786"/>
            <a:ext cx="2943100" cy="2943782"/>
            <a:chOff x="18351500" y="3723568"/>
            <a:chExt cx="4878842" cy="4879972"/>
          </a:xfrm>
        </p:grpSpPr>
        <p:sp>
          <p:nvSpPr>
            <p:cNvPr id="23" name="任意多边形 22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  <p:sp>
          <p:nvSpPr>
            <p:cNvPr id="39" name="任意多边形 38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</p:grpSp>
      <p:grpSp>
        <p:nvGrpSpPr>
          <p:cNvPr id="24" name="组合 23"/>
          <p:cNvGrpSpPr>
            <a:grpSpLocks noChangeAspect="1"/>
          </p:cNvGrpSpPr>
          <p:nvPr/>
        </p:nvGrpSpPr>
        <p:grpSpPr bwMode="auto">
          <a:xfrm rot="8100000">
            <a:off x="10988284" y="-834210"/>
            <a:ext cx="2123343" cy="2124038"/>
            <a:chOff x="14101" y="4437"/>
            <a:chExt cx="3056" cy="3057"/>
          </a:xfrm>
        </p:grpSpPr>
        <p:sp>
          <p:nvSpPr>
            <p:cNvPr id="26" name="任意多边形 25"/>
            <p:cNvSpPr/>
            <p:nvPr>
              <p:custDataLst>
                <p:tags r:id="rId6"/>
              </p:custDataLst>
            </p:nvPr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  <p:sp>
          <p:nvSpPr>
            <p:cNvPr id="27" name="任意多边形 26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715135" y="2129155"/>
            <a:ext cx="2152015" cy="44043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164965" y="2129155"/>
            <a:ext cx="2199640" cy="44056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649210" y="2129155"/>
            <a:ext cx="2033905" cy="4411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3721" y="631214"/>
            <a:ext cx="1531620" cy="4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应用分布</a:t>
            </a:r>
            <a:endParaRPr lang="zh-CN" altLang="en-US" sz="3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16344" y="691019"/>
            <a:ext cx="425713" cy="442041"/>
            <a:chOff x="5823870" y="1767426"/>
            <a:chExt cx="425713" cy="442041"/>
          </a:xfrm>
        </p:grpSpPr>
        <p:grpSp>
          <p:nvGrpSpPr>
            <p:cNvPr id="4" name="组合 3"/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8" name="任意多边形 7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任意多边形 8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组合 4"/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6" name="任意多边形 5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7" name="任意多边形 6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" name="圆角矩形 14"/>
          <p:cNvSpPr/>
          <p:nvPr/>
        </p:nvSpPr>
        <p:spPr>
          <a:xfrm>
            <a:off x="945515" y="1244600"/>
            <a:ext cx="10268585" cy="5529580"/>
          </a:xfrm>
          <a:prstGeom prst="roundRect">
            <a:avLst>
              <a:gd name="adj" fmla="val 1084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15135" y="1424940"/>
            <a:ext cx="9098280" cy="4953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设置界面：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							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效果图：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	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1511511" y="1905212"/>
            <a:ext cx="914654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6580" y="127000"/>
            <a:ext cx="1864360" cy="690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17"/>
          <p:cNvPicPr/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95180" y="0"/>
            <a:ext cx="1864360" cy="69088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" name="组合 21"/>
          <p:cNvGrpSpPr/>
          <p:nvPr/>
        </p:nvGrpSpPr>
        <p:grpSpPr>
          <a:xfrm rot="8100000">
            <a:off x="9825110" y="-878786"/>
            <a:ext cx="2943100" cy="2943782"/>
            <a:chOff x="18351500" y="3723568"/>
            <a:chExt cx="4878842" cy="4879972"/>
          </a:xfrm>
        </p:grpSpPr>
        <p:sp>
          <p:nvSpPr>
            <p:cNvPr id="23" name="任意多边形 22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  <p:sp>
          <p:nvSpPr>
            <p:cNvPr id="39" name="任意多边形 38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</p:grpSp>
      <p:grpSp>
        <p:nvGrpSpPr>
          <p:cNvPr id="24" name="组合 23"/>
          <p:cNvGrpSpPr>
            <a:grpSpLocks noChangeAspect="1"/>
          </p:cNvGrpSpPr>
          <p:nvPr/>
        </p:nvGrpSpPr>
        <p:grpSpPr bwMode="auto">
          <a:xfrm rot="8100000">
            <a:off x="10988284" y="-834210"/>
            <a:ext cx="2123343" cy="2124038"/>
            <a:chOff x="14101" y="4437"/>
            <a:chExt cx="3056" cy="3057"/>
          </a:xfrm>
        </p:grpSpPr>
        <p:sp>
          <p:nvSpPr>
            <p:cNvPr id="26" name="任意多边形 25"/>
            <p:cNvSpPr/>
            <p:nvPr>
              <p:custDataLst>
                <p:tags r:id="rId6"/>
              </p:custDataLst>
            </p:nvPr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  <p:sp>
          <p:nvSpPr>
            <p:cNvPr id="27" name="任意多边形 26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715135" y="2129155"/>
            <a:ext cx="2152015" cy="44043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 r="4250"/>
          <a:stretch>
            <a:fillRect/>
          </a:stretch>
        </p:blipFill>
        <p:spPr>
          <a:xfrm>
            <a:off x="4244340" y="2129155"/>
            <a:ext cx="2217420" cy="44646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528685" y="2089150"/>
            <a:ext cx="2019300" cy="4374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46334" y="2754066"/>
            <a:ext cx="2032000" cy="615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</a:rPr>
              <a:t>应用</a:t>
            </a:r>
            <a:r>
              <a:rPr lang="zh-CN" altLang="en-US" sz="4000" dirty="0">
                <a:solidFill>
                  <a:schemeClr val="accent1"/>
                </a:solidFill>
              </a:rPr>
              <a:t>中心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14036" y="3457789"/>
            <a:ext cx="963930" cy="2305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500" dirty="0">
                <a:solidFill>
                  <a:schemeClr val="accent1"/>
                </a:solidFill>
                <a:sym typeface="+mn-ea"/>
              </a:rPr>
              <a:t>App Center</a:t>
            </a:r>
            <a:endParaRPr lang="en-US" altLang="zh-CN" sz="1500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0898" y="2041451"/>
            <a:ext cx="750205" cy="538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</a:rPr>
              <a:t>#01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 bwMode="auto">
          <a:xfrm rot="18923445">
            <a:off x="3100272" y="1534089"/>
            <a:ext cx="922672" cy="922974"/>
            <a:chOff x="14101" y="4437"/>
            <a:chExt cx="3056" cy="3057"/>
          </a:xfrm>
        </p:grpSpPr>
        <p:sp>
          <p:nvSpPr>
            <p:cNvPr id="33" name="任意多边形 32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 33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 rot="18900000">
            <a:off x="7424365" y="-2902432"/>
            <a:ext cx="6098786" cy="6100199"/>
            <a:chOff x="18351500" y="3723568"/>
            <a:chExt cx="4878842" cy="4879972"/>
          </a:xfrm>
        </p:grpSpPr>
        <p:sp>
          <p:nvSpPr>
            <p:cNvPr id="30" name="任意多边形 29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 30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8100000">
            <a:off x="6722596" y="2086183"/>
            <a:ext cx="8786687" cy="8788722"/>
            <a:chOff x="18351500" y="3723568"/>
            <a:chExt cx="4878842" cy="4879972"/>
          </a:xfrm>
        </p:grpSpPr>
        <p:sp>
          <p:nvSpPr>
            <p:cNvPr id="28" name="任意多边形 27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任意多边形 28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 bwMode="auto">
          <a:xfrm rot="8100000">
            <a:off x="10501205" y="2666453"/>
            <a:ext cx="4851400" cy="4852988"/>
            <a:chOff x="14101" y="4437"/>
            <a:chExt cx="3056" cy="3057"/>
          </a:xfrm>
        </p:grpSpPr>
        <p:sp>
          <p:nvSpPr>
            <p:cNvPr id="36" name="任意多边形 35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 36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rot="18900000">
            <a:off x="-2098325" y="3005269"/>
            <a:ext cx="6098786" cy="6100199"/>
            <a:chOff x="18351500" y="3723568"/>
            <a:chExt cx="4878842" cy="4879972"/>
          </a:xfrm>
        </p:grpSpPr>
        <p:sp>
          <p:nvSpPr>
            <p:cNvPr id="39" name="任意多边形 38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 39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>
            <a:grpSpLocks noChangeAspect="1"/>
          </p:cNvGrpSpPr>
          <p:nvPr/>
        </p:nvGrpSpPr>
        <p:grpSpPr bwMode="auto">
          <a:xfrm rot="18923445">
            <a:off x="2714211" y="1610357"/>
            <a:ext cx="1291038" cy="1291460"/>
            <a:chOff x="14101" y="4437"/>
            <a:chExt cx="3056" cy="3057"/>
          </a:xfrm>
        </p:grpSpPr>
        <p:sp>
          <p:nvSpPr>
            <p:cNvPr id="42" name="任意多边形 41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 42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335280" y="0"/>
            <a:ext cx="2112010" cy="690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9695180" y="0"/>
            <a:ext cx="1864360" cy="690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96286" y="774239"/>
            <a:ext cx="1531620" cy="4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应用</a:t>
            </a:r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分布</a:t>
            </a:r>
            <a:endParaRPr lang="zh-CN" altLang="en-US" sz="3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26196" y="2912851"/>
            <a:ext cx="1069483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</a:rPr>
              <a:t>文本</a:t>
            </a:r>
            <a:r>
              <a:rPr lang="zh-CN" altLang="en-US" sz="2000" b="1" dirty="0">
                <a:solidFill>
                  <a:schemeClr val="accent1"/>
                </a:solidFill>
              </a:rPr>
              <a:t>翻译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37526" y="2897699"/>
            <a:ext cx="4145859" cy="288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把每句话翻译为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中文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26196" y="3730325"/>
            <a:ext cx="1069483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</a:rPr>
              <a:t>文本</a:t>
            </a:r>
            <a:r>
              <a:rPr lang="zh-CN" altLang="en-US" sz="2000" b="1" dirty="0">
                <a:solidFill>
                  <a:schemeClr val="accent1"/>
                </a:solidFill>
              </a:rPr>
              <a:t>总结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37526" y="3715172"/>
            <a:ext cx="4145859" cy="288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总结所说的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内容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26196" y="2095378"/>
            <a:ext cx="1069483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</a:rPr>
              <a:t>文本</a:t>
            </a:r>
            <a:r>
              <a:rPr lang="zh-CN" altLang="en-US" sz="2000" b="1" dirty="0">
                <a:solidFill>
                  <a:schemeClr val="accent1"/>
                </a:solidFill>
              </a:rPr>
              <a:t>润色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37526" y="2096188"/>
            <a:ext cx="4145859" cy="288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润色所说的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每句话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548379" y="2617016"/>
            <a:ext cx="7157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536407" y="3480382"/>
            <a:ext cx="7157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536407" y="4251963"/>
            <a:ext cx="7157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4619339" y="1380280"/>
            <a:ext cx="425713" cy="442041"/>
            <a:chOff x="5823870" y="1767426"/>
            <a:chExt cx="425713" cy="442041"/>
          </a:xfrm>
        </p:grpSpPr>
        <p:grpSp>
          <p:nvGrpSpPr>
            <p:cNvPr id="31" name="组合 30"/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35" name="任意多边形 34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任意多边形 35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2" name="组合 31"/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33" name="任意多边形 32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34" name="任意多边形 33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 rot="8100000">
            <a:off x="10215000" y="4917494"/>
            <a:ext cx="2943100" cy="2943782"/>
            <a:chOff x="18351500" y="3723568"/>
            <a:chExt cx="4878842" cy="4879972"/>
          </a:xfrm>
        </p:grpSpPr>
        <p:sp>
          <p:nvSpPr>
            <p:cNvPr id="38" name="任意多边形 37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任意多边形 38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>
            <a:grpSpLocks noChangeAspect="1"/>
          </p:cNvGrpSpPr>
          <p:nvPr/>
        </p:nvGrpSpPr>
        <p:grpSpPr bwMode="auto">
          <a:xfrm rot="8100000">
            <a:off x="11378174" y="4962070"/>
            <a:ext cx="2123343" cy="2124038"/>
            <a:chOff x="14101" y="4437"/>
            <a:chExt cx="3056" cy="3057"/>
          </a:xfrm>
        </p:grpSpPr>
        <p:sp>
          <p:nvSpPr>
            <p:cNvPr id="41" name="任意多边形 40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 41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103" name="图片 10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5280" y="0"/>
            <a:ext cx="2112010" cy="690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32180" y="447040"/>
            <a:ext cx="2987040" cy="609600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67240" y="76200"/>
            <a:ext cx="2112010" cy="690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4626196" y="4462601"/>
            <a:ext cx="1069483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</a:rPr>
              <a:t>编程</a:t>
            </a:r>
            <a:r>
              <a:rPr lang="zh-CN" altLang="en-US" sz="2000" b="1" dirty="0">
                <a:solidFill>
                  <a:schemeClr val="accent1"/>
                </a:solidFill>
              </a:rPr>
              <a:t>顾问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7637526" y="4447449"/>
            <a:ext cx="4145859" cy="288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25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回答编程问题，调用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接口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4536407" y="4984240"/>
            <a:ext cx="7157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4626196" y="5194878"/>
            <a:ext cx="2138966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</a:rPr>
              <a:t>小红书文案</a:t>
            </a:r>
            <a:r>
              <a:rPr lang="zh-CN" altLang="en-US" sz="2000" b="1" dirty="0">
                <a:solidFill>
                  <a:schemeClr val="accent1"/>
                </a:solidFill>
              </a:rPr>
              <a:t>生成器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7637526" y="5179725"/>
            <a:ext cx="4145859" cy="288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帮忙撰写爆款小红书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文案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11"/>
            </p:custDataLst>
          </p:nvPr>
        </p:nvCxnSpPr>
        <p:spPr>
          <a:xfrm>
            <a:off x="4536407" y="5716516"/>
            <a:ext cx="7157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3721" y="631214"/>
            <a:ext cx="1531620" cy="4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应用分布</a:t>
            </a:r>
            <a:endParaRPr lang="zh-CN" altLang="en-US" sz="3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16344" y="691019"/>
            <a:ext cx="425713" cy="442041"/>
            <a:chOff x="5823870" y="1767426"/>
            <a:chExt cx="425713" cy="442041"/>
          </a:xfrm>
        </p:grpSpPr>
        <p:grpSp>
          <p:nvGrpSpPr>
            <p:cNvPr id="4" name="组合 3"/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8" name="任意多边形 7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任意多边形 8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组合 4"/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6" name="任意多边形 5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7" name="任意多边形 6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" name="圆角矩形 14"/>
          <p:cNvSpPr/>
          <p:nvPr/>
        </p:nvSpPr>
        <p:spPr>
          <a:xfrm>
            <a:off x="945515" y="1244600"/>
            <a:ext cx="10268585" cy="5529580"/>
          </a:xfrm>
          <a:prstGeom prst="roundRect">
            <a:avLst>
              <a:gd name="adj" fmla="val 10843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15135" y="1424940"/>
            <a:ext cx="7373620" cy="4953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文本润色、文本翻译、文本总结、编程顾问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等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1511511" y="1905212"/>
            <a:ext cx="914654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06575" y="2309495"/>
            <a:ext cx="2129155" cy="4062730"/>
          </a:xfrm>
          <a:prstGeom prst="rect">
            <a:avLst/>
          </a:prstGeom>
        </p:spPr>
      </p:pic>
      <p:pic>
        <p:nvPicPr>
          <p:cNvPr id="19" name="图片 18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6580" y="127000"/>
            <a:ext cx="1864360" cy="690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17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695180" y="0"/>
            <a:ext cx="1864360" cy="690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763770" y="3164840"/>
            <a:ext cx="2212340" cy="19272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046720" y="2222500"/>
            <a:ext cx="2319020" cy="416052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 rot="8100000">
            <a:off x="9825110" y="-878786"/>
            <a:ext cx="2943100" cy="2943782"/>
            <a:chOff x="18351500" y="3723568"/>
            <a:chExt cx="4878842" cy="4879972"/>
          </a:xfrm>
        </p:grpSpPr>
        <p:sp>
          <p:nvSpPr>
            <p:cNvPr id="23" name="任意多边形 22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  <p:sp>
          <p:nvSpPr>
            <p:cNvPr id="39" name="任意多边形 38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</p:grpSp>
      <p:grpSp>
        <p:nvGrpSpPr>
          <p:cNvPr id="24" name="组合 23"/>
          <p:cNvGrpSpPr>
            <a:grpSpLocks noChangeAspect="1"/>
          </p:cNvGrpSpPr>
          <p:nvPr/>
        </p:nvGrpSpPr>
        <p:grpSpPr bwMode="auto">
          <a:xfrm rot="8100000">
            <a:off x="10988284" y="-834210"/>
            <a:ext cx="2123343" cy="2124038"/>
            <a:chOff x="14101" y="4437"/>
            <a:chExt cx="3056" cy="3057"/>
          </a:xfrm>
        </p:grpSpPr>
        <p:sp>
          <p:nvSpPr>
            <p:cNvPr id="26" name="任意多边形 25"/>
            <p:cNvSpPr/>
            <p:nvPr>
              <p:custDataLst>
                <p:tags r:id="rId12"/>
              </p:custDataLst>
            </p:nvPr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  <p:sp>
          <p:nvSpPr>
            <p:cNvPr id="27" name="任意多边形 26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3721" y="631214"/>
            <a:ext cx="1531620" cy="4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应用分布</a:t>
            </a:r>
            <a:endParaRPr lang="zh-CN" altLang="en-US" sz="3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16344" y="691019"/>
            <a:ext cx="425713" cy="442041"/>
            <a:chOff x="5823870" y="1767426"/>
            <a:chExt cx="425713" cy="442041"/>
          </a:xfrm>
        </p:grpSpPr>
        <p:grpSp>
          <p:nvGrpSpPr>
            <p:cNvPr id="4" name="组合 3"/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8" name="任意多边形 7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任意多边形 8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组合 4"/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6" name="任意多边形 5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7" name="任意多边形 6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" name="圆角矩形 14"/>
          <p:cNvSpPr/>
          <p:nvPr/>
        </p:nvSpPr>
        <p:spPr>
          <a:xfrm>
            <a:off x="945515" y="1244600"/>
            <a:ext cx="10268585" cy="5529580"/>
          </a:xfrm>
          <a:prstGeom prst="roundRect">
            <a:avLst>
              <a:gd name="adj" fmla="val 1084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15135" y="1424940"/>
            <a:ext cx="7373620" cy="4953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文本润色、文本翻译、文本总结、编程顾问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等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1511511" y="1905212"/>
            <a:ext cx="914654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6580" y="127000"/>
            <a:ext cx="1864360" cy="690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17"/>
          <p:cNvPicPr/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95180" y="0"/>
            <a:ext cx="1864360" cy="69088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" name="组合 21"/>
          <p:cNvGrpSpPr/>
          <p:nvPr/>
        </p:nvGrpSpPr>
        <p:grpSpPr>
          <a:xfrm rot="8100000">
            <a:off x="9825110" y="-878786"/>
            <a:ext cx="2943100" cy="2943782"/>
            <a:chOff x="18351500" y="3723568"/>
            <a:chExt cx="4878842" cy="4879972"/>
          </a:xfrm>
        </p:grpSpPr>
        <p:sp>
          <p:nvSpPr>
            <p:cNvPr id="23" name="任意多边形 22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  <p:sp>
          <p:nvSpPr>
            <p:cNvPr id="39" name="任意多边形 38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</p:grpSp>
      <p:grpSp>
        <p:nvGrpSpPr>
          <p:cNvPr id="24" name="组合 23"/>
          <p:cNvGrpSpPr>
            <a:grpSpLocks noChangeAspect="1"/>
          </p:cNvGrpSpPr>
          <p:nvPr/>
        </p:nvGrpSpPr>
        <p:grpSpPr bwMode="auto">
          <a:xfrm rot="8100000">
            <a:off x="10988284" y="-834210"/>
            <a:ext cx="2123343" cy="2124038"/>
            <a:chOff x="14101" y="4437"/>
            <a:chExt cx="3056" cy="3057"/>
          </a:xfrm>
        </p:grpSpPr>
        <p:sp>
          <p:nvSpPr>
            <p:cNvPr id="26" name="任意多边形 25"/>
            <p:cNvSpPr/>
            <p:nvPr>
              <p:custDataLst>
                <p:tags r:id="rId6"/>
              </p:custDataLst>
            </p:nvPr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  <p:sp>
          <p:nvSpPr>
            <p:cNvPr id="27" name="任意多边形 26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b="17857"/>
          <a:stretch>
            <a:fillRect/>
          </a:stretch>
        </p:blipFill>
        <p:spPr>
          <a:xfrm>
            <a:off x="2585085" y="2665730"/>
            <a:ext cx="2713990" cy="29902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245860" y="2353945"/>
            <a:ext cx="2637155" cy="3997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3721" y="631214"/>
            <a:ext cx="1531620" cy="4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应用分布</a:t>
            </a:r>
            <a:endParaRPr lang="zh-CN" altLang="en-US" sz="3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16344" y="691019"/>
            <a:ext cx="425713" cy="442041"/>
            <a:chOff x="5823870" y="1767426"/>
            <a:chExt cx="425713" cy="442041"/>
          </a:xfrm>
        </p:grpSpPr>
        <p:grpSp>
          <p:nvGrpSpPr>
            <p:cNvPr id="4" name="组合 3"/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8" name="任意多边形 7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任意多边形 8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组合 4"/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6" name="任意多边形 5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7" name="任意多边形 6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" name="圆角矩形 14"/>
          <p:cNvSpPr/>
          <p:nvPr/>
        </p:nvSpPr>
        <p:spPr>
          <a:xfrm>
            <a:off x="945515" y="1244600"/>
            <a:ext cx="10268585" cy="5529580"/>
          </a:xfrm>
          <a:prstGeom prst="roundRect">
            <a:avLst>
              <a:gd name="adj" fmla="val 1084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15135" y="1424940"/>
            <a:ext cx="7373620" cy="4953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文本润色、文本翻译、文本总结、编程顾问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等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1511511" y="1905212"/>
            <a:ext cx="914654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6580" y="127000"/>
            <a:ext cx="1864360" cy="690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17"/>
          <p:cNvPicPr/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95180" y="0"/>
            <a:ext cx="1864360" cy="69088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" name="组合 21"/>
          <p:cNvGrpSpPr/>
          <p:nvPr/>
        </p:nvGrpSpPr>
        <p:grpSpPr>
          <a:xfrm rot="8100000">
            <a:off x="9825110" y="-878786"/>
            <a:ext cx="2943100" cy="2943782"/>
            <a:chOff x="18351500" y="3723568"/>
            <a:chExt cx="4878842" cy="4879972"/>
          </a:xfrm>
        </p:grpSpPr>
        <p:sp>
          <p:nvSpPr>
            <p:cNvPr id="23" name="任意多边形 22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  <p:sp>
          <p:nvSpPr>
            <p:cNvPr id="39" name="任意多边形 38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</p:grpSp>
      <p:grpSp>
        <p:nvGrpSpPr>
          <p:cNvPr id="24" name="组合 23"/>
          <p:cNvGrpSpPr>
            <a:grpSpLocks noChangeAspect="1"/>
          </p:cNvGrpSpPr>
          <p:nvPr/>
        </p:nvGrpSpPr>
        <p:grpSpPr bwMode="auto">
          <a:xfrm rot="8100000">
            <a:off x="10988284" y="-834210"/>
            <a:ext cx="2123343" cy="2124038"/>
            <a:chOff x="14101" y="4437"/>
            <a:chExt cx="3056" cy="3057"/>
          </a:xfrm>
        </p:grpSpPr>
        <p:sp>
          <p:nvSpPr>
            <p:cNvPr id="26" name="任意多边形 25"/>
            <p:cNvSpPr/>
            <p:nvPr>
              <p:custDataLst>
                <p:tags r:id="rId6"/>
              </p:custDataLst>
            </p:nvPr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  <p:sp>
          <p:nvSpPr>
            <p:cNvPr id="27" name="任意多边形 26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806065" y="2827655"/>
            <a:ext cx="2674620" cy="27508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444615" y="2252345"/>
            <a:ext cx="2644140" cy="4244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3721" y="631214"/>
            <a:ext cx="1531620" cy="4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应用分布</a:t>
            </a:r>
            <a:endParaRPr lang="zh-CN" altLang="en-US" sz="3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16344" y="691019"/>
            <a:ext cx="425713" cy="442041"/>
            <a:chOff x="5823870" y="1767426"/>
            <a:chExt cx="425713" cy="442041"/>
          </a:xfrm>
        </p:grpSpPr>
        <p:grpSp>
          <p:nvGrpSpPr>
            <p:cNvPr id="4" name="组合 3"/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8" name="任意多边形 7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任意多边形 8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组合 4"/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6" name="任意多边形 5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7" name="任意多边形 6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" name="圆角矩形 14"/>
          <p:cNvSpPr/>
          <p:nvPr/>
        </p:nvSpPr>
        <p:spPr>
          <a:xfrm>
            <a:off x="945515" y="1244600"/>
            <a:ext cx="10268585" cy="5529580"/>
          </a:xfrm>
          <a:prstGeom prst="roundRect">
            <a:avLst>
              <a:gd name="adj" fmla="val 10843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15135" y="1424940"/>
            <a:ext cx="7373620" cy="4953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实际效果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图：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1511511" y="1905212"/>
            <a:ext cx="914654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6580" y="127000"/>
            <a:ext cx="1864360" cy="690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17"/>
          <p:cNvPicPr/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95180" y="0"/>
            <a:ext cx="1864360" cy="69088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" name="组合 21"/>
          <p:cNvGrpSpPr/>
          <p:nvPr/>
        </p:nvGrpSpPr>
        <p:grpSpPr>
          <a:xfrm rot="8100000">
            <a:off x="9825110" y="-878786"/>
            <a:ext cx="2943100" cy="2943782"/>
            <a:chOff x="18351500" y="3723568"/>
            <a:chExt cx="4878842" cy="4879972"/>
          </a:xfrm>
        </p:grpSpPr>
        <p:sp>
          <p:nvSpPr>
            <p:cNvPr id="23" name="任意多边形 22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  <p:sp>
          <p:nvSpPr>
            <p:cNvPr id="39" name="任意多边形 38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</p:grpSp>
      <p:grpSp>
        <p:nvGrpSpPr>
          <p:cNvPr id="24" name="组合 23"/>
          <p:cNvGrpSpPr>
            <a:grpSpLocks noChangeAspect="1"/>
          </p:cNvGrpSpPr>
          <p:nvPr/>
        </p:nvGrpSpPr>
        <p:grpSpPr bwMode="auto">
          <a:xfrm rot="8100000">
            <a:off x="10988284" y="-834210"/>
            <a:ext cx="2123343" cy="2124038"/>
            <a:chOff x="14101" y="4437"/>
            <a:chExt cx="3056" cy="3057"/>
          </a:xfrm>
        </p:grpSpPr>
        <p:sp>
          <p:nvSpPr>
            <p:cNvPr id="26" name="任意多边形 25"/>
            <p:cNvSpPr/>
            <p:nvPr>
              <p:custDataLst>
                <p:tags r:id="rId6"/>
              </p:custDataLst>
            </p:nvPr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  <p:sp>
          <p:nvSpPr>
            <p:cNvPr id="27" name="任意多边形 26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7685" y="2228215"/>
            <a:ext cx="1978025" cy="42310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15560" y="2252345"/>
            <a:ext cx="1960880" cy="42246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418195" y="2251710"/>
            <a:ext cx="1885315" cy="4246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3721" y="631214"/>
            <a:ext cx="1531620" cy="4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应用分布</a:t>
            </a:r>
            <a:endParaRPr lang="zh-CN" altLang="en-US" sz="3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16344" y="691019"/>
            <a:ext cx="425713" cy="442041"/>
            <a:chOff x="5823870" y="1767426"/>
            <a:chExt cx="425713" cy="442041"/>
          </a:xfrm>
        </p:grpSpPr>
        <p:grpSp>
          <p:nvGrpSpPr>
            <p:cNvPr id="4" name="组合 3"/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8" name="任意多边形 7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任意多边形 8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组合 4"/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6" name="任意多边形 5"/>
              <p:cNvSpPr/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7" name="任意多边形 6"/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" name="圆角矩形 14"/>
          <p:cNvSpPr/>
          <p:nvPr/>
        </p:nvSpPr>
        <p:spPr>
          <a:xfrm>
            <a:off x="945515" y="1244600"/>
            <a:ext cx="10268585" cy="5529580"/>
          </a:xfrm>
          <a:prstGeom prst="roundRect">
            <a:avLst>
              <a:gd name="adj" fmla="val 10843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15135" y="1424940"/>
            <a:ext cx="7373620" cy="4953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实际效果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图：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1511511" y="1905212"/>
            <a:ext cx="914654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6580" y="127000"/>
            <a:ext cx="1864360" cy="690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17"/>
          <p:cNvPicPr/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95180" y="0"/>
            <a:ext cx="1864360" cy="69088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" name="组合 21"/>
          <p:cNvGrpSpPr/>
          <p:nvPr/>
        </p:nvGrpSpPr>
        <p:grpSpPr>
          <a:xfrm rot="8100000">
            <a:off x="9825110" y="-878786"/>
            <a:ext cx="2943100" cy="2943782"/>
            <a:chOff x="18351500" y="3723568"/>
            <a:chExt cx="4878842" cy="4879972"/>
          </a:xfrm>
        </p:grpSpPr>
        <p:sp>
          <p:nvSpPr>
            <p:cNvPr id="23" name="任意多边形 22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  <p:sp>
          <p:nvSpPr>
            <p:cNvPr id="39" name="任意多边形 38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</p:grpSp>
      <p:grpSp>
        <p:nvGrpSpPr>
          <p:cNvPr id="24" name="组合 23"/>
          <p:cNvGrpSpPr>
            <a:grpSpLocks noChangeAspect="1"/>
          </p:cNvGrpSpPr>
          <p:nvPr/>
        </p:nvGrpSpPr>
        <p:grpSpPr bwMode="auto">
          <a:xfrm rot="8100000">
            <a:off x="10988284" y="-834210"/>
            <a:ext cx="2123343" cy="2124038"/>
            <a:chOff x="14101" y="4437"/>
            <a:chExt cx="3056" cy="3057"/>
          </a:xfrm>
        </p:grpSpPr>
        <p:sp>
          <p:nvSpPr>
            <p:cNvPr id="26" name="任意多边形 25"/>
            <p:cNvSpPr/>
            <p:nvPr>
              <p:custDataLst>
                <p:tags r:id="rId6"/>
              </p:custDataLst>
            </p:nvPr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  <p:sp>
          <p:nvSpPr>
            <p:cNvPr id="27" name="任意多边形 26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p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843530" y="3128010"/>
            <a:ext cx="3063240" cy="22555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930390" y="2385060"/>
            <a:ext cx="2731135" cy="3725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ISLIDE.GUIDESSETTING" val="{&quot;Id&quot;:&quot;55f52171-deb4-4d87-9864-47bd9ea656bf&quot;,&quot;Name&quot;:&quot;2&quot;,&quot;Kind&quot;:&quot;Custom&quot;,&quot;OldGuidesSetting&quot;:{&quot;HeaderHeight&quot;:0.0,&quot;FooterHeight&quot;:0.0,&quot;SideMargin&quot;:6.0,&quot;TopMargin&quot;:4.0,&quot;BottomMargin&quot;:8.0,&quot;IntervalMargin&quot;:0.0}}"/>
  <p:tag name="KSO_WPP_MARK_KEY" val="9e26ff99-2bb7-42d6-bf61-10b6318a68b0"/>
  <p:tag name="COMMONDATA" val="eyJoZGlkIjoiM2EzZTk5OTY2MWE5YjVkMzUwM2I3YmUwNDEzMTIyNzAifQ==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主题1">
  <a:themeElements>
    <a:clrScheme name="蓝紫渐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A50A1"/>
      </a:accent1>
      <a:accent2>
        <a:srgbClr val="8891C8"/>
      </a:accent2>
      <a:accent3>
        <a:srgbClr val="B8D6EE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742</Words>
  <Application>WPS 演示</Application>
  <PresentationFormat>宽屏</PresentationFormat>
  <Paragraphs>157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微软雅黑 Light</vt:lpstr>
      <vt:lpstr>Segoe UI Light</vt:lpstr>
      <vt:lpstr>微软雅黑</vt:lpstr>
      <vt:lpstr>黑体</vt:lpstr>
      <vt:lpstr>Arial Unicode MS</vt:lpstr>
      <vt:lpstr>Calibri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滚筒洗衣机, WeChat:cooljyh</dc:creator>
  <cp:lastModifiedBy>lw</cp:lastModifiedBy>
  <cp:revision>113</cp:revision>
  <dcterms:created xsi:type="dcterms:W3CDTF">2022-03-15T01:56:00Z</dcterms:created>
  <dcterms:modified xsi:type="dcterms:W3CDTF">2023-04-27T18:11:53Z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7B2EDCED3F74414ABE471D791AD22955_13</vt:lpwstr>
  </property>
  <property fmtid="{D5CDD505-2E9C-101B-9397-08002B2CF9AE}" pid="3" name="KSOProductBuildVer">
    <vt:lpwstr>2052-11.1.0.14036</vt:lpwstr>
  </property>
</Properties>
</file>