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262" r:id="rId18"/>
    <p:sldId id="300" r:id="rId19"/>
    <p:sldId id="301" r:id="rId20"/>
    <p:sldId id="302" r:id="rId21"/>
    <p:sldId id="267" r:id="rId22"/>
    <p:sldId id="303" r:id="rId23"/>
    <p:sldId id="263" r:id="rId24"/>
    <p:sldId id="297" r:id="rId25"/>
    <p:sldId id="264" r:id="rId26"/>
    <p:sldId id="266" r:id="rId27"/>
    <p:sldId id="268" r:id="rId28"/>
    <p:sldId id="265" r:id="rId29"/>
    <p:sldId id="274" r:id="rId30"/>
    <p:sldId id="272" r:id="rId31"/>
    <p:sldId id="269" r:id="rId32"/>
    <p:sldId id="2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D6"/>
    <a:srgbClr val="44CEB9"/>
    <a:srgbClr val="B2D235"/>
    <a:srgbClr val="F0202F"/>
    <a:srgbClr val="FFC000"/>
    <a:srgbClr val="856D59"/>
    <a:srgbClr val="84B33B"/>
    <a:srgbClr val="937963"/>
    <a:srgbClr val="F23B48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6252" autoAdjust="0"/>
  </p:normalViewPr>
  <p:slideViewPr>
    <p:cSldViewPr snapToGrid="0">
      <p:cViewPr varScale="1">
        <p:scale>
          <a:sx n="102" d="100"/>
          <a:sy n="102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239 122,'6897'0,"-6897"901,-6897-901,6897-901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257 132,'5592'0,"-5592"266,-5592-266,5592-266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258 131,'-9'68,"9"-18,0 1,0 0,0 0,0-1,0 1,0-102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382 341,'0'69,"0"18,0-35,17 0,-17 0,0 18,18-18,-18 0,0 0,18 18,-18-18,0 17,0-17,35-104,-35 0,0 0,0 0,0 0,53 52,17 0,18 0,0 0,-35 0,35 0,-36 0,54 0,0 0,-1 0,18 0,-52 0,-19 0,1 0,18 0,17 0,-18 0,-17 0,0 0,17 0,18 0,-35 0,-1 0,36 0,-35 0,0 0,0 0,17 0,-17 0,0 0,-1 0,-122 0,0 0,-18 0,35-17,-53-1,54 18,-1 0,0 0,0 0,-17 0,17 0,-35 0,18 0,-18 0,17 0,19 0,-1 0,0 0,264 52,-158-17,17-18,89 18,52 0,-158-35,-106 0,-53 0,18 0,18 0,-1162-18,1303 53,-19-17,19-18,-18 17,17-17,0 0,142 35,-160-35,-122-18,-18-34,18 17,17 35,0-17,-35 0,35 17,-17-18,17 18,-17 0,17-17,0 0,0 17,1 0,140-18,-1 18,-16 0,34 0,-17 0,18 0,-36 0,18 0,-17 0,17 0,0 0,-36 0,1 0,-123 0,17 0,-35 0,18 0,-1 0,19 0,-36 0,17 0,1 0,17 0,0 0,0 0,-17 0,17 0,124 0,-1 0,0 0,1 0,-18 0,-106-17,-18 17,1 0,0 0,-1 0,1 0,17 0,0 0,53-52,18 104,-18 0,0-104,53 17,17 53,-17 34,-53 0,53-35,-1-17,1 0,0 0,-106-17,0-1,1 18,-1-34,88 86,0 0,-17 0,-18 0,0 18,-35-123,35 1,0 0,0 0,-36 0,89 35,0 34,-106-17,0-35,1 35,-1 0,106 18,-106-1,0-17,106 52,0-35,-1-17,-104 0,-1 0,123 0,-17 0,0 0,0 0,-1 0,1 0,-123-34,17 34,0 0,0-18,1 18,-1 0,88 52,18-34,0-1,-106 1,0-18,0 0,1 0,16-53,36 1,0 0,0 0,0 0,0-17,0 16,0 1,-17 0,17 122,0-18,0 0,0 0,-35 0,35 0,-18 0,-35-17,18-87,35 0,0-18,0 18,0-17,0 17,0 0,0-1,18 123,-18-18,0 0,0 0,0 0,0 1,0-1,0 0,0 0,0-122,17 1,-17 17,18-18,-1 18,19 0,-36 104,0 0,0 0,0 18,0-18,0 17,0-16,0-1,0 0,-36-122,36-17,0 18,0 17,0-18,0 1,0 17,0 104,0 0,0 0,0 0,0 0,0 0,0 1,0-123,0 18,0 0,0 0,0 0,18 0,0-1,-18 1,17 0,-17 0,0 122,0-18,0 17,0-17,0 0,0 1,0-1,0 0,0 0,0-104,0-18,0 1,35-1,-17 18,0 0,-1 0,1 0,-18 0,0 0,0 0,0-1,-53 19,35 86,1 0,-1 17,1-17,-1 1,18-1,0 0,-53-35,53-69,0 0,0 0,0 0,0 0,35 121,-35-17,0 0,0-104,36 104,-36-104,0 0,0 0,0-17,-18 16,18 1,18 104,-1 18,1-18,-71-52,35-52,18 0,0 0,53 34,0 18,0 0,0 0,-1 0,1 18,0-18,0 0,-1 0,1 17,0-17,0 0,0 17,-1 1,1-1,0-17,0 18,17-18,-17 0,0 0,-1 0,1 0,0 0,-106 0,-17 0,-18 0,0 0,18 0,-36 0,53-18,-17 18,17 0,0 0,0 0,1 0,-1 0,0 0,0 0,1 0,-1 0,0 0,123 0,-17 0,0 0,0 0,-1 0,19 0,-18 0,-1 0,1 0,0 0,-123-17,17 17,0 0,0 0,0 0,1 0,-1 0,0-18,0 18,-17-34,17 16,0 1,106 17,0 17,0-17,0 0,-1 0,1 0,0 18,0-18,-1 0,1 0,0 0,0 0,0 0,-1 0,19 0,-18 0,-1 0,1 0,17 0,-17 0,0 0,0 0,0 0,-1 0,1 0,0 0,0-18,0 18,-1 0,1 0,0 0,0 0,-1 0,1 0,0 0,0 0,0 0,-1 0,1 0,18 0,-1 0,-17 0,-1 0,1 0,0 0,0 0,0 0,-1 0,1 0,0 0,0 0,0 0,-1 0,1 18,0-18,17 0,-17 17,0 0,0-17,-1 0,1 18,0-18,17 0,-17 0,0 0,0 17,-124-17,-17 0,36 0,-36 0,35 0,-35 0,17 0,19 0,-54 0,-17 0,-18 0,36 0,-1 0,36 0,-18 0,-18 0,36 0,-18 0,35 0,-17 0,-1 0,1 0,-1 0,19 0,-19 0,19 0,-19 0,18 0,1 0,-1 0,0 0,88 52,18-52,35 18,-35-18,0 17,35-17,-18 0,-17 17,35-17,-36 18,19-1,-1 0,-17-17,0 0,0 18,-141-1,-36-17,19-17,-1 17,-17 0,-18 0,1 0,-1 0,0 0,36 0,-1 0,-17 0,52 0,-17 0,36 0,-1 0,0 0,141 17,-35-17,52 18,-17-1,-17-17,52 17,-53-17,18 18,18-18,-18 34,-18-16,18-18,-17 17,-1 1,-17-18,-1 17,19-17,-177 17,36-17,-36 0,1 0,-1 0,-17 0,17 0,1 0,35 0,-18 0,35 0,-18 0,142 0,70 0,-1 0,1 0,35 0,35 0,0 0,18 0,-18 35,0-35,-35 17,0 1,-88-18,18 0,-53 0,17 0,-140 0,-18 0,17 0,-17 0,-17 0,-1 0,0 0,18 0,-17 0,-1 0,1 0,34 0,-17 0,18 0,0 0,17 0,0 0,0-18,124 18,69 0,1 0,0 0,35 0,0 0,-35 0,-1 0,-16 0,-54 0,18 0,-35 0,-1-17,-192-35,17 52,-53-35,0 18,-18-18,18 18,0 17,0 0,0 0,36 0,-19-35,89 35,-18 0,35 0,0 0,106 0,35 0,53 0,-36 0,71 0,0 0,-35 0,0 0,0 0,-36 0,18 0,-52 0,17 0,-36 0,-157 0,34 0,-69 0,34 0,1 0,-1 0,-17 0,17 0,36 0,-18 0,35 0,0 0,1 0,192 0,-34 0,70 0,-35 0,17 0,-17 0,-1 0,-34 0,-53 0,0 0,17 0,-193 0,17 0,1 0,-1 0,1 0,-19 0,-16 0,34 0,0 0,1 0,17 0,35 0,0 0,141 0,18 0,35 0,-1 0,72 0,-36 0,70 0,-70 0,0 0,0 0,-36 0,19 0,-54 0,-52 0,0 0,-106-17,-35 17,35 0,-52 0,17 0,-18 0,36 0,-36 0,36 0,0 0,17 0,0 0,-17 0,122-18,1 18,35 0,-35 0,0 0,17 0,-17 0,0 0,-141-17,-18 17,-17 0,-53 0,35 0,-35 0,0 0,36 0,34 0,-35 0,53 0,18 0,-18 0,35 0,0 0,1 0,140 0,0 0,-18 0,18 0,17 0,-34 0,34 0,-17 0,-17 0,17 0,-35 0,-1 0,19 0,-19 0,-175 0,53 0,-18 0,18 0,-18 0,17 0,18 0,1 0,-19 0,19 0,157 0,1 0,34 0,1 0,0 0,0 0,-18 0,-18 0,-34 0,-18 0,17 0,-17 0,-159 0,1 0,-1 0,-35 0,1 0,-1 0,-35 0,70 0,-52 0,52 0,36 0,17 0,-17 0,123 0,17 0,36 0,34 0,1 0,0 0,-53 0,-35 0,-1 0,19 0,-159 35,-18-35,-52 17,17 0,35-17,-52 35,53-35,-1 0,18 17,35-17,0 0,141 0,0 0,36 0,-19 0,89 0,-54 0,1 0,0 0,0 0,-1 0,1 0,-53 0,-17 0,17 0,-18 0,-176 35,18-17,18-1,-53 18,70-18,-35-17,35 17,1-17,-1 18,-18-1,177-17,17 0,53 0,-35 0,52 0,-122 0,17 0,-18 0,-17 0,0 0,-141 0,35 0,-35 0,35 0,0 0,1 0,-19 0,18 0,-70-17,18 17,-36 0,-35 0,-18 0,18 0,1 0,34 0,0 0,0 0,53 0,18 0,17 0,0 0,141 0,-17 0,17 0,-36 0,19 0,70 0,-36 0,36 0,0 0,-53 0,-36 0,1 0,18 0,-1 0,-17 0,0 0,-106 0,-18 0,1 17,-36-17,-17 0,-18 0,36 0,-1 0,1 0,17 0,17 0,19 0,157 0,1 0,35 0,17 0,-17 0,35 0,-36 0,1 0,-35 0,-18 0,-18 0,-17 0,0 0,-141 0,0 0,-36 0,-16 0,-36 0,-35 0,17 0,-17 0,35 0,0 0,35 0,71 0,-18 0,35 0,124 0,34 0,53 0,-17 0,0 0,0 0,0 0,-1 0,-34 0,17 0,-70 0,17 18,1-18,-19 0,-140 0,36 0,-89 0,0 0,-35 0,35 0,36 0,-18 0,52 17,-17-17,35 0,1 0,122 0,-17 17,17 1,-17-1,0-17,-141 0,17 0,19 0,-36-17,35 17,106 0,17 0,36 0,-18 0,35 0,-35 0,17 0,-17 34,-17-34,-19 0,36 0,-35 0,0 18,-106-18,-17 0,-1 0,-17 0,1 0,16 0,-17 0,35 0,1 0,-19 0,124 0,0 0,0 0,-1 0,36 0,-35 0,0 0,17 0,-17 0,-123 0,-18 0,17 0,-34 0,-1 0,-17 0,17 0,54 0,-36 0,35 0,0 0,-17 0,123 0,35 34,-36-16,1-18,17 17,18-17,-17 0,-18 18,-141-18,17 0,-17 0,18 0,-18 0,-18 0,54 0,-19 0,1 0,-1 0,142 0,-1 0,18 0,18 0,-36 0,36 0,-18 0,-18 0,-17 0,0 0,-1 0,-104-35,-19 35,18-18,-17 18,0 0,17-17,106 0,-1-1,36 18,-35 0,18 0,17 0,-18 0,0 0,-17 0,0 0,0 0,-106-17,106 17,17 0,0 0,-17 0,35 0,-17 0,-1 0,0 0,-17 0,0 0,17-17,-17 17,35-18,-35 1,0 17,-1-17,19 17,-18 0,-1 0,-122-35,-18 35,35 0,0-18,-35 1,0 17,18-17,-18 17,18 0,17-18,0 18,141-17,-35 17,0 0,17 0,0 0,18 0,-17 0,17 0,-18 0,-17 0,35 0,-35 17,35-17,0 18,-36-1,-122-17,-18 17,-17-17,-1 0,18 0,-18 0,1 0,17 0,35 0,0 0,1 0,104 0,1 0,35 0,-18 0,-17 0,35 0,18 0,-36 0,18 0,-35 0,0 0,-141 0,17-17,19 17,-1 0,0 0,0 0,-17 0,17 0,-17 0,140 0,0 17,18 1,18-1,-18-17,18 35,-19-18,19-17,-53 0,0 18,-1-18,-140 17,36-17,-19 0,-17 0,36 0,-36 0,17 0,18 0,-52 0,52 0,-17 0,17 0,88 52,35-52,-17 0,18 17,-1-17,-17 0,17 18,-140-1,-18-17,-18 0,1 0,-1 0,0 0,19 0,34 0,-35 0,0 0,141 0,17 0,-17 0,0 0,-1 0,1 0,0 0,0 0,35 0,-36 0,36 0,18 0,-36 0,36 0,-18 0,17 0,-34 0,17 18,-18-18,1 0,-19 0,-140 0,-17-18,-1 18,-17-35,-18 18,-17 0,17 17,0 0,1 0,34 0,18 0,18 0,17 0,-35 0,141 0,0 0,17 0,18 0,-18 0,18 0,-17 0,34 0,-52 0,35 0,-35 0,0 0,17 0,-176 0,18 0,-17 0,34 0,-17 0,-17 0,52 0,-17 0,-1 0,124 0,0 0,52 0,36 0,0 0,35 0,0 0,17 0,-52 0,35 0,-35 0,0 0,-53 0,-18 0,-17 0,0 0,-106 0,-18 0,-34 0,17 0,18 0,-18 0,35 0,0 0,-17 0,158 0,17 0,1 0,34 0,1 0,0 0,-35 0,17 0,-18 0,-52 0,17 0,-17 0,-106 0,-52 0,-1 0,-70 0,36 0,-19 0,54 0,34 0,-34 0,52 0,-17 0,17 0,158 0,1 0,-1 0,71 0,-35 0,0 0,17 0,-52 0,-36 0,18 0,-35 0,0 0,-124 0,1 0,-36 0,1 0,-18 0,-18 0,35 0,1 0,17 0,17 0,19 0,-19 0,159 0,-17 0,-1 0,53 0,53 0,-35 0,17 0,-87 17,-19-17,19 17,-124-17,-53 0,1 0,-1 0,-34 0,16 0,19 0,-1 0,36 0,-18 0,18 0,158 0,-1 0,-34 0,18 0,34 0,18 0,-17 0,0 0,-54 18,-140-18,0 0,36 0,-54 0,0 0,1 0,-18 0,52 0,19 0,-1 0,-18 0,19 0,104 0,1 35,18-35,-19 0,19 17,87 0,-17 1,17 16,18-16,-105-18,52 35,-71-35,1 0,0 17,-159 18,18-35,-52 0,-36-18,0 18,-35-17,35-18,-18 35,18 0,35 0,1 0,69 0,-17 0,36 0,-1-17,123-35,-17 52,17 0,-17-18,0 18,0-34,17 34,-17 0,17 0,-17 0,-141 0,35 0,0 0,1 0,-19 0,19 0,-19 0,18 0,106 0,18 0,52 0,17 0,1 0,53-35,-89 35,36 0,-35 0,17 0,-53 0,18 0,-35 0,-53-52,-88 52,0 0,18 0,-18 0,17 0,-34 0,17 0,17 0,-17 0,36 0,-19 0,177-35,-53 35,17 0,0 0,1 0,-19 0,1 0,0 0,0 0,-124-35,-17 35,-35 0,-17 0,-54 0,53 0,-35 0,71 0,-1 0,18 0,35 0,106 0,18 0,34 0,36 0,-36 0,19 0,-19 0,1 0,-36 18,1-18,-19 17,36 18,-35-35,35-18,-35 18,17 0,1 0,-19 0,-16-52,-124 35,17 17,-17 0,-17 0,-1 0,36 0,-36 0,18 0,-17 0,34 0,-17 0,35 0,-17 0,158-35,0 35,-35 0,35 0,-35 0,70 0,0 0,-18 0,1 0,-36 0,-17 0,-106 0,-52 0,-71 0,-35 0,0 0,17 0,18 0,71 0,-36 0,70 0,-17 0,18 0,123 0,0 0,52 0,36 0,35 0,17 0,-52 0,0 0,0 0,-36 0,1 0,-18 0,-18 0,1 0,-19 0,-140 0,36 0,-36 0,-18 0,36 0,-18 0,17 0,1 0,17 0,141 0,0 0,18 0,34 0,-34 0,35 0,-18 0,18 0,-36 0,-34 0,17 0,-18 0,0 0,-17 0,-141 0,35 0,-17 0,-18 0,18 0,-18 0,17 0,1 0,17 0,0 0,124 0,-1 0,1 0,-19 0,-122-17,-36 17,1 0,-1 0,-35 0,36 0,-18 0,17 0,36 0,17 0,0 0,124 0,-1 0,18 0,18 0,-36 0,18 0,-18 0,-17 0,17 0,-17 0,0 0,-123 0,-36 0,53 0,-35 0,36 17,-36-17,17 0,18 0,1 0,-19 0,18 0,1 0,140 0,-36 0,72 0,34 0,18 0,-35 0,-36 0,-17 0,-17 0,-1 0,0 0,-175 0,-1 0,-35-35,-35 35,18 0,-18 0,0 0,35 0,1-17,52 17,-18 0,53 0,1 0,-19 0,142 0,17 0,17 0,1 0,34 0,1 0,-35 0,52-35,-52 35,-36 0,18 0,-18 0,1 0,-18 0,-106 0,141 18,-18-18,18 17,-35-17,35 0,-35 0,-1 0,-139 0,-19 0,-35 0,0 0,-35 0,1 0,-1 0,0 0,17 0,89 0,-18 0,35 0,-17 0,158 0,-35 0,34 0,-34 0,53 0,-18 0,17 0,-52 0,0 0,0 0,-106 0,-35-17,35 17,159 0,-1 0,36 0,0 0,-18 0,-17 0,-1 0,-52 0,0 0,-141 0,0 0,0 0,-71 0,-17 0,1 0,-37 0,-34 0,35 0,0 0,70 0,35 0,18 0,36 0,122-35,0 18,54-1,-19 1,18 17,-52 0,34 0,-17 0,-17 0,-1 0,18 0,-35 0,35 0,-35 0,17 0,-17 0,-141 0,-18 0,-70 0,35 0,1 0,-1 0,0 0,36 0,-19 0,72 0,-1 0,0 0,176 0,-17 0,-1 0,36 0,0 0,0 0,-36 0,18 0,-52 0,-18 0,17 0,-17 0,-124 0,1 0,0 17,17-17,106 18,-1-18,54 0,0 0,-1 0,1 0,-18 0,-18 0,0 0,-17 0,0 0,-106 0,-35 17,18-17,-18 0,-18 0,36 0,17 0,-17 0,17 0,159 0,-18 0,17 0,-35 0,18 0,-17 0,-194 0,52 0,-17 0,-17 0,34 0,-17 0,18 0,17 0,0 0,124 0,34 0,1 0,35 0,17 0,-17 0,-36 0,1 0,-18 0,-35 0,0 0,-141 0,35 17,-70 1,52-18,-34 17,17-17,17 0,-34 17,17 18,35-17,-35-18,35 17,-35-17,35 17,-17-17,0 0,-18 0,0 0,35 0,0 0,-17 0,17 0,-35 0,35 0,-17 0,17 0,0 0,0 0,-17 0,17 0,-17 0,17 0,0 18,1-18,-1 17,0-17,0 0,0 0,124 0,34 0,36 0,0 0,70 0,18 0,17 0,-17 0,52 0,-34 0,-36 0,0 0,18 0,-53 0,-36 0,-34 0,-36 0,1 0,-18 0,-106 0,0 0,141 0,-35 0,52 0,-52 0,0 0,-106 0,-35 0,0 0,0 0,-17 0,34 0,-17 0,18 0,-18 0,35 0,-17 0,158-17,-18 17,36-18,-1 18,18 0,18 0,0 0,0 0,-1 0,-34 0,17 0,-17 0,-54 0,1 0,0 0,-141 0,-17 0,-36 0,-35 0,-35 0,35 0,-18 0,18 0,35 0,1 0,34 0,18 0,18 0,175 0,-52-17,88-18,0 35,35 0,0-17,-88 17,17 0,1 0,-36 0,18 0,-35 0,17 0,-193 0,0 0,-53 0,35 0,-35 0,-53 0,54 0,-37 0,36 0,36 0,69 0,1 0,17-18,106-34,52 18,-52 16,35 18,-35-17,0 17,0-18,17 18,-17 0,0 0,-1 0,1 0,0 0,-123 0,-1 0,-34 0,17 0,-18 18,18-18,35 17,-35-17,18 0,140 18,-17-18,53 0,-54 0,19 0,17 0,-18 0,36 0,-18 0,17 0,-52 17,17-17,1 17,-1 1,-193 16,35-34,18 18,-18 17,17-18,1-17,17 0,0 17,1-17,157 18,-17-18,18 0,-1 0,1 0,-1 0,-17 0,-17 0,-1 0,-158 0,18 0,-36 0,18 0,18 0,-18 0,0 17,158 18,-17-53,17 18,1-17,-18 17,-124 0,-17 0,0 0,36 0,-1 0,123 0,-17 0,35 0,0 0,35 0,-17-35,-18 35,-36-17,1 17,-123-17,17 17,0 0,-35 0,-17 0,-1 0,1 0,-36 0,53 0,35 0,0 0,-17 0,17 0,141-35,-35 35,35-35,-18 18,-17 17,-123 0,17 0,-35 0,17 0,-17 0,36 0,-19 0,-17 0,18 0,17 0,159-18,-54 18,36-34,-35 34,70-18,36 18,17 0,-36 0,-34 0,35 0,-53 0,-18 0,18 0,-35 0,0 0,-1 0,-192 0,-1 0,-17 0,17 0,-35 0,35 0,36 0,17 0,35 0,0 0,141 0,0 0,-35 0,17 0,1 0,52 0,-18 0,54 0,-54 0,-34 0,-1 0,-17 0,17 18,-158-1,35-17,1 35,140-35,17 17,-17 0,35 18,-17-17,-18-18,-18 17,-17-17,17 17,-17-17,0 0,-123 0,-18 0,-18 0,0 0,1 0,17 0,17 0,1 0,17 0,1 18,104-1,1-17,17 0,1 17,-18 1,-177-1,19-17,-1 0,-34 0,34 0,0 0,36 0,17 0,-17 0,158 0,-35 0,17 0,0 0,-17 0,35 0,-35 0,0 0,0 0,-1 0,1 0,-106 0,1 0,140 0,-18 0,18 0,-18 0,18 0,-17 0,17 0,-36 0,1 0,18 0,-19 0,-122 0,0 0,140 0,18 0,0 0,-18 0,-17 0,0 0,0-17,35 17,-36-18,54 18,-18 0,-18 0,18 0,-17 0,17 0,-36-17,-69-35,-18 0,-18 0,18 0,17-1,-35 1,0 0,1 35,34-35,18 0,-17 104,-1 0,0 17,1 1,-1-18,18 0,0 0,0 0,0-104,0-17,0 17,18-18,-18 1,17 16,1-16,17 138,-35 1,0-18,-17 18,-1-18,-17 17,0-17,17-139,18 35,0-17,0-18,18 35,17-35,-18 35,1 0,17-52,0 51,0 106,-17 16,-18-17,0 0,0 0,0 0,0 1,0-106,53 106,-36-1,-17 0,0 0,0-122,36-16,-19 33,1 1,35 35,-53 86,0-16,0 16,0-17,0 0,-18-121,18 17,0 0,0-1,0-16,0 17,0-35,0 0,0 35,0 0,18 104,-18 0,-36 18,19-1,-1 1,1-1,-1 1,0-18,1 17,-1 18,18-35,-17 0,17-104,0 0,0-17,0 16,0-16,0 17,0-18,0 1,0-18,0 18,0 16,0 106,0 16,-18 1,0-18,18 17,-17-17,-1 0,18-139,0 35,0-17,0-1,0 18,0 122,18-1,-18 1,0-1,0 1,0-18,0-104,0-18,0 1,0 17,0 0,53 86,-53 18,0 18,0-18,17 0,-17 0,0 0,0-104,0-17,0 17,18-1,35 19,-36 86,1 0,-18-104,0-18,0 1,0 17,-35 104,-18-52,35-52,1 104,-1 0,18 0,0 0,0-104,0-35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2132 114,'0'69,"0"18,0-17,0-1,0-17,0 0,0 35,-18-35,1 0,-1 0,1 17,-1-17,-17 0,-17-52,35-69,17 17,0-17,0-1,0 1,0 17,0 0,35 104,-35 17,0-17,-18 18,-17-1,0 0,0-17,0 1,35-106,35 1,18-17,-18 17,17 17,0-17,1 18,-1-1,-34 87,-18 0,0 35,0-35,0 0,-18 17,1 1,17-18,-18 0,-34-52,-1-18,-16 1,-1-35,17 35,1 17,-1-18,1 1,0 0,-1 17,1-18,104-17,-122 35,0 0,-17 0,34 0,-34 0,-35 0,17 0,-52 0,52 0,52 0,1 0,-18 0,140 0,17 0,-34 0,34 0,-34 0,16 0,19 0,-36 0,53 0,0 0,0 0,17 0,-52 0,-18 0,1 0,17 0,0 0,-18 18,-157-18,35 0,-52-18,52 1,-35 17,-17-17,17 17,0 0,18-18,17 18,0 0,18 0,156 0,-16 0,34-34,-17 34,17-18,-17 18,-35 0,18 0,-36 0,0 0,18 0,-157 0,34 0,-16 0,-19 0,18 0,-17 0,17 0,0 0,0 0,18 0,-1 0,141 0,-1 0,18 0,0 0,0 0,0 0,-1 0,-16 0,-18 0,17 0,-35 0,1 0,-1 0,-139 0,17 0,0 0,18 0,-1 0,106 18,-1-18,1 17,-36 35,-87-17,18-18,-1 1,1-1,104-17,1 0,-1 0,1 0,-1 0,0 0,1 0,-1 0,-104 17,-1-17,-16 0,16 0,-17 0,18 0,-18 0,17 0,1 0,0 0,-36 0,36 0,-18 0,-18 0,36 0,0 0,-18 0,17 0,176 18,-36-18,-17 17,17-17,-17 17,-17-17,17 0,-1 18,-138-1,-1-34,17-1,1 1,-1 0,-17-18,1 35,16 0,-17-17,0-1,18 18,-1-17,123 17,-17 0,17 0,17 0,-17 0,35 0,-18 0,-34 0,-1 0,0 0,1 0,-123-18,0 18,-52-17,17 0,0 17,18-18,17 18,0 0,17 0,1 0,0 0,-1 0,106-17,16 17,-16 0,34 0,-17 0,35 0,52 0,-52-17,35 17,-88 0,36-35,-1 18,-34-1,-123 18,17 0,-34 0,34 0,1 0,0 0,-18 0,17 0,1 0,174 0,-52 0,17 0,18 0,-52 0,34 0,-17 0,17 0,-174 0,35 0,-36 0,36 18,-18-18,0 34,18-16,-18-1,157 18,-17-35,0 0,-18 0,-104 34,-1-34,106 18,17-18,-18 0,18 0,0 0,-18 0,1 0,-1 0,36 0,-36 0,-104 17,52-69,-53 35,1-35,52-18,-35 18,17 104,18 0,0 0,0 0,-17 1,17-123,0 1,0 17,0-18,0 18,35 122,-35-18,0 0,0 0,-35 0,17-122,18 1,0 17,0 0,0 0,0 0,35 104,-35 0,0 0,0 0,0-121,18-1,-1 18,18-35,-17 35,-1 0,36 122,-53-18,0 17,0-121,0 0,-18 0,18 0,0 0,-17 104,-1 0,-17 0,35 0,0-121,0 17,0-52,18 34,-1 18,-17 104,0 0,0 0,0 0,0 0,0-104,0-52,0 52,0 0,0 0,18 104,-18 0,0 0,0 18,0-1,0-17,0 0,0-121,0 17,0-18,0 18,35 104,-35 0,0 0,0 35,0-35,0 35,0-18,0 1,0-18,0-104,0-18,0 1,0 17,0 0,0-35,0 18,0 17,52 17,-17 87,-17 17,-18 1,0-1,0-17,0 18,-35-122,35-18,-18 1,18-1,0 18,-35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3551 184,'-53'0,"36"52,-1 18,-17-1,18-17,-1 0,18-104,0 0,0 0,-70 87,17 52,18-18,-35 18,35-35,-36 34,36-34,-35 53,0-53,52-139,36 17,17-16,0-1,0 0,0 1,0 34,-17-1,0-33,34-1,-17 35,-17 104,-53 0,0 17,-18-17,18 35,0-35,0 0,0 18,-1-18,-16 52,-1-70,36-103,34 0,36-1,-36 1,18-18,1 35,16-17,-17 17,0-18,1 18,16 122,-52-18,0 0,18 0,-18 0,0 0,0 0,-18 17,-17-17,35 0,0-121,0 17,18 0,34-52,-17 34,18 53,-53 69,0 18,0-18,53-87,17 18,-35 69,-35 0,-35 0,-18 0,-17 0,17-35,1 0,-1 1,-17-36,17 1,-17 17,-35 0,-1 0,1 0,0 0,17 0,18 0,-18 0,35 0,124 0,34-35,-17 18,17 17,0-17,-17 17,-35-18,-1 1,19 17,-19-17,-104 17,-54 0,-34 0,-36 0,1 0,34 0,-34 0,52 0,-17 0,69 0,-16 0,16 0,124-52,35 52,17-18,0 18,53-34,-17 16,-1 18,-34 0,-19 0,-16 0,-1 0,-123 0,-17 0,-18 18,0-1,18 18,0-1,17-16,-17 16,140-16,36-18,16 0,19 0,-1 0,1 0,-36 0,0 0,-17 0,-35 0,-1 0,-139 0,-1 17,-17 0,-18 18,17-18,-16-17,16 18,18-1,36-17,-1 17,0 1,141-18,18 0,-36 0,18 0,-36 0,1 0,-1 0,-122 0,0 0,-18 0,36 0,-1 0,106 0,17 0,-17 0,-1 0,-52-52,-70 34,-35-34,-53 35,-53 17,35-35,-69 18,34 17,0 0,36 0,-1 0,71 0,17 0,36 0,175 0,-36 0,71 0,-17 0,-1 0,1 0,-1 0,0 0,-52-17,-18 17,1 0,-19 0,-157 0,52 0,-17 0,-18 0,36 0,-36 0,35 0,-17 0,140 0,53 0,70 0,-17 0,34 0,1 0,-35 0,-1 0,-70 0,1 0,-19 0,-16 0,-142 0,-34 0,-18 0,18 0,0 0,-1 0,1 0,0 0,34 0,1 0,0 0,140 0,36 0,-36 0,18 0,-18 0,0 0,-17 0,-1 0,-157-52,-18 52,-17 0,-1 0,1 0,-36 0,36 0,-36 0,36 0,52 0,18 0,0 0,175 0,-17 0,0 17,-1-17,-16 17,-19-17,1 0,0 0,-89 52,142-17,-36-18,35-17,-17 18,17-18,-17 17,-35-17,-1 0,1 0,-141 0,-17 0,17 0,0 0,-70 0,53 0,0 0,0 0,-1 0,36 0,17 0,1 0,-1 0,141 0,-18 0,0 0,36 0,-54 0,36 0,-35 0,17 0,-140 0,-18 0,18 0,-18 0,35 0,1 0,-1 0,106 0,-1 0,36 0,17 0,71 0,-1 0,1 0,-36 0,1 0,-36 0,-52 0,17 0,-17 0,-141 17,0-17,35 18,-34-18,16 17,1 18,0-35,-35 17,17-17,18 17,-18-17,35 18,123-18,-17 0,35 0,-35 0,-1 0,-122 0,0 0,17 0,0 0,1 0,-1 0,1 0,139 0,19 0,-1 0,0 0,1 0,-19 0,-34 0,0 0,-141 0,18 0,-18 0,-17 0,-1 0,1 0,-18 0,53 0,0 0,-1 0,19 0,122 0,0 0,18 0,-35 0,-1 0,1 0,17 0,-52-52,-89 52,19 0,-1 0,-35 0,36 0,-1 0,-17 0,140-35,-17 35,-1 0,-16-52,-89 35,0 17,1 0,139 0,-16 0,16 0,-17 0,18 0,-35 0,17 0,-175 0,-18 0,-53 0,1 0,-36 0,36 0,-36 0,53 0,18 0,69 0,-16 0,34 0,141 52,17-52,36 0,34 17,1-17,-18 0,17 0,1 0,-71 0,0 0,-52 0,17 0,-123 52,1-35,-1 1,1-18,122 35,-18-35,54 34,17-34,17 0,0 0,36 18,-36-18,53 34,-52-34,-1 18,-52-18,-18 17,-17 0,-106-17,-52 0,-106 18,1-18,-71 0,35 0,0 0,36 0,-1 0,36 0,17 0,52 0,36 34,0-34,158 0,-18 0,0 0,-17 0,34 0,19 0,-36 0,18 0,-18 0,0 0,-17 0,-123-34,17 16,-35 18,36 0,-19 0,19 0,-19 0,1 0,158 0,-18 0,0 0,36 0,-18 0,-18 0,17 0,-34 0,17 0,-17-34,-53-18,0 0,0 104,0 0,0 0,0 0,0-156,0 52,0 0,35-35,-17 35,17 0,-18-18,36 1,-35 17,17 121,-35-17,-18 18,18-1,-17-17,-19 0,19 0,-1-104,18-17,0 17,-17 104,17 17,0-17,0 0,0-104,0-17,0 17,0 0,17 0,-17 104,0 0,0 0,-52-52,52-52,-18 104,1 0,17 0,-36-121,-16 34,-1 17,53-34,70 0,-17 35,0 17,-1 0,36-17,-35 17,35 0,-36-18,1 18,0-17,-1 17,-157 0,-36 0,-34 0,-36 0,1 0,-1 0,0 0,1 0,34 0,36 0,-1 0,54 0,34 0,-17 0,140 0,35 0,53-35,53 35,-1 0,36-17,0 17,35 0,0 0,35 0,-71 0,1 0,-35 0,-71 0,-34-17,-54 17,1 0,-123 0,17 0,-87 0,-36 0,-35 0,1 0,34 0,-34 0,-1-35,35 35,-17-17,53 17,70 0,17 0,-17 0,193-35,-18 0,70 18,-17 0,18-18,-36 35,1 0,-36 0,18 0,-53 0,-17 0,0 0,-124 0,1 0,-70 0,-1 0,-34 0,-36 0,36 0,-1 0,36 0,-53 0,52 0,71 0,-18 0,35 0,176-17,-17-1,34 18,36 0,-18 0,17 0,1 0,-36 0,-70 0,18 0,-35 0,-123 0,17 0,0 0,-17 0,17 0,1 18,-19-1,19-17,104 17,1-17,52 18,18-18,-17 0,34 34,-35-34,-17 0,-35 0,-1 0,-104 0,-89 0,-69 0,-1 0,0 0,-34 0,34 0,0 0,1 0,34 0,36 0,70 0,-1 0,177 0,17 0,70 0,-18 0,36 0,0 0,34 0,-34 0,35 0,-71 0,-34 0,-71 0,0 0,-158 0,-17 0,0 18,-36-18,18 17,-17 18,52-35,18 17,0 0,140-17,0 0,18 0,17 0,36 0,-1 0,36 0,-36 0,0 0,-17 0,-52 0,16 0,-34 0,-106 0,-17 0,-70 0,-71 0,0 0,1 0,-36 0,35 0,1 0,-1 0,71 0,34 0,54 0,122 0,53 0,52 0,36 0,35 0,-36 0,1 0,17 18,-17 16,-36-34,1 18,-36-18,-52 0,0 34,-36-34,-104 0,-18 0,-36 0,1 0,-35 0,-1 0,18 0,-17 0,34 0,36 0,-17 0,34 0,141 0,-18 0,70 0,1 0,34 0,1 0,-1 0,-34 0,-54 0,-34 0,0 0,-159 0,-16 0,-89 0,0 0,-34 0,-36 0,35 0,35 0,1 0,34 0,53 0,53 0,17 0,124 0,-1 0,18 0,17 0,35 0,-34-17,52-18,-53 35,-17 0,-18 0,-17 0,-106-17,-52 0,-18-18,17 35,-16-17,16-1,18 18,36 0,-1 0,106-17,52 17,18 0,17 0,1 0,-1 0,-34 0,34 0,-35 0,18 0,-70 0,0 0,-106 0,-35 0,18 0,-35 0,17 0,-17 0,34 0,-16 0,34 0,0-35,176 1,0 34,35 0,-18 0,36 0,-36 0,36 0,-36 0,1 0,-54 0,-34 0,-141 0,-52 0,0 0,-36 0,36 0,-1 0,-17 0,18 0,70 0,-18 0,35 0,194 0,-36 0,18 0,17 0,-35 0,1 0,-18 0,-36 0,-140 0,-34 0,-36 0,17 0,1 0,34 0,1 0,17 0,18 0,123 0,35 0,-18 0,18 0,17 0,-35 0,18 0,-36 0,19 0,-159 0,35 0,-35 0,36 0,-18 0,-1 0,1 0,140 0,1 0,69 0,0 0,36 0,35 0,-36 0,1 0,-1 0,-69 0,-36 0,-18 0,-122 34,-18-34,36 18,-36-18,-17 17,-36-17,1 17,35-17,17 0,0 18,35-1,106 18,17-18,-17-17,17 0,-17-17,-106 17,0 0,-17 0,18 0,-36 17,35-17,106-17,-1 17,1 0,0-52,17-18,-35 18,18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760 128,'-48'17,"32"49,-1-16,-15 16,-16-17,48-115,0 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3385 793,'53'-17,"0"0,0-1,0 1,35 0,-36-1,19 18,-19 0,1-17,0 17,0 0,35-35,0 35,-35-17,17 17,18-17,0-1,0 1,0 17,-35-17,-1 17,19-35,-18 18,-141 17,0 0,35 0,-35 0,35 0,-88 0,1 0,-1 0,0 0,88 0,-17 0,-18 17,35-17,141 17,0-17,35 0,36 0,17 0,0 0,35 0,0 0,0 0,0 0,-35 0,-35 0,0 0,-18 0,-53 0,18-17,-35 17,-159 0,1 0,-36 0,-35 0,0 0,-35 0,0 0,35 0,-35 0,35 0,35 0,18 0,17 0,53 0,1 0,104-17,36 17,18 0,35-35,-36 35,1 0,17 0,-53 0,18 0,-17 0,-18 0,-1-17,19 17,-159 0,17 0,-69 0,17 0,-18 34,0-16,18 16,17-34,18 18,35-18,-17 17,193 18,-35-35,-35 0,-106 0,-35 0,18 0,-18 17,17-17,1 0,17 17,1-17,175 18,-53-18,36 0,34 0,-16 0,16 0,-34 0,0 0,-18 0,-36 0,1 0,-106 0,-52 0,-1 0,-70 0,18 0,-18 0,35 0,0 0,36-18,-18 18,17 0,53-17,0 0,106-1,0 18,0 0,0-17,17 17,-17 0,0-17,17 17,-17 0,-106 0,-35 0,-35 0,-18 0,-53 0,18 0,0 0,1 0,-1 0,35-18,0 18,53-17,18-18,158 35,17 0,106 0,1 0,69 0,1 0,-36 0,0 0,1 0,-71 0,0 0,-53 0,-70 0,-1 0,1 0,-123 0,17 0,-53 0,18 0,18 0,-36 0,-34 0,16 0,72 0,-1 0,-17 0,87-52,36 52,70-17,-17 17,-1 0,1 0,-18 0,-35-17,-1 17,-157 0,17 0,17 0,1 0,17 0,0 0,159 0,-53 0,0 0,17 0,-17 0,17 0,-17 0,0 0,17 0,-17 0,-106 0,-17 0,-36 0,-52 0,17 0,0 17,0-17,-17 35,53-35,34 0,1 17,140-17,-17 0,17 0,-17 0,18 0,69 0,-34 0,35 0,-1 0,-52 0,-17 0,34 0,-34 0,-18 0,-1 0,19 0,-19 0,-104 0,-1 17,-35 1,35-18,0 17,1-17,-36 17,35-17,0 0,-17 18,-18-18,35 17,176-17,-35 0,-35 17,35 1,17-18,-34 17,-124 0,-17-17,-36 0,18 35,-18-35,18 17,18-17,-18 18,18-1,158-17,-36 0,19 0,-18 0,17 0,-17 0,35 0,-18 0,36 0,-18 0,-18 0,1 0,-19 0,1 0,17 0,-17 0,-106 0,-35 0,36 0,-19 0,-34 0,-36 0,35 0,-34 0,34 0,18 0,-18 0,36 0,-18 0,-17 0,52 0,0 0,0 0,88-52,53 35,-35-1,0 1,70 0,18-1,35-16,0 34,-18-18,-52 18,-1 0,-17 0,-35 0,0 0,0 0,-124 0,1 0,-106 0,0 0,-70 0,-36 0,36 0,-36 0,36-34,-36 34,36 0,35 0,70-18,53 18,35 0,0 0,177-17,-54 17,36 0,-1 0,1 0,-18 0,-35 0,-1 0,1 0,-123 0,17 0,-17 35,17-1,0 1,-17 17,-1-17,1-1,-1 1,1 0,17-18,53 35,53-52,17 17,1 18,-18 0,-1-18,1-17,18 18,-19-1,1 0,18 1,16-1,-34 0,-106 1,-34-18,34 0,0 0,-17 0,17 0,0 0,-17 0,17 0,106 0,-1 0,-122 0,17 0,0 0,1 0,-1 0,123 0,-17 0,0 0,-106-35,0 18,106 17,-123-18,17 18,0-17,106 0,0 34,-1 0,-104-17,-19 0,-17 0,18 0,17 0,106 0,0 0,-1 0,19 0,-1 0,-17 0,0 0,-106 0,0 0,0 0,124 0,-18 0,35 0,-18 0,0 0,-17 0,0 0,0 0,17 0,-140 0,17 0,0 0,-17 0,17 0,0 0,-17 0,-1 0,19 0,122 0,-17 0,17 0,1 0,-1 0,-17 0,0 0,-1 0,-87 52,-18-52,1 0,-19 0,1 0,-1 0,1 0,17 0,0 0,106 0,0 0,-123 0,-1 0,1 0,-1 0,124 0,18 0,-19 0,54 0,-18 0,0 0,-35 0,17 0,1-17,-19 0,1 17,-35-52,-71 34,0 1,-17 17,17-35,-17 35,17 0,0 0,0-35,106 35,17 0,-17 0,0 0,0 0,0 0,-106 0,0 0,0 0,0 0,1 0,122 0,18 0,0 0,-35 0,0 0,52 0,-35-17,-17 17,-106 0,1 0,-19 0,-34 0,-54 0,19 0,-72 0,72 0,-36 0,0 0,35 0,0 0,18 0,17 0,36 0,17 0,-17 0,158-17,-35-1,-1 1,36-35,71 35,17-35,17 0,18 17,-70-17,18 35,-19-18,19 18,-89 17,1-18,-19 18,-104 0,-1 0,-53 0,53 0,-17 0,17 0,-17 0,-18 0,35 0,-17 0,17 0,0 0,0 0,18 52,-18 18,-17-1,0 0,17-69,0 18,0-18,36-52,17 0,0-18,35 1,18 17,-18 0,18 34,-18 71,-35 16,0-17,0 0,0 0,0 0,-18 0,-35-35,36-121,17 18,0 16,0 1,53 34,-18 87,-18 0,1 0,-18 0,0 0,-18-121,18 17,0 0,18 0,35 87,-53 17,0 0,-36-104,54 104,0 0,-18 17,0 0,0-17,-71-34,36-70,35 0,0-18,0 1,0 17,53-17,-53 17,0-1,17 123,-17-1,0-17,-17 0,-36-17,18-87,17-17,1-1,17-17,-18 1,18 16,0 18,0 104,0 0,0 0,0 35,0-17,0 16,-17-34,-1 0,-17 18,17-18,-35-52,1 0,34-70,18-16,-18-18,18 34,0 18,-17 122,17-18,0 0,-18 0,-35-35,-35-17,18 0,17 0,0 0,1-17,-1-1,-18 1,1 0,17-1,106 18,0 0,17 0,-17 0,0 0,0 0,17 0,-17 0,0 0,-1 0,1 0,18 0,-19-17,-104 0,-36 17,35 0,-35 17,17-17,-17 35,-17-18,17-17,17 17,-16-17,16 18,-34-1,157 0,19-17,17 0,0 0,-36 0,19 0,-18 0,-1 0,19 0,-124 52,-17-34,17 16,123-34,18 0,-35 0,17 0,1 0,-1 0,1 0,-1 0,0 0,-17 0,53 0,-159 0,-35 0,-18 35,36-18,17 1,-17-18,-1 17,1-17,17 0,0 17,1-17,-1 0,0 35,0-35,0 0,-17 0,17 0,106 35,0-18,0 18,-106-18,0-17,18-52,17 104,-17-104,35 0,35 104,18-34,-18-70,18 52,0 17,-53 35,-53-52,106-69,0-1,-18 1,35-1,1 18,-1 18,-17 16,0 18,17 0,-17 0,17 0,1 18,-1-1,0-17,-17 17,-106-17,1 18,-36-1,17 0,1-17,17 18,-17-18,17 0,106 17,-1-17,1 0,0 0,-106 35,0-18,-52-17,-1 35,-52-18,17 0,36-17,-54 35,54-17,17-18,35 17,0-17,123 17,1-17,-18 0,17 0,-17 0,17 0,36 0,34 0,19 0,-18 0,-36 0,1 0,-18 0,-18 0,1 0,-1 0,0 0,-122 0,-1 0,0 0,-35 0,35 0,-52 0,228-17,-70 17,17-17,18 17,-35-18,17 18,-140 0,-36 0,-70 0,0 0,0 0,0 0,0 0,0 0,71 0,17 0,35 0,106 0,35 0,0-17,-35-1,17 18,-17 0,-1-17,1 17,35-35,-17 35,34 0,54 0,-54 0,1 0,-36 0,18 0,-17 0,-1 0,-17 0,-124 0,19 0,-36 0,0 0,17 0,18 0,18-52,35 0,0 0,18-34,17 16,0 18,0 0,18 52,-18 52,-35 0,-70-17,-36-18,54-17,-1 0,0 0,0 0,-17 0,17 0,106 0,0 0,17 0,-17 0,0 0,17 0,0 0,36 0,0 0,-19 0,-16 0,-18 0,-124 0,18 0,-70 0,71 0,-1 0,-18 0,-17 0,18 0,0 0,-1 0,1 0,-1 0,19 0,104 0,36 0,-35 0,18 0,-1 0,-17 0,35 0,-18 0,-123 0,159 0,-18 0,-35 0,-159-17,53 17,-70-35,53 18,-53 0,17 17,36-18,-18 1,0 17,140 0,1 0,0 0,17 0,18 0,-35 0,18 0,-142 0,18 0,1 0,-1 0,-18 17,1-17,123-17,-88 69,-18 17,35-17,1-104,52-34,0 34,18 86,-53 53,0-18,0-17,0 0,0-121,0 17,0 0,53 69,-53 53,0-18,0 0,0 0,0-104,0-18,0 18,0 104,0 18,0-1,0-17,0 18,0-18,17 0,-17 0,-35 0,-18-104,53-18,0 18,0-35,0 1,0 16,0 1,0 17,0 104,0 0,0 0,71-35,-19 1,1-18,18 0,-1 0,-17 0,17 0,-17 0,17 0,-122 17,-19-17,-17 0,35 0,-35 0,18 0,17 0,106 0,0 0,0 0,-141 0,17 0,-17 0,18 0,-36 0,36 0,-18 0,18 0,-1 0,18 0,1 0,-1 0,106-17,-1 17,36-18,-35 18,35-17,-35 17,0 0,-1-17,1 17,0 0,-35-52,52 17,36 35,-54 0,1-17,0 17,35 0,-18 0,-158 0,-35 0,-18 0,36 0,-54 0,54 0,52 0,0 0,1 0,34-52,88 17,-17 18,0-1,35 18,17-34,-17 16,18 1,0 17,52-17,-52-18,-1 35,-17 0,-18 0,18 0,-35 0,0 0,17 0,-17 0,0 0,-106 0,0 0,1 0,-1 0,-35 35,35-35,0 0,-17 0,17 0,106 0,17 0,36 0,17 0,18 0,35 0,-35 0,35 0,-1 0,-34 0,-35 0,-36 0,-17 0,-141 17,0-17,-18 0,1 0,-1 0,18 0,-17 0,52 0,0 0,0 0,106 0,0 0,0 0,52 0,1 0,35 0,-18 0,-53 17,1-17,-142 18,-34-18,-36 0,0 0,0 0,1 0,-1 0,35 0,-17 0,53 0,-18 0,35 0,158 0,1 0,35 0,17 0,18 0,35 0,-35 0,71 0,-1 34,-35-16,18 51,-18-52,-70 1,17 16,-105-34,0 18,-106-1,-17-17,-18 17,17-17,-34 0,34 0,1 0,-1 0,124 0,35 0,-35 0,-141-17,-53 17,-35-35,-35 35,-18-52,53 35,0-18,-17-17,52 52,71-17,-1 0,159-35,-17 52,70-18,-18 1,17 17,36 0,-35 0,0 0,35 0,-70 0,-18 0,-18 0,0 0,-17 0,0 0,0 17,17-17,-123 18,-52-18,-36 0,-35 0,-18 0,18 0,36 0,-1 0,70 0,1 0,176-18,17-17,-18 18,1 17,88-35,-54 35,1 0,-35 0,-1 0,-17 0,-35 0,0 0,-124 0,19 35,157-18,-52-17,88 0,0 0,35 0,35 18,-71-18,54 35,-18-18,-35 18,-18-18,-70-17,0 17,-106 1,-88-18,-35 0,0 0,-35 0,35 0,-35 0,35 0,70 0,-17 0,70 0,124 0,17 0,17 0,71 0,0 0,0 0,0 0,-35 0,-36 0,-17 0,-17 0,-18 0,-141 0,-53 0,0 0,-35 0,0 0,35 0,-35 0,36 0,16 0,72 0,-1 0,141 0,35 0,53 0,0 0,35 0,0 0,0 0,18 34,-18-34,-35 18,-35-18,-18 34,-52-34,-19 0,-192 0,-1 0,-35 0,-35 0,35 0,17-34,54 34,-1-18,36 1,17 17,71-52,34 17,1 18,0 17,35-17,53-1,-18 1,18 17,-1-35,-69 35,-18-17,-106 17,-88 0,-35-18,-17-16,-19 34,36-18,0-16,18 16,88 1,17 17,-17-35,140 35,36 0,-1 0,53 0,-17 0,35 0,0 0,-35 0,0 0,-36 0,-17 0,-17 0,-1 0,-17 0,17 18,-123-1,-17 0,0 1,-1-1,1-17,0 17,17-17,-53 0,1 0,-36 0,0 0,-17 0,17 0,70 0,-16 0,34 0,158 0,1 0,70 0,0 18,0-18,0 0,17 34,-17-16,-53-1,-17-17,-53 17,0-17,-141 18,-18-18,0 0,-70 0,1 0,-37 0,19 0,17-35,0 18,53 17,17 0,53 0,-17 0,158-18,18 18,-36 0,71 0,-36 0,1 0,17 0,-70 0,0 0,-1 0,-157 0,-1 0,-87-17,17 17,-35-35,-1 35,1-34,18 16,17 18,70 0,1 0,34 0,142 0,34 0,1 0,52 0,18 0,0 0,0 0,-35 0,-1 0,1 0,-35 0,-18 0,-35 0,-1 0,1 0,-106 18,-35-1,-17-17,-1 0,1 0,-1 0,1 0,17 0,35 0,0 0,141 0,0 0,-18 0,18 0,18 0,35 0,-36 0,1 0,-53 0,-1 17,-104-17,-19 0,-34 0,-36 0,-53-17,54 17,-36-17,35-18,18 18,17-1,36 18,17-17,123 17,36 0,-1 0,1 0,-18 0,-18 0,18 0,0 0,-158 0,-18 0,18 0,-18 0,17 0,1 0,17 0,106 0,17 0,-17 0,-123 0,-18 0,-18 0,36 0,-36 0,18 0,35 0,1 0,-1 0,106 0,17 0,71 0,-1 0,54 35,-18-18,-18 35,-17-17,-18-18,-52 0,-19-17,-122 18,-18-1,35-17,1 0,-19 0,1 0,123 0,17 17,-17 1,-141-18,0 17,-18-17,-35 0,36 0,-54 0,54 0,-1 0,53 0,1 0,-1 0,141 0,17 0,-34 0,34 0,-17 0,-17 0,17 0,-35 0,-1 0,-192 0,-36 0,0 0,-71 0,19-35,-19 35,36-17,35-18,18 18,87 17,19 0,140 0,17 0,36 0,0 0,-1 0,19 0,-54 0,1 0,-53 0,0 0,-106 0,-18 0,124 0,0 0,17 0,18 0,-35 0,0 0,0 0,-124 17,1-17,-88 0,-18 0,0 0,-36 0,54 0,52 0,36 0,-18 0,18 0,175 18,-52-1,17-17,1 17,-18-17,17 18,0-18,-17 17,18 1,-19 16,54-16,-36-1,1 0,-18 18,-1-35,36 17,-17-17,-19 18,1-18,0 17,-159-17,19 0,34 0,-18 0,1 0,158 0,18-35,-19 18,54 17,-35 0,35-17,35 17,-18 0,-17 0,-1 0,1 0,0 0,-35 0,-1 0,18 0,-52 0,17 0,-18 0,36 0,-54 0,36 0,-17 0,17 0,-18 0,18 0,-17 0,17 0,-36 0,1 0,0-18,17 18,-17 0,18-34,-1 34,-17-18,17 1,-17 0,0-18,17 17,0 1,-17 0,-18-35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546 124,'52'0,"18"0,-18 30,0-15,-104-15,0-30,0 15,104 15,0 0,18 0,-18 15,0-15,-121 0,16 0,1 0,0 0,122 15,-18-15,0 15,0-15,1 0,-1 0,-104 0,-1 0,-16 0,-1 0,0 0,18 0,104 0,1 0,-1 0,0 0,18 0,-18 16,0 14,0-30,-121 0,17 0,104-15,0 15,0 0,0 0,1 0,-106 0,1 0,-17 0,16 0,106 0,-1 0,0 0,0 0,-104 0,104 0,1-15,-1 15,17-16,-16 1,-106 0,1 15,0-15,-18 15,18 0,104 0,1 0,-106 0,1 0,0 0,121 0,1 0,-18 0,-104 0,-18 0,18 0,0 0,104 0,18 0,-18 0,18 0,-18 0,0 0,-121 0,-1 0,0 0,18 0,104 0,18 0,-18 0,0 0,18 0,-18 0,-121 0,16 0,1 0,0 0,122 0,-18 0,17 0,1 0,-18 0,1 0,-1 0,0 0,0 0,1 0,-106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563 220,'69'0,"-17"0,17 0,-18 0,18 0,-17 0,17-15,0 15,-17-15,-1 15,1 0,0 0,-104-46,0 31,-34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566 127,'3'0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571 127,'51'0,"0"0,0 0,0 0,-1 0,1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570 135,'52'0,"-1"0,1 0,0 0,-1 0,1 0,0 0,0 0,-1 0,1 0,0 0,-1 0,1 0,0-9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572 133,'52'9,"17"-9,-18 0,35 0,18 0,-52 0,-1 0,35 0,-17 0,-17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3413 247,'52'0,"1"0,-1 0,-104 0,-1-16,1 16,-1 0,0 0,1-15,-19-1,19 16,-1 0,1-16,-1 16,0 0,1 0,-18 0,17 0,0 0,1 0,-1 0,0 0,1 0,-1 0,0 0,1 0,-1 0,1 0,-1 0,0 0,1 0,-19 0,1 0,18 0,-1 0,0 16,-17 0,18-16,-1 0,0 0,1 15,-1-15,0 0,1 16,-1-16,1 0,-1 0,-17 0,17 0,0 0,1 0,-1 0,1 0,-1 0,0 0,106 0,0 0,17 0,0 0,0 0,-123 0,1 0,-18 0,17-16,0 1,106-1,0 16,-53-47,-53 15,106 32,-106 0,0 0,1 0,-1 0,106 0,-1 0,1 0,0 16,-1-16,1 16,0-16,-124 15,19-15,-1 0,0 0,1 0,-1 0,1 0,104 0,1 0,-1 0,1 0,0 0,-106 32,0-16,1-1,-1-15,1 0,-1 0,0 0,1 0,-1 0,106 0,-1 0,1 0,-53-47,53 31,-1-15,1 31,17-16,-17 16,-106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259 132,'2'0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265 137,'51'9,"0"-9,0 0,17 0,1 0,-1 0,0 0,-17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273 151,'104'-15,"-52"15,0 0,-1 30,19-15,-1-15,-17 0,17 14,-17-14,0 0,-1 15,36-15,-35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275 146,'52'0,"0"0,17 0,0 0,-18 0,1 0,17 0,-17 0,0 0,-1 0,18 0,-17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285 146,'2'0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257 150,'2'0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257 150,'69'24,"-17"-24,0 0,17 0,-18 0,1 0,17 0,-17 0,17 0,-17 0,-1 0,1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258 601,'17'-51,"36"34,-1 0,0 0,0-17,35 17,1 0,-19 0,18 0,0 0,-17-35,0 35,-1 0,18-34,1 34,-36 0,35 0,-35 0,0-17,1 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298 126,'2'0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298 451,'70'0,"1"0,-1 0,-17 0,35 0,-18 0,0 0,-17 0,35-55,-35 0,35 55,-18 0,18 0,-18 0,-17 0,17 0,1 0,-19 0,1 0,35 0,0 0,-18 0,18 0,-18 0,36 0,-1 0,54 0,-54 0,1 0,-1 0,1 0,17 0,-53 0,18 0,-35 0,-1 0,19 0,-1 0,-17 0,0 0,-1 0,1 0,0 0,0-55,-1 0,19 55,-19-55,1 0,0 55,0 0,-1 0,1 0,0 0,17 0,-17 0,0 0,17 0,-17 0,-1 0,1 0,0 0,0 110,17-55,18 0,-18 0,1 0,-19 0,19 55,-19-110,19 55,-1-55,0 55,-17-55,17 55,-122 55,-1-110,-17 0,-1 0,1 0,0 0,17 0,-17 0,17 0,-18 0,19 0,-19 0,19 0,-1 0,0 0,0 0,-17 0,0 0,17 0,-35 0,35 0,-35 0,-17 55,35-55,17 0,0 0,0 0,1 0,-1 0,0 55,-17-55,17 0,0 0,1 0,87-165,18 55,-1 0,1 55,-106 0,1 55,122 0,-17 0,52 0,-17 0,-18 0,-17 0,0 0,0 0,-1 0,1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3-30T17:50:55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468 125,'53'0,"-1"0,1 0,17 0,-17 0,0 0,-1 0,1 0,0 0,17 0,0 12,-17 0,17-12,1 0,-1 0,-17 0,52 0,-35 0,-17 0,0 0,35 0,17 0,0 0,36 0,-71 0,53 0,-17 0,-36-12,53 12,17 0,-34 0,34 0,-34 0,-1 0,36 0,-18 0,17 0,-34 0,34 0,-35 0,18 0,-52 0,34 0,-35 0,18 0,-35 0,35 0,-36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8:36:39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8999 805 24575,'-1445'0'0,"1372"3"0,-1 3 0,-134 28 0,132-13 0,50-13 0,-1-1 0,-45 5 0,-365 34 0,176-43 0,7-1 0,236 0 0,1 0 0,0 1 0,0 1 0,0 0 0,-19 9 0,32-9 0,13 0 0,16 0 0,1-1 0,0-1 0,32-2 0,-4 1 0,1789 3-5664,-986-7 3889,-765 2 1775,1 5 0,120 21 0,-192-20 55,-18-2 81,-38 2 219,-172 1 5408,-1977-5-4405,962-3-1586,1701-13 268,-169 2-271,2098-6-723,-1863 47 954,-475-20 0,-61-4 0,-19-2 0,-71 5 300,-109-6-1,72-2 56,-1368 24-2178,280-1 117,931-23 1221,-142 5 524,631-4 1007,44 8-1046,1138 62 170,5 46 145,-1053-67-281,-301-33-34,-47-16 0,0 0 0,0 0 0,1 0 0,-1 0 0,0 0 0,0 0 0,0 0 0,0 0 0,0 0 0,1 1 0,-1-1 0,0 0 0,0 0 0,0 0 0,0 0 0,0 0 0,0 1 0,0-1 0,0 0 0,1 0 0,-1 0 0,0 0 0,0 1 0,0-1 0,0 0 0,0 0 0,0 0 0,0 0 0,0 1 0,0-1 0,0 0 0,0 0 0,0 0 0,0 0 0,0 1 0,-1-1 0,1 0 0,0 0 0,0 0 0,0 0 0,0 0 0,0 1 0,0-1 0,0 0 0,0 0 0,0 0 0,-1 0 0,1 0 0,0 0 0,0 1 0,0-1 0,0 0 0,0 0 0,-1 0 0,1 0 0,0 0 0,-27 7 0,-75 2 0,-162-6 0,137-4 0,-1961-4 2601,3162-13-2601,-954 13 0,655-49 0,-718 45 0,-58 9 0,1 0 0,0 0 0,0 0 0,0 0 0,0-1 0,-1 1 0,1 0 0,0 0 0,0 0 0,0-1 0,0 1 0,0 0 0,0 0 0,-1 0 0,1-1 0,0 1 0,0 0 0,0 0 0,0-1 0,0 1 0,0 0 0,0 0 0,0-1 0,0 1 0,0 0 0,0 0 0,0-1 0,0 1 0,1 0 0,-1 0 0,0-1 0,0 1 0,0 0 0,0 0 0,0 0 0,0-1 0,0 1 0,1 0 0,-1 0 0,0 0 0,0-1 0,0 1 0,1 0 0,-1 0 0,0 0 0,1 0 0,-37-8 0,-537-62 3,374 49-177,-1894-155-685,1960 168 859,98 2 0,35 6 0,1 0 0,-1 0 0,0 0 0,0 0 0,0-1 0,0 1 0,0 0 0,0 0 0,0 0 0,1 0 0,-1 0 0,0 0 0,0 0 0,0 0 0,0-1 0,0 1 0,0 0 0,0 0 0,0 0 0,0 0 0,0 0 0,0 0 0,0-1 0,0 1 0,0 0 0,0 0 0,0 0 0,0 0 0,0 0 0,0-1 0,0 1 0,0 0 0,0 0 0,0 0 0,0 0 0,0 0 0,0 0 0,0-1 0,0 1 0,0 0 0,0 0 0,-1 0 0,1 0 0,0 0 0,0 0 0,0 0 0,0 0 0,0 0 0,0-1 0,0 1 0,0 0 0,-1 0 0,1 0 0,0 0 0,0 0 0,0 0 0,0 0 0,0 0 0,0 0 0,-1 0 0,65-10 0,266-5 0,-227 12 0,255-8-446,123-2-1337,3099-16-1038,-3223 37 2821,-138 2 0,-139-2 0,-72-5 0,-10-1 0,-35 4 0,-277 3 0,251-8 0,-1267 2 1515,1068-4-1285,-1634-33-2162,11-98 369,1768 117 2263,100 10-502,28 0 138,53-4 556,96-2 0,-67 7-881,3252-68 2507,-3266 75-2270,-152 2-275,22-2 10,-2007 37 70,637-94-53,1368 50 0,36 3 0,0 1 0,0-2 0,0-1 0,0 0 0,0-1 0,1 0 0,-27-12 0,42 16 0,1 0 0,-1 0 0,1-1 0,-1 1 0,1 0 0,-1 0 0,1-1 0,-1 1 0,1 0 0,-1 0 0,1-1 0,-1 1 0,1-1 0,0 1 0,-1 0 0,1-1 0,0 1 0,-1-1 0,1 1 0,0-1 0,-1 1 0,1-1 0,0 1 0,0-1 0,0 1 0,0-1 0,-1 1 0,1-1 0,0 1 0,0-1 0,0 0 0,0 1 0,0-1 0,0 1 0,0-1 0,1 1 0,-1-1 0,0 1 0,0-1 0,0 0 0,0 1 0,1-1 0,-1 1 0,0-1 0,0 1 0,1 0 0,-1-1 0,1 1 0,-1-1 0,0 1 0,1 0 0,-1-1 0,1 1 0,-1 0 0,1-1 0,-1 1 0,1 0 0,-1-1 0,1 1 0,-1 0 0,1 0 0,36-16 0,-36 16 0,50-14 281,1 3 1,-1 2 0,2 3-1,88 0 1,-86 4-1,546-19-5601,308-1 3532,-712 18 1679,216-4 109,-332 8 0,-72 3 0,-17 1 0,-136 24 3985,91-19-2634,-1161 111-1171,-1-92-1601,485-28 970,677-1 437,50 0 18,7 1 25,26-1 145,235-2 761,445-13-511,-256-7-348,1242-32 36,-1681 55-107,34 0 0,1 1 1,79 14 0,-110-9-6,-24 0 0,-32 3 0,35-9 0,-1559 144 1353,1451-140-1353,-400 5 0,658-11 0,-115 2-148,1547-7-6288,-528 12 5509,-952-4 942,494 28-275,-538-18 174,-56-11 91,0 0 0,1 0 0,-1 0-1,1 0 1,-1 0 0,1 1-1,-1-1 1,0 0 0,1 0-1,-1 0 1,1 1 0,-1-1 0,0 0-1,1 0 1,-1 1 0,0-1-1,0 0 1,1 1 0,-1-1-1,0 0 1,1 1 0,-1-1-1,0 1 1,0-1 0,0 0 0,0 1-1,1-1 1,-1 1 0,0-1-1,0 1 1,-1 0 57,0 1-1,0-1 1,0-1 0,0 1-1,0 0 1,-1 0 0,1 0-1,0 0 1,-1-1 0,1 1-1,0-1 1,-1 1 0,1-1-1,-3 1 1,-62 15 2287,-92 11 0,111-20-2123,-666 61 203,-9-42-387,573-22-256,-2502 25-2152,2557-29 2366,-272-9 0,362 9-1,0 0 0,0 0 0,0 0 1,0-1-1,0 1 0,0-1 0,0 0 1,0 0-1,0-1 0,0 1 0,1-1 1,-5-2-1,10 2 14,0 1 0,0-1 0,0 0 0,0 1 0,1 0 0,-1-1 0,0 1 0,1 0 0,-1 0 0,1 0 0,-1 1 0,1-1 0,0 0 0,-1 1 1,1 0-1,2 0 0,196-35 2228,281-12 0,-341 37-2492,1204-51-1360,-1101 60 1329,-221 2 264,1 0 1,-1 1-1,37 9 1,-59-11 17,0 0 0,-1 0 0,1 0 0,0 0 0,0 1 0,0-1 0,-1 0 0,1 1 0,0-1 0,0 1 0,-1-1 0,1 1 0,0-1 0,-1 1 0,1-1 0,0 1 0,-1-1 0,1 1 0,-1 0 0,1 0 0,-1-1 0,0 1 0,1 0 0,-1 0 0,0 0 0,0 0 0,-1 0 0,1 0 0,-1 0 0,1 0 0,-1 0 0,1 0 0,-1 0 0,0 0 0,0-1 0,1 1 0,-1 0 0,0-1 0,0 1 0,0 0 0,0-1 0,1 1 0,-1-1 0,0 1 0,-2-1 0,-21 10 0,-1-1 0,0-1 0,-28 5 0,-190 32 0,-104 3-354,-773 39-795,-8-58 530,787-29 885,111-9 799,213 8-998,0-1 0,0 0-1,1-1 1,-25-8 0,41 11-64,0 0 0,-1 0 0,1-1 0,0 1-1,-1 0 1,1 0 0,0 0 0,-1 0 0,1 0 0,0 0 0,0 0-1,-1 0 1,1-1 0,0 1 0,-1 0 0,1 0 0,0 0 0,0-1-1,0 1 1,-1 0 0,1 0 0,0-1 0,0 1 0,0 0-1,-1-1 1,1 1 0,0 0 0,0 0 0,0-1 0,0 1 0,0 0-1,0-1 1,0 1 0,0 0 0,0-1 0,0 1 0,0 0 0,0-1-1,0 1 1,0 0 0,0 0 0,0-1 0,0 1 0,0 0-1,0-1 1,1 1 0,-1-1 0,27-11 134,62-6-105,179-13-1,-225 27-26,863-40-1320,4 38 791,-695 6 347,119-1 44,1019 6-678,-1122 3 644,-197-6 167,50 8 0,-83-10 1,-1 0 0,1 0-1,-1 0 1,1 0 0,-1 1 0,1-1 0,-1 0 0,1 0 0,-1 0 0,1 0 0,-1 0 0,1 1 0,-1-1 0,1 0 0,-1 1 0,1-1 0,-1 0-1,1 1 1,-1-1 0,0 0 0,1 1 0,-1-1 0,0 1 0,1-1 0,-1 0 0,0 1 0,1-1 0,-1 1 0,0 0 0,-18 9 195,-51 7 170,0-3 0,-72 4 0,103-14-343,-941 71 366,-4-53 0,-336-18 569,1255-6-787,56-1-142,12 0-25,94-10-17,1128-17 857,-958 30-766,60-2-230,1265 5-1642,-1553-2 1794,42-1 0,0 3 0,109 19 0,-162-12 0,-29-10 0,0 0 0,0 1 0,1-1 0,-1 0 0,0 0 0,0 0 0,0 0 0,0 0 0,1 1 0,-1-1 0,0 0 0,0 0 0,0 0 0,0 1 0,0-1 0,0 0 0,0 0 0,1 0 0,-1 1 0,0-1 0,0 0 0,0 0 0,0 1 0,0-1 0,0 0 0,0 0 0,0 0 0,0 1 0,0-1 0,0 0 0,0 0 0,-1 1 0,1-1 0,0 0 0,0 0 0,0 0 0,0 1 0,0-1 0,0 0 0,0 0 0,-1 0 0,1 0 0,0 1 0,0-1 0,0 0 0,0 0 0,-1 0 0,1 0 0,0 0 0,0 1 0,0-1 0,-1 0 0,1 0 0,0 0 0,-1 0 0,-13 5 49,-1 0 1,0-2-1,-29 5 1,-159 19 740,-111 3-1376,-1102 32-4247,-6-56 4129,1293-9 704,109 0 0,26-2 0,26-1 1122,-1 0 1,59-1-1,-26 3 497,1799-63 577,-1509 84-2196,-350-17 0,-1 0 0,0 0 0,0 1 0,0-1 0,1 0 0,-1 1 0,0 0 0,0 0 0,0 0 0,0 0 0,0 0 0,0 1 0,3 2 0,-9-2 0,1 0 0,-1 0 0,0-1 0,0 1 0,0-1 0,-1 1 0,1-1 0,0 0 0,-1 0 0,1-1 0,0 1 0,-6 0 0,-121 23 0,-163 11 0,-147-13 4,378-20-1,-727 12 23,482-11-22,2130-8-65,-1143 6 47,-670 0 14,-29 2 0,-54 2 0,-1731 33-2775,1493-37 2444,-148 0 102,71-1 99,356 0 86,-437-9-561,443 7 605,-51-8 0,64 2 36,25-1 215,18 0 37,0 2 1,0 1 0,0 1 0,54 0 0,-48 2-303,1280-25 1425,-1029 29-1722,1874 3-557,-2391 15 1948,-405 9 1261,3502-77-6873,-2554 50 4532,-104 6 0,-188-6 0,-1 1 0,38 7 0,-58-9 0,0 0 0,0 0 0,1 0 0,-1 0 0,0 0 0,0 0 0,1 1 0,-1-1 0,0 0 0,0 0 0,1 0 0,-1 0 0,0 0 0,0 0 0,0 0 0,1 0 0,-1 1 0,0-1 0,0 0 0,0 0 0,1 0 0,-1 0 0,0 1 0,0-1 0,0 0 0,0 0 0,1 0 0,-1 1 0,0-1 0,0 0 0,0 0 0,0 1 0,0-1 0,0 0 0,0 0 0,0 1 0,0-1 0,0 0 0,0 0 0,0 1 0,0-1 0,0 0 0,0 0 0,0 1 0,0-1 0,0 0 0,0 1 0,-18 8 0,-22 2 386,-1-1-1,-67 7 0,67-12-66,-609 78 1431,-10-53-443,651-30-1307,0-1 0,1 0 0,-1 0 0,1-1 0,-17-4 0,24 5 0,0 1 0,0-1 0,0 1 0,0-1 0,0 1 0,1-1 0,-1 1 0,0-1 0,0 0 0,0 1 0,1-1 0,-1 0 0,0 0 0,1 1 0,-1-1 0,0 0 0,1 0 0,-1 0 0,1 0 0,0 0 0,-1 0 0,1-1 0,0 0 0,0 0 0,0 1 0,1-1 0,-1 0 0,1 1 0,0-1 0,-1 1 0,1-1 0,0 0 0,0 1 0,0 0 0,0-1 0,0 1 0,0-1 0,0 1 0,0 0 0,1 0 0,1-2 0,12-9 0,-11 9 0,-1 1 0,1-1 0,0 0 0,-1-1 0,0 1 0,0 0 0,0-1 0,0 0 0,3-6 0,-6 10 0,0-1 0,0 0 0,1 0 0,-1 0 0,0 0 0,0 1 0,0-1 0,0 0 0,0 0 0,0 0 0,-1 1 0,1-1 0,0 0 0,0 0 0,-1 0 0,1 1 0,0-1 0,-1 0 0,1 1 0,0-1 0,-1 0 0,1 1 0,-1-1 0,0 0 0,-2-2 0,0 1 0,0 0 0,0 0 0,0 0 0,0 1 0,-1-1 0,1 1 0,-7-3 0,-38-7 0,-1 3 0,1 1 0,-78-1 0,84 6 0,-497-11 0,-369-34 0,874 43 0,-56-10 0,84 13 0,0-1 0,0 1 0,0-1 0,0-1 0,0 1 0,0-1 0,1 0 0,-1 0 0,-8-7 0,14 10 0,-1-1 0,1 1 0,0 0 0,-1-1 0,1 1 0,0 0 0,-1-1 0,1 1 0,0-1 0,0 1 0,-1-1 0,1 1 0,0 0 0,0-1 0,0 1 0,0-1 0,0 1 0,0-1 0,0 1 0,0-1 0,0 1 0,0-1 0,0 1 0,0-1 0,0 1 0,0-1 0,0 1 0,0-1 0,15-13 0,7 4 0,0 0 0,1 2 0,0 1 0,1 0 0,-1 2 0,42-4 0,-37 5 0,637-88-1089,716-5 0,-1240 93-1093,378 3-983,-454 9 3165,-59-2 0,-18 3 0,-24 4 25,-1 0 1,-69 13-1,83-21 22,-1236 178 6448,1239-181-6495,-81 8 0,-130-5 0,222-5 0,-1-1 0,1 0 0,0-1 0,0 0 0,-17-5 0,26 7 0,0 0 0,-1 0 0,1 0 0,-1-1 0,1 1 0,0 0 0,-1 0 0,1 0 0,-1-1 0,1 1 0,0 0 0,-1 0 0,1-1 0,0 1 0,-1 0 0,1-1 0,0 1 0,0-1 0,-1 1 0,1 0 0,0-1 0,0 1 0,0-1 0,0 1 0,-1 0 0,1-1 0,0 1 0,0-1 0,0 1 0,0-1 0,0 1 0,0 0 0,0-1 0,0 1 0,0-1 0,0 1 0,1-1 0,-1 1 0,0 0 0,0-1 0,0 1 0,0-1 0,1 1 0,-1 0 0,0-1 0,0 1 0,1-1 0,-1 1 0,0 0 0,1 0 0,-1-1 0,0 1 0,1 0 0,-1-1 0,0 1 0,1 0 0,-1 0 0,0 0 0,1-1 0,-1 1 0,1 0 0,-1 0 0,1 0 0,0 0 0,20-10 0,0 0 0,1 2 0,0 0 0,45-8 0,-35 8 0,312-71 454,-239 59-228,124-7 1,-212 28-227,-23 5 0,-20 6 0,0-2 0,-1-1 0,-1-2 0,-41 7 0,19-3 0,-400 70-414,-718 36 0,977-111 414,176-6 0,1 0 0,-1-2 0,-20-4 0,35 6 0,0 0 0,-1 0 0,1 0 0,-1 0 0,1 0 0,-1 0 0,1 0 0,-1 0 0,1 0 0,-1 0 0,1-1 0,0 1 0,-1 0 0,1 0 0,-1-1 0,1 1 0,0 0 0,-1-1 0,1 1 0,0 0 0,-1-1 0,1 1 0,0 0 0,0-1 0,-1 1 0,1-1 0,0 1 0,0 0 0,0-1 0,-1 1 0,1-1 0,0 1 0,0-1 0,0 1 0,0-1 0,0 1 0,0-1 0,0 0 0,2-1 0,0 0 0,0 1 0,0-1 0,0 0 0,0 1 0,0-1 0,0 1 0,1-1 0,-1 1 0,0 0 0,6-1 0,57-20 0,1 3 0,122-18 0,-152 30 0,424-62-629,613-15 1,-1049 83 622,37-2 169,0 2 0,1 3 0,94 16 0,-151-17-151,-1 0 0,1 0 0,-1 0 0,0 1 0,1-1 0,-1 1 0,0 0 0,0 0 0,0 1 0,5 4 0,-8-7-12,-1 1-1,0-1 1,1 0 0,-1 1 0,0-1 0,0 1 0,1-1 0,-1 1 0,0-1-1,0 1 1,0-1 0,1 1 0,-1-1 0,0 1 0,0-1 0,0 1 0,0-1-1,0 1 1,0 0 0,0-1 0,0 1 0,-1-1 0,1 1 0,0-1-1,0 1 1,0-1 0,0 1 0,-1-1 0,1 1 0,-1-1 0,-24 18 2,-9-6-2,-2-2 0,1-1 0,-1-2 0,-38 3 0,37-4 0,-643 48-572,3-55 0,-14-26 572,6-48 0,655 70 14,-116-23 388,133 25-326,0-1 1,0-1-1,0 0 0,1-1 0,0 0 1,0 0-1,-19-15 0,29 20-70,1 0 0,0 0 0,-1 0 0,1 0 0,0 0-1,0 0 1,-1 0 0,1 0 0,0 0 0,0 0 0,0-1-1,0 1 1,1 0 0,-1-1 0,0 1 0,0-1 0,1 1-1,-1-1 1,1 1 0,-1-1 0,1 1 0,0-1 0,0 0-1,0 1 1,0-1 0,0 1 0,0-1 0,0 0 0,0 1-1,1-1 1,-1 1 0,0-1 0,1 1 0,-1-1 0,1 1-1,0-1 1,0 1 0,-1-1 0,1 1 0,0 0 0,0 0-1,0-1 1,2-1 0,6-4-15,0 1 1,0 0-1,1 0 1,0 0-1,18-6 1,71-24 8,1 4 0,159-29 0,95-3-402,1605-108-713,-1790 169 1293,-131 7-178,-38-4 0,0 0 0,0 0 0,0 0 0,0 0 0,-1 0 0,1 0 0,0 0 0,0 0 0,0 0 0,0 0 0,0 0 0,-1 0 0,1 0 0,0 0 0,0 0 0,0 1 0,0-1 0,0 0 0,-1 0 0,1 0 0,0 0 0,0 0 0,0 0 0,0 0 0,0 1 0,0-1 0,0 0 0,0 0 0,0 0 0,-1 0 0,1 0 0,0 1 0,0-1 0,0 0 0,0 0 0,0 0 0,0 0 0,0 1 0,0-1 0,0 0 0,0 0 0,0 0 0,0 0 0,0 1 0,0-1 0,0 0 0,1 0 0,-1 0 0,0 0 0,0 0 0,0 1 0,0-1 0,0 0 0,0 0 0,0 0 0,0 0 0,1 0 0,-1 0 0,0 1 0,0-1 0,0 0 0,0 0 0,0 0 0,0 0 0,1 0 0,-1 0 0,-57 17 0,-119 21 18,-182 13 1,-205-7 573,-870-2-3103,823-41-1808,521 0 3512,4 0 764,-133-15 0,180 3 21,38 11 22,-1 0-1,1 0 1,0 0-1,-1 0 1,1 0-1,0 0 1,0-1-1,-1 1 1,1 0-1,0 0 1,0 0-1,-1-1 1,1 1-1,0 0 1,0 0-1,0-1 1,-1 1-1,1 0 1,0 0 0,0-1-1,0 1 1,0 0-1,0-1 1,-1 1-1,1 0 1,0-1-1,0 1 1,0 0-1,0-1 1,0 1-1,0 0 1,0-1-1,0 1 1,0 0-1,0-1 1,0 1-1,1 0 1,-1-1-1,0 1 1,0 0 0,0 0-1,0-1 1,0 1-1,1 0 1,-1-1-1,6-3 28,0 0 1,1 0-1,-1 1 0,1 0 0,0 0 1,0 1-1,12-3 0,140-37 450,195-25 0,196 4 131,525 9-471,-841 65 912,-219-9-350,1 0 0,-1 0-1,1 1 1,-1 1 0,27 11 0,-41-15-680,0 0-1,-1 1 0,1-1 1,0 0-1,0 1 1,0-1-1,0 1 0,-1-1 1,1 1-1,0-1 1,0 1-1,-1 0 0,1-1 1,-1 1-1,1 0 0,0-1 1,-1 1-1,1 0 1,-1 0-1,0 0 0,1 0 1,-1-1-1,1 1 1,-1 0-1,0 0 0,0 0 1,0 0-1,0 0 1,0 0-1,1 0 0,-2 0 1,1-1-1,0 1 1,0 0-1,0 0 0,0 0 1,0 0-1,-1 0 0,1 0 1,0 0-1,-1-1 1,1 1-1,-1 0 0,1 0 1,-1 0-1,1-1 1,-1 1-1,0 0 0,1-1 1,-1 1-1,0-1 1,1 1-1,-1-1 0,0 1 1,0-1-1,-1 1 1,-14 9-19,0-1 0,-1 0 0,0-2 0,0 0 0,-20 5 0,-134 38-1573,-235 37 0,-200-7-1572,-874 1-836,1409-79 3927,-5 0 37,-133-12 0,185 4 17,23 6 0,1 0 0,0 0 0,0 0 0,0-1 0,0 1 0,0 0 0,-1 0 0,1 0 0,0 0 0,0 0 0,0 0 0,0 0 0,0-1 0,0 1 0,0 0 0,0 0 0,-1 0 0,1 0 0,0-1 0,0 1 0,0 0 0,0 0 0,0 0 0,0 0 0,0-1 0,0 1 0,0 0 0,0 0 0,0 0 0,0 0 0,0-1 0,0 1 0,0 0 0,0 0 0,1 0 0,-1 0 0,0-1 0,0 1 0,0 0 0,0 0 0,0 0 0,0 0 0,0 0 0,0 0 0,0-1 0,1 1 0,-1 0 0,0 0 0,0 0 0,0 0 0,0 0 0,0 0 0,1 0 0,-1 0 0,0 0 0,0 0 0,0 0 0,0-1 0,1 1 0,-1 0 0,0 0 0,0 0 0,1 0 0,24-9 33,0 1 0,1 1 1,0 2-1,46-5 0,-6 0 455,759-83 3062,6 56-3798,-702 36 248,-106 3 130,-30 2 779,-58 7 1397,-92 3 1,66-8-1725,-1480 57-1411,1569-63 829,-137 2 440,-161-18 0,286 14-405,-1 0 0,1 0 0,0-2 0,-22-8 1,35 12-36,0 0 0,0 0 0,0-1 0,0 1 0,0 0 0,1-1 0,-1 1 0,0-1 0,0 1 0,0-1 0,1 1 0,-1-1 0,0 1 0,1-1 0,-1 1 0,0-1 0,1 0 0,-1 0 0,1 1 0,-1-1 0,1 0 0,0 0 0,-1 0 0,1 1 0,0-1 0,-1 0 0,1 0 0,0 0 0,0 0 0,0 0 0,0 0 0,0 1 0,0-1 0,0 0 0,0 0 0,0 0 0,0 0 0,0 0 0,0 0 0,1 0 0,-1 1 0,0-1 0,1 0 0,-1 0 0,1 0 0,-1 1 0,1-1 0,-1 0 0,2-1 0,3-2 0,0-1 0,0 1 0,0 1 0,1-1 0,9-5 0,36-15 179,0 3 0,1 1 0,101-22 0,175-14 538,-104 35-717,-189 24 0,-27 2 0,-20 3 0,-41 8 0,-1-2 0,-74 10 0,119-22 0,-1217 115-900,1184-115 900,4 1 0,0-2 0,-74-8 0,93 2 0,15-1 0,26-6 0,23-2 117,1 2 1,0 3-1,56-5 1,-40 6 162,1021-92-130,-998 95-150,-64 7 0,-21-2 0,0 1 0,0-1 0,0 0 0,0 0 0,0 0 0,0 0 0,1 0 0,-1 0 0,0 0 0,0 0 0,0 0 0,0 0 0,0 0 0,0 0 0,0 1 0,0-1 0,0 0 0,0 0 0,0 0 0,1 0 0,-1 0 0,0 0 0,0 1 0,0-1 0,0 0 0,0 0 0,0 0 0,0 0 0,0 0 0,0 0 0,0 1 0,0-1 0,0 0 0,0 0 0,0 0 0,0 0 0,0 0 0,-1 0 0,1 0 0,0 1 0,0-1 0,0 0 0,0 0 0,0 0 0,0 0 0,0 0 0,0 0 0,0 0 0,0 0 0,0 1 0,-1-1 0,1 0 0,0 0 0,0 0 0,0 0 0,0 0 0,0 0 0,-1 0 0,-31 14 0,-81 13 0,-206 21 0,261-41 0,14-1 0,3 0 0,0-1 0,0-2 0,0-2 0,-63-6 0,97 2 0,15-2 0,55-12 0,0 3 0,77-8 0,-75 13 0,-41 5 0,72-11 0,180-4 0,-219 24 0,-51 2-141,-16 2-848,-53 18-3331,-49-2 3010,77-18 1286,-206 34 24,-1-11 0,-439-1 0,662-30 0,-56-2 0,71 2 0,1 1 0,0 0 0,0-1 0,0 0 0,-1 0 0,1 0 0,0 0 0,0 0 0,0 0 0,1-1 0,-1 1 0,0-1 0,0 0 0,1 0 0,-1 0 0,-2-3 0,5 4 58,0 0-1,-1 0 0,1-1 0,0 1 1,0 0-1,0 0 0,0 0 1,0 0-1,0-1 0,0 1 0,0 0 1,0 0-1,0 0 0,1 0 1,-1 0-1,1 0 0,-1-1 1,1 1-1,-1 0 0,1 0 0,-1 0 1,1 1-1,0-1 0,0 0 1,-1 0-1,1 0 0,0 0 0,0 1 1,0-1-1,0 0 0,0 1 1,0-1-1,1 0 0,41-24 3649,35-7-3330,1 3 1,123-26 0,-187 50-377,2 1 0,-1 1 0,0 1 0,23-1 0,-34 3 0,1 1 0,-1-1 0,0 1 0,0 0 0,0 1 0,0-1 0,0 1 0,0 0 0,-1 0 0,1 0 0,0 1 0,-1 0 0,0 0 0,0 0 0,1 0 0,-2 1 0,1-1 0,4 6 0,12 20-519,-1 1 0,-1 0-1,-2 2 1,-1 0 0,-2 0 0,13 45-1,-15-40-109,2-1-1,2 0 0,1-1 0,39 61 0,-51-89 630,1-1 0,0 0 0,1-1 0,-1 1 0,1-1 0,0 0 0,1-1 0,-1 1 0,1-1 0,-1 0 0,16 5 0,-19-8 0,0 0 0,0-1 0,0 1 0,0-1 0,1 1 0,-1-1 0,0 0 0,0 0 0,0-1 0,0 1 0,1-1 0,-1 1 0,0-1 0,0 0 0,0 0 0,0-1 0,0 1 0,-1 0 0,1-1 0,0 0 0,-1 0 0,1 0 0,-1 0 0,1 0 0,-1 0 0,0 0 0,0-1 0,0 1 0,0-1 0,1-3 0,2-3 226,0 0 1,-1 0-1,0-1 0,-1 1 0,0-1 0,0 1 0,-1-1 0,0 0 0,-1 0 1,0 0-1,-1 0 0,0-1 0,0 1 0,-4-14 0,3 16-47,0 0-1,-1 0 1,0 1-1,0-1 1,-1 1-1,0-1 1,-1 1-1,0 0 1,0 0 0,0 0-1,-1 1 1,1 0-1,-2 0 1,1 0-1,-1 0 1,0 1-1,0 0 1,-10-7-1,13 10-178,0 1 0,0-1 0,-1 1 0,1 0 0,0 0 0,0 0 0,-1 1 0,1-1 0,0 1 0,-1-1 0,1 1 0,-1 0 0,1 0 0,0 1 0,-1-1 0,1 1 0,0 0 0,-1 0 0,1 0 0,0 0 0,0 0 0,0 1 0,0-1 0,0 1 0,0 0 0,0 0 0,1 0 0,-1 0 0,1 1 0,-1-1 0,1 1 0,0-1 0,0 1 0,-3 4 0,-2 4 0,0 0 0,1 0 0,0 0 0,1 1 0,-4 14 0,8-25 0,26-59 0,-25 58 0,0-1 0,0 1 0,0 0 0,0 0 0,0-1 0,0 1 0,0 0 0,0-1 0,0 1 0,0 0 0,0 0 0,0-1 0,0 1 0,0 0 0,0 0 0,0-1 0,0 1 0,-1 0 0,1 0 0,0-1 0,0 1 0,0 0 0,-1 0 0,1-1 0,0 1 0,0 0 0,0 0 0,-1 0 0,1 0 0,0 0 0,0-1 0,-1 1 0,1 0 0,0 0 0,-1 0 0,1 0 0,0 0 0,0 0 0,-1 0 0,1 0 0,0 0 0,-1 0 0,1 0 0,0 0 0,0 0 0,-1 0 0,1 0 0,0 0 0,-1 0 0,1 0 0,0 1 0,0-1 0,-1 0 0,1 0 0,0 0 0,0 0 0,0 1 0,-1-1 0,-19 7 0,0 1 0,1 1 0,0 0 0,0 2 0,-25 19 0,-19 9 0,-25 9 0,38-22 0,-87 61 0,135-86 0,1-1 0,0 1 0,0 0 0,0-1 0,-1 1 0,1 0 0,0 0 0,0-1 0,0 1 0,0 0 0,1 0 0,-1 0 0,0 0 0,0 0 0,1 0 0,-1 1 0,0-1 0,1 0 0,-1 0 0,1 0 0,-1 1 0,1-1 0,-1 2 0,4-2 0,0-1 0,-1 0 0,1 1 0,0-1 0,-1 0 0,1 0 0,0-1 0,-1 1 0,1-1 0,0 1 0,-1-1 0,1 0 0,3-1 0,66-23 0,80-39 0,-94 39 0,12-6 0,374-158 0,6 31 0,-404 145 0,51-8 0,-85 19 0,0 1 0,0 0 0,0 1 0,0 0 0,0 0 0,-1 2 0,1-1 0,0 2 0,12 3 0,-21-5 0,-1 0 0,1 0 0,0 0 0,-1 0 0,0 0 0,1 1 0,-1-1 0,0 1 0,1 0 0,-1 0 0,0 0 0,0 0 0,-1 0 0,1 0 0,0 0 0,-1 0 0,1 1 0,-1-1 0,0 1 0,1-1 0,-1 1 0,-1 0 0,1-1 0,0 1 0,-1 0 0,1-1 0,-1 1 0,0 0 0,0 0 0,0 0 0,0-1 0,0 1 0,-1 0 0,1 0 0,-1-1 0,0 1 0,1 0 0,-3 2 0,-3 10 0,0 0 0,-2 0 0,0 0 0,0-1 0,-12 13 0,-11 14 0,-3-1 0,-1-2 0,-2-2 0,-45 36 0,11-18 0,-121 71 0,183-120 0,-5 4 0,0-2 0,0 1 0,-1-2 0,-16 6 0,27-11 0,1 0 0,-1 0 0,1-1 0,-1 1 0,1-1 0,-1 1 0,0-1 0,1 0 0,-1-1 0,1 1 0,-1-1 0,1 1 0,-1-1 0,1 0 0,-1 0 0,1-1 0,0 1 0,-1-1 0,1 0 0,0 1 0,0-2 0,0 1 0,0 0 0,-2-3 0,-1-2 0,0-1 0,1 0 0,0 0 0,0 0 0,1 0 0,0-1 0,0 1 0,1-1 0,1 0 0,-3-10 0,-1-15 0,-3-48 0,7 62 0,-9-200 0,11 184 0,2-1 0,2 1 0,14-68 0,-14 93 0,0-6 0,-19 30 0,-56 68-54,-3-4 0,-4-2 0,-2-5 0,-4-2 0,-3-5 0,-121 68 0,38-40-72,-4-6 0,-295 98 0,445-175 126,-71 20 0,90-27 0,0 0 0,0 0 0,0 0 0,0-1 0,1 0 0,-1 0 0,0 0 0,0 0 0,0-1 0,0 0 0,0 0 0,0 0 0,0-1 0,-6-3 0,10 4 0,-1 1 0,1-1 0,0 0 0,0 0 0,1 0 0,-1-1 0,0 1 0,0 0 0,0 0 0,1 0 0,-1-1 0,0 1 0,1 0 0,-1-1 0,1 1 0,0 0 0,0-1 0,-1 1 0,1-1 0,0 1 0,0 0 0,0-1 0,0 1 0,0-1 0,1 1 0,-1 0 0,0-1 0,1 1 0,-1 0 0,2-3 0,2-7 0,0 1 0,1 0 0,1 0 0,0 0 0,0 1 0,1 0 0,14-16 0,69-59 0,9 4-1005,4 3 1,3 5-1,3 5 0,3 5 1,192-77-1,-266 123 1005,2 1 0,0 3 0,61-12 0,-97 23 0,1 0 0,0 0 0,-1 1 0,1-1 0,0 1 0,0 0 0,-1 1 0,1-1 0,0 1 0,-1 0 0,1 0 0,-1 1 0,1-1 0,-1 1 0,1 0 0,-1 0 0,0 0 0,0 1 0,0 0 0,0 0 0,-1 0 0,1 0 0,-1 0 0,0 0 0,1 1 0,-2 0 0,1 0 0,0 0 0,-1 0 0,0 0 0,0 0 0,0 0 0,0 1 0,-1-1 0,1 1 0,-1 0 0,1 7 0,3 18 485,-1 0-1,-2 0 1,0 1 0,-3-1-1,0 1 1,-7 33-1,1-18 364,-3-1 0,-2 0 0,-24 59 0,24-73-848,-25 42 0,33-65 0,-1 0 0,0-1 0,0 0 0,-1 0 0,0 0 0,0-1 0,-1 0 0,1 0 0,-1-1 0,-10 7 0,17-12 0,-1 1 0,1-1 0,0 0 0,-1 1 0,1-1 0,-1 0 0,1 1 0,0-1 0,-1 0 0,1 1 0,-1-1 0,1 0 0,-1 0 0,1 0 0,-1 1 0,1-1 0,-1 0 0,1 0 0,-1 0 0,1 0 0,-1 0 0,0 0 0,1 0 0,-1 0 0,1 0 0,-1 0 0,1-1 0,-1 1 0,1 0 0,-1 0 0,1 0 0,-1-1 0,1 1 0,-1 0 0,1 0 0,0-1 0,-1 1 0,1 0 0,-1-1 0,1 1 0,0-1 0,-1 1 0,1 0 0,0-1 0,-1 1 0,1-1 0,0 1 0,0-1 0,0 1 0,-1-1 0,1 1 0,0-1 0,0 1 0,0-1 0,0 1 0,0-1 0,0 0 0,7-35 0,4 12 0,1 0 0,1 1 0,1 0 0,2 0 0,0 2 0,1 0 0,1 1 0,39-35 0,10 0 0,103-64 0,-166 117 0,45-32 0,1 2 0,2 3 0,103-42 0,-152 70 0,0 0 0,0 0 0,0 0 0,0 1 0,0-1 0,0 1 0,0 0 0,0 0 0,5 0 0,-8 0 0,1 0 0,-1 0 0,0 0 0,0 0 0,0 1 0,1-1 0,-1 0 0,0 0 0,0 0 0,0 0 0,1 0 0,-1 0 0,0 1 0,0-1 0,0 0 0,0 0 0,1 0 0,-1 1 0,0-1 0,0 0 0,0 0 0,0 0 0,0 1 0,0-1 0,0 0 0,0 0 0,0 1 0,0-1 0,1 0 0,-1 0 0,0 0 0,0 1 0,0-1 0,-1 0 0,1 0 0,0 1 0,0-1 0,0 0 0,0 1 0,-13 15 0,-13 4 0,-1-2 0,0-1 0,-2-2 0,-48 21 0,-70 22-1698,-3-7 0,-2-5 0,-199 31-1,36-27 1431,109-34-3274,192-16 3159,-58 0-171,69 0 564,0 0 0,0-1-1,0 1 1,1-1 0,-1 1-1,0-1 1,0 0-1,1 0 1,-1 0 0,0 0-1,1 0 1,-1-1 0,1 1-1,0-1 1,-1 0 0,1 0-1,0 0 1,-2-2-1,3 3 17,1-1 0,0 1 0,0-1 0,-1 1 0,1-1 0,0 1 0,0 0 0,0-1 0,1 1 0,-1-1 0,0 1 0,0-1 0,1 1 0,-1 0 0,1-1 0,-1 1 0,1 0 0,0 0 0,-1-1 0,1 1 0,0 0 0,0 0 0,0 0 0,0 0 0,0 0 0,0 0 0,0 0 0,2-1 0,25-20 601,0 1 1,2 2-1,0 1 1,1 2 0,48-19-1,61-23-620,3 7-1,211-47 0,305-14-324,-493 95 1354,-159 16-478,1 0 0,0 1 1,0 0-1,0 0 0,14 4 0,-22-4-529,1 0-1,-1 0 1,0 0 0,1 0-1,-1 0 1,0 0 0,1 0-1,-1 1 1,0-1 0,0 0 0,1 0-1,-1 0 1,0 1 0,0-1-1,1 0 1,-1 0 0,0 1-1,0-1 1,0 0 0,1 0-1,-1 1 1,0-1 0,0 0-1,0 1 1,0-1 0,0 0 0,0 1-1,0-1 1,1 0 0,-1 1-1,0-1 1,0 0 0,0 1-1,0-1 1,-1 0 0,1 1-1,0-1 1,0 0 0,0 1 0,0-1-1,0 0 1,0 1 0,0-1-1,-1 0 1,1 0 0,0 1-1,0-1 1,0 0 0,-1 1-1,1-1 1,0 0 0,0 0 0,-1 0-1,1 1 1,0-1 0,0 0-1,-1 0 1,1 0 0,0 0-1,-1 1 1,0-1 0,-11 7 42,-1 0 0,0 0 0,0-1 0,-27 8 0,-95 24-102,-221 34-1,-153-12-964,-722 6 784,1100-72 212,98-1 0,33 7 0,0 0 0,0 0 0,0 0 0,0-1 0,-1 1 0,1 0 0,0 0 0,0 0 0,0 0 0,0-1 0,0 1 0,0 0 0,0 0 0,0 0 0,0-1 0,0 1 0,0 0 0,0 0 0,0 0 0,0-1 0,0 1 0,0 0 0,0 0 0,0-1 0,0 1 0,0 0 0,0 0 0,0 0 0,0-1 0,0 1 0,0 0 0,1 0 0,-1 0 0,0 0 0,0-1 0,0 1 0,0 0 0,0 0 0,1 0 0,-1 0 0,0 0 0,0-1 0,0 1 0,0 0 0,1 0 0,-1 0 0,0 0 0,0 0 0,0 0 0,1 0 0,-1 0 0,0 0 0,0 0 0,0 0 0,1 0 0,-1 0 0,0 0 0,59-16 0,-57 15 0,513-85 52,8 30 46,-438 48-89,688-42-242,-725 51 207,54 6 1,-92-6 25,0 1 0,-1 0 0,1 0 0,14 6 0,-23-7 0,0-1 0,0 0 0,0 1 0,0-1 0,0 1 0,0-1 0,0 1 0,-1-1 0,1 1 0,0 0 0,0-1 0,-1 1 0,1 0 0,0 0 0,-1 0 0,1-1 0,-1 1 0,1 0 0,-1 0 0,1 0 0,-1 0 0,0 0 0,1 0 0,-1 0 0,0 0 0,0 0 0,0 0 0,0 0 0,0 0 0,0 0 0,0 0 0,0 0 0,0 0 0,0 0 0,0 0 0,-1 0 0,1 0 0,0 0 0,-1-1 0,1 1 0,-1 0 0,1 0 0,-1 0 0,1 0 0,-1-1 0,0 1 0,1 0 0,-1 0 0,0-1 0,0 1 0,0 0 0,1-1 0,-2 1 0,-8 8 0,-1 0 0,0-1 0,0-1 0,-1 0 0,0 0 0,-20 7 0,-98 33 0,-370 89 600,-18-28 343,293-63-749,197-38-14,65-10-83,264-32-158,530-48-412,-156 58 367,-646 25 106,49 7 0,-53 2 0,-24-9 0,-1 1 0,0-1 0,0 0 0,1 0 0,-1 0 0,0 1 0,0-1 0,0 0 0,0 0 0,1 1 0,-1-1 0,0 0 0,0 0 0,0 1 0,0-1 0,0 0 0,0 1 0,0-1 0,0 0 0,0 0 0,0 1 0,0-1 0,0 0 0,0 1 0,0-1 0,0 0 0,0 0 0,0 1 0,0-1 0,0 0 0,0 1 0,0-1 0,-1 0 0,1 0 0,0 1 0,0-1 0,0 0 0,-1 1 0,-2 1 0,-1 1 0,1-1 0,-1 1 0,1-1 0,-1 0 0,0-1 0,-8 4 0,-45 12 0,-1-3 0,-95 13 0,145-26 0,-1693 131-701,1652-130 701,-18 0 0,-110-10 0,150 3 0,21-3 0,8 6 0,0 1 0,0-1 0,0 0 0,0 1 0,1-1 0,-1 1 0,1 0 0,-1 0 0,1 0 0,0 0 0,3-1 0,81-21 389,2 3 0,165-16 0,-129 21-215,-41 4-174,269-29 0,-310 40 0,-43 0 0,0 0 0,0 0 0,0 0 0,0 0 0,-1 0 0,1 1 0,0-1 0,0 0 0,0 0 0,0 0 0,0 0 0,-1 0 0,1 0 0,0 1 0,0-1 0,0 0 0,0 0 0,0 0 0,0 0 0,0 1 0,0-1 0,0 0 0,0 0 0,-1 0 0,1 1 0,0-1 0,0 0 0,0 0 0,0 0 0,0 0 0,0 1 0,1-1 0,-1 0 0,0 0 0,0 0 0,0 1 0,0-1 0,0 0 0,0 0 0,0 0 0,0 0 0,0 1 0,0-1 0,0 0 0,1 0 0,-1 0 0,0 0 0,0 0 0,0 0 0,0 1 0,0-1 0,1 0 0,-1 0 0,0 0 0,0 0 0,0 0 0,0 0 0,1 0 0,-1 0 0,0 0 0,0 0 0,0 0 0,1 0 0,-1 0 0,0 0 0,0 0 0,0 0 0,1 0 0,-11 5 0,0 0 0,0-1 0,0-1 0,-22 6 0,-419 70 0,-13-30 0,307-34 0,146-14 0,-18 1 0,1 2 0,0 0 0,-33 11 0,48-9 0,16-3 0,27-4 0,251-24 0,56-4 0,517 1 0,-750 28 0,-66 6 0,-38-6 0,1 0 0,-1 0 0,0 0 0,0 1 0,0-1 0,0 0 0,0 0 0,0 0 0,0 0 0,1 0 0,-1 0 0,0 0 0,0 0 0,0 0 0,0 0 0,0 0 0,0 0 0,0 1 0,0-1 0,0 0 0,0 0 0,0 0 0,0 0 0,0 0 0,0 0 0,0 0 0,1 1 0,-1-1 0,0 0 0,0 0 0,0 0 0,0 0 0,0 0 0,0 0 0,0 0 0,-1 1 0,1-1 0,0 0 0,0 0 0,0 0 0,0 0 0,0 0 0,0 0 0,0 0 0,0 0 0,0 1 0,0-1 0,0 0 0,0 0 0,0 0 0,0 0 0,0 0 0,-1 0 0,1 0 0,0 0 0,0 0 0,0 0 0,0 0 0,0 0 0,0 0 0,0 1 0,-1-1 0,1 0 0,-21 6 0,-95 10 0,-1-6 0,-154-5 0,165-4 0,11 2 0,45-1 0,0-1 0,-60-8 0,110 7 0,0 0 0,0 0 0,1 0 0,-1-1 0,0 1 0,0 0 0,0 0 0,0 0 0,0 0 0,0-1 0,0 1 0,0 0 0,0 0 0,1 0 0,-1-1 0,0 1 0,0 0 0,0 0 0,0 0 0,0 0 0,0-1 0,0 1 0,0 0 0,0 0 0,-1 0 0,1-1 0,0 1 0,0 0 0,0 0 0,0 0 0,0-1 0,0 1 0,0 0 0,0 0 0,0 0 0,0 0 0,-1 0 0,1-1 0,0 1 0,0 0 0,0 0 0,0 0 0,-1 0 0,1 0 0,23-7 0,1 0 0,0 2 0,25-2 0,-23 4 0,983-93 0,-955 92 0,-31 2 0,-1 0 0,1 1 0,0 2 0,35 4 0,-59-5 0,1 0 0,0 0 0,0 0 0,0 0 0,0 0 0,0 0 0,0 0 0,0 0 0,0 1 0,0-1 0,0 0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0,0 0 0,1 0 0,-1 0 0,0 0 0,0 0 0,0 0 0,0 0 0,-18 5 0,-95 18 0,-175 12 0,-125-14 0,379-20 0,-50 1 0,58-3 0,69-6 0,460-50 0,1 37 0,-402 25 0,-100-5 0,0 0 0,0 0 0,0 0 0,0 0 0,0 0 0,0 0 0,0 1 0,0-1 0,0 1 0,-1-1 0,1 1 0,0 0 0,0 0 0,0 0 0,-1 0 0,1 0 0,-1 0 0,3 2 0,-5-2 0,0 1 0,0-1 0,0 0 0,-1 1 0,1-1 0,0 0 0,0 1 0,-1-1 0,1 0 0,-1 0 0,1 0 0,-1 0 0,1-1 0,-1 1 0,1 0 0,-1-1 0,0 1 0,1-1 0,-4 1 0,-38 13 0,-1-1 0,-87 12 0,77-16 0,-842 95-383,-5-76 0,772-30 383,95-2 0,34 4 0,0 0 0,-1 0 0,1 0 0,0 0 0,0 0 0,-1 0 0,1 0 0,0 0 0,0 0 0,0 0 0,-1 0 0,1 0 0,0 0 0,0 0 0,-1 0 0,1 0 0,0 0 0,0 0 0,0-1 0,-1 1 0,1 0 0,0 0 0,0 0 0,0 0 0,0 0 0,0-1 0,-1 1 0,1 0 0,0 0 0,0 0 0,0-1 0,0 1 0,0 0 0,0 0 0,0 0 0,-1-1 0,1 1 0,0 0 0,0 0 0,0-1 0,0 1 0,0 0 0,0 0 0,0 0 0,0-1 0,0 1 0,0 0 0,1-1 0,4-2 0,0 1 0,0-1 0,0 1 0,0 0 0,1 0 0,-1 0 0,7 0 0,347-69 48,23 24-189,-295 37 36,1391-78-6540,-1417 86 6645,-44 0 0,1 1 0,0 0 0,0 2 0,0 0 0,0 1 0,25 7 0,-38-3 0,-16 1 0,-33 6 124,1-1 1,-2-2-1,-87 8 1,55-8 65,-187 19-220,23-2 876,90-4 4129,126-18-3868,30-5-802,50-7-582,-51 6 272,1513-105-844,-1338 109 849,-105 5 0,-74-8 0,1 0 0,-1 0 0,1 0 0,0 0 0,-1 0 0,1 0 0,-1 0 0,1 0 0,-1 0 0,1 0 0,-1 1 0,1-1 0,-1 0 0,1 0 0,-1 1 0,1-1 0,-1 0 0,0 1 0,1-1 0,-1 0 0,1 1 0,-1-1 0,0 1 0,1-1 0,-1 0 0,0 1 0,0-1 0,1 2 0,-2-1 0,-1 0 0,1 0 0,-1 1 0,1-1 0,-1 0 0,1-1 0,-1 1 0,0 0 0,1 0 0,-1-1 0,0 1 0,0-1 0,-2 1 0,-53 13 0,-102 10 0,100-16 0,-1052 82-978,2-67 0,809-20 1106,100-6 382,185 2-485,0 0 1,0-1-1,0 0 1,-21-7-1,20-2-25,16 11 0,-1 0 0,1-1 0,0 1 0,0 0 0,0-1 0,0 1 0,0 0 0,0-1 0,0 1 0,0-1 0,0 1 0,0 0 0,0-1 0,0 1 0,0 0 0,0-1 0,0 1 0,0 0 0,0-1 0,0 1 0,1 0 0,-1-1 0,0 1 0,0 0 0,0-1 0,0 1 0,1 0 0,-1 0 0,0-1 0,0 1 0,1 0 0,0-1 0,4-3 0,0 1 0,1 0 0,-1 0 0,1 0 0,0 0 0,0 1 0,0 0 0,0 0 0,7-1 0,74-10 0,-50 8 0,1557-107 340,-1543 110 159,-33 0-328,0 1 1,0 1 0,0 0-1,0 2 1,0 0 0,32 8-1,-50-10-171,1 0 0,-1 0 0,0 0 0,0 0 0,0 0 0,1 0 0,-1 0 0,0 0 0,0 0 0,0 0 0,0 0 0,1 1 0,-1-1 0,0 0 0,0 0 0,0 0 0,0 0 0,0 0 0,1 1 0,-1-1 0,0 0 0,0 0 0,0 0 0,0 0 0,0 1 0,0-1 0,0 0 0,0 0 0,0 0 0,0 1 0,0-1 0,0 0 0,0 0 0,0 0 0,0 1 0,0-1 0,0 0 0,0 0 0,0 0 0,0 1 0,0-1 0,0 0 0,0 0 0,0 0 0,0 1 0,0-1 0,0 0 0,-1 0 0,1 0 0,0 0 0,0 1 0,0-1 0,0 0 0,-20 10 0,-27 3-394,0-1-1,0-3 0,-64 5 0,-164 0-2810,204-11 2336,-505 7-262,485-12 1131,75-1 0,23-2 0,40-3 0,92-3 0,-108 9 0,1242-20 5537,-1083 22-5256,-129-2-281,-46 1 0,-1 0 0,1 1 0,0 0 0,-1 2 0,1-1 0,-1 2 0,18 4 0,-26-1 0,-18 0 0,-32 7 0,-1-3 0,-49 6 0,50-9 0,-993 95-336,-13-76-1,705-25 337,92-8 0,117-6 0,114 4 0,22 9 0,0-1 0,0 1 0,0 0 0,0-1 0,0 1 0,0-1 0,0 1 0,0 0 0,0-1 0,0 1 0,0-1 0,0 1 0,0 0 0,1-1 0,-1 1 0,0 0 0,0-1 0,0 1 0,1 0 0,-1-1 0,0 1 0,1 0 0,-1-1 0,0 1 0,0 0 0,1 0 0,-1 0 0,0-1 0,1 1 0,-1 0 0,1 0 0,-1 0 0,0 0 0,1-1 0,-1 1 0,0 0 0,1 0 0,0 0 0,22-8 0,1 1 0,36-6 0,624-76-665,17 55 156,-599 30 628,47-2 590,171 15 0,-248 2-709,-59-4 0,-19-1 0,-30 3 0,35-9 0,-309 40 1081,210-29-886,62-5-195,68-4 0,632-37 0,-622 34 0,803-11 0,-819 13 0,0 0 0,25 5 0,-31 2 0,-18-7 0,0-1 0,0 0 0,0 0 0,0 1 0,1-1 0,-1 0 0,0 1 0,0-1 0,0 0 0,0 1 0,0-1 0,0 0 0,0 0 0,-1 1 0,1-1 0,0 0 0,0 1 0,0-1 0,0 0 0,0 0 0,0 1 0,0-1 0,-1 0 0,1 0 0,0 1 0,0-1 0,0 0 0,-1 0 0,1 0 0,0 1 0,0-1 0,0 0 0,-1 0 0,1 0 0,0 0 0,-1 1 0,1-1 0,0 0 0,-1 0 0,-8 4 0,0 0 0,0 0 0,-1-1 0,0 0 0,1-1 0,-14 2 0,-80 8 0,74-9 0,-1159 30-6784,1176-36 6784,29-4 0,36-4 0,172-11 4102,-53 8-1420,-144 10-2682,-2 0 0,0 1 0,-1 1 0,1 2 0,0 0 0,45 7 0,-69-6 0,0 0 0,0-1 0,0 1 0,0-1 0,0 1 0,0-1 0,0 0 0,0 0 0,0 0 0,0 0 0,0 0 0,0 0 0,0 0 0,0-1 0,0 1 0,0-1 0,-1 1 0,1-1 0,0 0 0,0 0 0,0 0 0,0 0 0,-1 0 0,3-2 0,-3 0 0,1 0 0,-1-1 0,0 1 0,0-1 0,-1 1 0,1-1 0,-1 1 0,0-1 0,0 0 0,0 1 0,0-1 0,-1-4 0,-3-20 0,4 28 0,0 0 0,0 0 0,0 0 0,0 0 0,0 0 0,0 0 0,0 0 0,0 0 0,0 0 0,-1 0 0,1 0 0,0 1 0,0-1 0,0 0 0,0 0 0,0 0 0,0 0 0,0 0 0,0 0 0,0 0 0,0 0 0,-1 0 0,1 0 0,0 0 0,0 0 0,0 0 0,0 0 0,0 0 0,0 0 0,0 0 0,0 0 0,0 0 0,-1 0 0,1 0 0,0 0 0,0 0 0,0 0 0,0 0 0,0 0 0,0 0 0,0 0 0,0 0 0,0-1 0,0 1 0,-1 0 0,1 0 0,0 0 0,0 0 0,0 0 0,0 0 0,0 0 0,0 0 0,0 0 0,0 0 0,0 0 0,0-1 0,0 1 0,0 0 0,0 0 0,0 0 0,0 0 0,0 0 0,0 0 0,-6 14 0,-4 20 0,5-14 0,4-13 0,0 1 0,-1-1 0,0 0 0,0 1 0,0-1 0,-1 0 0,0-1 0,-1 1 0,1 0 0,-1-1 0,0 0 0,-1 0 0,-6 7 0,11-13 0,0 0 0,-1 0 0,1 1 0,-1-1 0,1 0 0,-1 0 0,1 1 0,0-1 0,-1 0 0,1 0 0,-1 0 0,1 0 0,-1 0 0,1 0 0,-1 0 0,1 0 0,-1 0 0,1 0 0,-1 0 0,1 0 0,-1 0 0,1 0 0,-1 0 0,1-1 0,-1 1 0,1 0 0,-1 0 0,1 0 0,0-1 0,-1 1 0,1 0 0,-1-1 0,1 1 0,-1-1 0,-9-20 0,1-27 0,9 46 0,-7-146 0,10 177 0,-2-23 0,-1-1 0,0 1 0,-1 0 0,1 0 0,-1 0 0,0-1 0,-1 1 0,-2 7 0,-15 33 0,-13 24 0,30-64 0,-1-1 0,-1 0 0,1 1 0,-1-1 0,0-1 0,0 1 0,0 0 0,-9 6 0,12-11 0,1 1 0,-1-1 0,0 1 0,0-1 0,1 0 0,-1 1 0,0-1 0,1 0 0,-1 0 0,0 1 0,0-1 0,0 0 0,1 0 0,-1 0 0,0 0 0,0 0 0,0 0 0,1 0 0,-1-1 0,0 1 0,0 0 0,1 0 0,-1-1 0,0 1 0,0 0 0,1-1 0,-1 1 0,0 0 0,1-1 0,-1 1 0,0-1 0,1 0 0,-1 1 0,1-1 0,-1 1 0,1-1 0,-1 0 0,1 1 0,0-1 0,-1 0 0,1 1 0,0-1 0,-1 0 0,1 0 0,0 1 0,0-1 0,0-1 0,-9-41 0,9 42 0,-6-57 0,3 0 0,7-90 0,-7 161-8,0 0 1,-2 0-1,0 0 0,0 0 0,-14 22 0,5-6-1075,14-29 1004,-54 106-5242,39-78 5257,-1-1 1,-1-1 0,-35 42-1,49-66 63,0 1 0,0 0 0,0-1 0,0 0 0,-1 0 0,1 0 0,-1 0 0,1 0 0,-1-1-1,0 1 1,1-1 0,-1 0 0,0 0 0,0 0 0,0-1 0,0 1 0,0-1 0,0 0 0,0 0 0,0-1 0,0 1-1,0-1 1,1 0 0,-1 0 0,0 0 0,0 0 0,1-1 0,-1 0 0,0 1 0,1-1 0,-6-5 0,-13-7 754,2-2 1,-1 0-1,-33-36 1,25 23 1920,-84-73-1968,-192-133 1,234 189-764,-2 3 1,-1 3-1,-2 3 1,-110-36-1,140 59 57,-2 3 0,0 2 0,0 1 0,-50 0 0,-196 10 0,150 2 0,-231 13 0,282-7 0,1 4 0,-93 26 0,172-37 0,-56 19 0,64-21 0,1 1 0,0 0 0,0 0 0,0 0 0,1 0 0,-1 0 0,0 1 0,1 0 0,0 0 0,-1 0 0,-4 6 0,8-8 0,-1-1 0,1 0 0,0 0 0,0 0 0,0 1 0,0-1 0,0 0 0,0 1 0,-1-1 0,1 0 0,0 0 0,0 1 0,0-1 0,0 0 0,0 1 0,0-1 0,0 0 0,0 0 0,0 1 0,0-1 0,0 0 0,0 1 0,1-1 0,-1 0 0,0 0 0,0 1 0,0-1 0,0 0 0,0 0 0,1 1 0,-1-1 0,0 0 0,0 0 0,0 0 0,1 1 0,17 3 0,20-5 0,0-2 0,0-1 0,49-13 0,-18 4 0,727-151-3572,107-20-613,-801 167 4185,217-47 0,-581 120-2748,-169-3 3458,-299-28 2301,702-26-1758,70-1 3148,-22 2-4119,0 0 1,0 2 0,27 4-1,-37-1-282,-14 1 0,-14 1 0,0 0 0,-1-2 0,0 0 0,1-1 0,-24 1 0,30-3 0,-593 40-6784,570-44 6784,35 2 0,0 0 0,0-1 0,0 1 0,0 0 0,0 0 0,-1 0 0,1 0 0,0-1 0,0 1 0,0 0 0,0 0 0,0 0 0,0 0 0,0-1 0,0 1 0,0 0 0,0 0 0,0 0 0,0-1 0,0 1 0,0 0 0,0 0 0,0 0 0,0-1 0,0 1 0,0 0 0,0 0 0,0 0 0,1 0 0,-1-1 0,0 1 0,0 0 0,0 0 0,0 0 0,0 0 0,0 0 0,1-1 0,-1 1 0,0 0 0,0 0 0,0 0 0,0 0 0,1 0 0,-1 0 0,0 0 0,0 0 0,0-1 0,0 1 0,1 0 0,-1 0 0,0 0 0,0 0 0,0 0 0,1 0 0,-1 0 0,0 0 0,0 0 0,0 0 0,1 0 0,-1 1 0,0-1 0,0 0 0,1 0 0,62-19 0,-60 18 0,216-50 0,1 9 0,279-16 0,-406 56 0,-72 5 0,-18 3 0,-34 9 0,-36 4 0,-1-3 0,-1-2 0,-116 6 0,110-12 0,46-5-1,-763 65-328,747-68 329,45 0 0,0-1 0,0 1 0,0 0 0,1 0 0,-1 0 0,0 0 0,0 0 0,0 0 0,0-1 0,0 1 0,0 0 0,0 0 0,0 0 0,0 0 0,0 0 0,0-1 0,0 1 0,0 0 0,0 0 0,0 0 0,0 0 0,0 0 0,0-1 0,0 1 0,0 0 0,0 0 0,0 0 0,0 0 0,0 0 0,0-1 0,0 1 0,0 0 0,0 0 0,0 0 0,0 0 0,0 0 0,-1 0 0,1-1 0,0 1 0,0 0 0,0 0 0,0 0 0,0 0 0,0 0 0,0 0 0,-1 0 0,1 0 0,0 0 0,0 0 0,0 0 0,0 0 0,0-1 0,-1 1 0,1 0 0,0 0 0,66-18 0,343-29 2917,10 33 667,-349 13-3465,37-3-30,168 6 316,-273-2-405,-1 0 0,1 0 0,0 0 0,0 0 0,0 0 0,-1 1 0,1-1 0,0 1 0,0-1 0,-1 1 0,1 0 0,0 0 0,2 1 0,-4-1 0,0-1 0,0 0 0,0 1 0,0-1 0,0 1 0,0-1 0,0 0 0,0 1 0,-1-1 0,1 1 0,0-1 0,0 0 0,0 1 0,0-1 0,-1 1 0,1-1 0,0 0 0,0 1 0,0-1 0,-1 0 0,1 1 0,0-1 0,-1 0 0,1 0 0,0 1 0,-1-1 0,1 0 0,0 0 0,-1 1 0,1-1 0,0 0 0,-1 0 0,0 0 0,-49 21 0,-454 116 0,484-132 0,3-1 0,26-5 0,26-5 0,117-11-3392,249 2 0,-334 20 3392,-49 1 0,-18 1 0,-35 9 0,-62 11 109,-149 23 0,-121-3 3918,332-44-3310,-969 69 275,980-71-992,1-2 0,-26-3 0,28-5 0,20 8 0,1 1 0,0-1 0,0 1 0,0 0 0,0-1 0,0 1 0,0 0 0,0-1 0,0 1 0,0-1 0,0 1 0,1 0 0,-1-1 0,0 1 0,0 0 0,0-1 0,0 1 0,0 0 0,1-1 0,-1 1 0,0 0 0,0-1 0,1 1 0,-1 0 0,0 0 0,0-1 0,1 1 0,-1 0 0,0 0 0,1-1 0,-1 1 0,1 0 0,41-19 0,143-30 269,218-29-1,-365 71-113,130-17 15,57-11-202,-223 35 32,-1 0 0,1 0 0,0-1 0,-1 1 0,1 0 0,0-1 0,0 0 0,-1 1 0,1-1 0,-1 0 0,1 0 0,-1 0 0,1 0 0,-1 0 0,3-2 0,-5 2 0,1 0 0,-1 0 0,1 0 0,-1 1 0,1-1 0,-1 0 0,0 0 0,1 0 0,-1 1 0,0-1 0,0 0 0,1 1 0,-1-1 0,0 1 0,0-1 0,0 1 0,0-1 0,0 1 0,0 0 0,0-1 0,0 1 0,0 0 0,0 0 0,-1-1 0,-93-27 0,64 21 0,1-2 0,0-1 0,-41-21 0,55 22 0,7 4 0,1 0 0,-1 1 0,0 0 0,0 0 0,-10-2 0,17 6 0,-1-1 0,0 1 0,1 0 0,-1 0 0,0 0 0,1 0 0,-1 0 0,1 0 0,-1 1 0,0 0 0,1-1 0,-1 1 0,1 0 0,-1 0 0,1 0 0,0 0 0,-1 1 0,1-1 0,0 1 0,0-1 0,0 1 0,0 0 0,-2 2 0,-4 6 0,1-1 0,0 2 0,1-1 0,-8 18 0,-2 2 0,16-29 0,-1 0 0,1 0 0,0 0 0,-1-1 0,1 1 0,0 0 0,-1 0 0,1-1 0,-1 1 0,0 0 0,1-1 0,-1 1 0,0 0 0,1-1 0,-1 1 0,0-1 0,1 1 0,-1-1 0,0 1 0,0-1 0,0 0 0,1 0 0,-1 1 0,0-1 0,0 0 0,0 0 0,0 0 0,0 0 0,-1 0 0,1 0 0,0-1 0,0 0 0,0 0 0,-1 0 0,1 1 0,0-1 0,0 0 0,0-1 0,0 1 0,0 0 0,1 0 0,-1 0 0,0-1 0,0 1 0,0-2 0,-16-53 0,10-20 0,3-1 0,6-86 0,1 69 0,-10 140 0,7-41 0,-1 0 0,-1 0 0,1 0 0,-1 0 0,0 0 0,0-1 0,0 1 0,0-1 0,-1 0 0,0 0 0,0 1 0,-4 3 0,6-7 0,0-1 0,0 1 0,1-1 0,-1 1 0,0-1 0,0 1 0,0-1 0,0 0 0,0 1 0,0-1 0,1 0 0,-1 0 0,0 1 0,0-1 0,0 0 0,0 0 0,0 0 0,0 0 0,0-1 0,0 1 0,0 0 0,0 0 0,0 0 0,0-1 0,0 1 0,0-1 0,1 1 0,-1-1 0,0 1 0,0-1 0,0 1 0,1-1 0,-1 1 0,0-1 0,1 0 0,-1 0 0,0 1 0,1-1 0,-1-1 0,-22-41 0,18 31 0,-22-41 0,27 53 0,-1-1 0,1 1 0,0 0 0,0-1 0,0 1 0,-1 0 0,1 0 0,0 0 0,0-1 0,-1 1 0,1 0 0,0 0 0,0 0 0,-1-1 0,1 1 0,0 0 0,-1 0 0,1 0 0,0 0 0,0 0 0,-1 0 0,1 0 0,0 0 0,-1 0 0,1 0 0,0 0 0,-1 0 0,1 0 0,0 0 0,-1 0 0,1 0 0,0 0 0,-1 0 0,1 0 0,0 0 0,-1 0 0,1 1 0,0-1 0,0 0 0,-1 0 0,1 0 0,0 1 0,0-1 0,-1 0 0,1 0 0,0 0 0,0 1 0,0-1 0,-1 0 0,1 1 0,0-1 0,0 0 0,0 0 0,0 1 0,0-1 0,0 0 0,0 1 0,-1-1 0,1 0 0,0 1 0,0-1 0,0 0 0,0 1 0,0-1 0,1 0 0,-1 1 0,0-1 0,0 1 0,-4 26 0,4-26 0,0 230 0,1-152 0,-1-99 0,-1-14 0,1 0 0,2-1 0,7-38 0,-7 61 0,1 1 0,0 0 0,1 0 0,0 0 0,0 1 0,9-13 0,-10 18 0,0 0 0,0 1 0,1-1 0,0 1 0,0 0 0,0 0 0,1 0 0,-1 1 0,1-1 0,0 1 0,-1 0 0,2 1 0,8-4 0,-12 5 0,-1 0 0,1 0 0,0 1 0,-1-1 0,1 1 0,0 0 0,0-1 0,-1 1 0,1 0 0,0 0 0,0 0 0,-1 0 0,1 0 0,0 1 0,0-1 0,-1 0 0,4 2 0,-4 8 0,-16 6 0,2-4 0,1-1 0,1 1 0,-1 1 0,2 0 0,0 1 0,1-1 0,0 2 0,1-1 0,1 2 0,0-1 0,1 1 0,1-1 0,0 1 0,1 1 0,1-1 0,0 1 0,1-1 0,1 1 0,1 22 0,7-132 0,22-121 0,-22 175 0,-5 20 0,1 0 0,1 0 0,1 1 0,1-1 0,11-24 0,-15 39 0,1-1 0,0 1 0,0 0 0,0-1 0,0 1 0,1 1 0,0-1 0,0 0 0,0 1 0,0 0 0,0 0 0,1 0 0,-1 1 0,1-1 0,0 1 0,-1 0 0,1 0 0,0 1 0,0 0 0,1 0 0,-1 0 0,0 0 0,0 1 0,9 0 0,-11-1 0,0 1 0,0 0 0,0 0 0,0 0 0,1 0 0,-1 1 0,0-1 0,0 1 0,0 0 0,0 0 0,0 0 0,0 0 0,-1 0 0,1 1 0,0-1 0,0 1 0,-1 0 0,1 0 0,-1 0 0,0 0 0,1 0 0,-1 1 0,0-1 0,0 0 0,-1 1 0,1 0 0,0-1 0,-1 1 0,0 0 0,0 0 0,0 0 0,0 0 0,0 0 0,0 0 0,0 5 0,-1-1 0,0 0 0,0 0 0,-1 0 0,0 0 0,0 0 0,-1 0 0,1 0 0,-2-1 0,1 1 0,-1-1 0,0 1 0,0-1 0,-1 0 0,-7 11 0,-4-1 0,0-1 0,-1 0 0,-1-1 0,0-1 0,-35 20 0,-1 2 0,210-132 0,-178 122 0,-1-1 0,-33 28 0,15-23 0,-2-2 0,-1-1 0,-1-3 0,-68 27 0,79-42 0,32-8 0,1 0 0,0 0 0,-1 0 0,1-1 0,0 1 0,0 0 0,-1 0 0,1 0 0,0 0 0,0-1 0,-1 1 0,1 0 0,0 0 0,0-1 0,-1 1 0,1 0 0,0 0 0,0-1 0,0 1 0,0 0 0,-1 0 0,1-1 0,0 1 0,0 0 0,0-1 0,0 1 0,0 0 0,0-1 0,0 1 0,0 0 0,0-1 0,0 1 0,0 0 0,0-1 0,0 1 0,0 0 0,0-1 0,0 1 0,0 0 0,1 0 0,-1-1 0,0 1 0,0 0 0,1-1 0,2-5 0,0 1 0,1 0 0,0 0 0,0 0 0,0 0 0,1 0 0,7-5 0,-5 4 0,17-13 0,-1-1 0,0-1 0,27-34 0,-49 54 0,0 0 0,0 0 0,0 0 0,0-1 0,0 1 0,0 0 0,-1 0 0,1-1 0,0 1 0,-1-1 0,1 1 0,-1-1 0,1 1 0,-1-1 0,0 1 0,1-1 0,-1 1 0,0-1 0,0 1 0,0-1 0,0 0 0,-1 1 0,1-1 0,0 1 0,-1-1 0,1 1 0,-1-1 0,0 0 0,0 1 0,-1 0 0,1 0 0,0 0 0,-1 1 0,1-1 0,-1 1 0,1-1 0,-1 1 0,1 0 0,-1-1 0,0 1 0,1 0 0,-1 0 0,1 0 0,-1 0 0,1 0 0,-1 1 0,0-1 0,1 0 0,-1 1 0,1-1 0,-1 1 0,1 0 0,0-1 0,-1 1 0,1 0 0,-2 1 0,0-1 0,1 1 0,-1-1 0,0 1 0,1 0 0,0-1 0,-1 1 0,1 1 0,0-1 0,0 0 0,-2 3 0,3-5 0,1 1 0,0-1 0,0 1 0,0-1 0,-1 1 0,1-1 0,0 1 0,0-1 0,0 0 0,0 1 0,0-1 0,0 1 0,0-1 0,0 1 0,0-1 0,0 1 0,0-1 0,0 1 0,0-1 0,1 1 0,-1-1 0,0 0 0,0 1 0,0-1 0,1 1 0,-1-1 0,1 1 0,22 9 0,-3-7 0,1 0 0,-1-2 0,1 0 0,32-4 0,90-18 0,-54 7 0,-39 7 0,27-5 0,1 3 0,-1 4 0,120 6 0,-189 0 0,-1 0 0,1 1 0,0 0 0,-1 0 0,1 0 0,-1 1 0,11 5 0,-16-7 0,-1 0 0,1 0 0,-1 0 0,1 0 0,-1 0 0,0 1 0,0-1 0,1 0 0,-1 1 0,0-1 0,0 1 0,0-1 0,0 1 0,-1-1 0,1 1 0,0 0 0,-1 0 0,1-1 0,-1 1 0,1 0 0,-1 0 0,0-1 0,0 1 0,0 0 0,0 0 0,0 0 0,0-1 0,0 1 0,-1 0 0,1 0 0,0-1 0,-1 1 0,0 0 0,1 0 0,-2 1 0,-1 3 0,-1 0 0,1-1 0,-1 1 0,0-1 0,-1 0 0,1 0 0,-1 0 0,0-1 0,0 0 0,-6 5 0,-62 32 0,53-30 0,-37 18 0,-1-2 0,-1-3 0,-1-2 0,-1-4 0,-1-1 0,0-4 0,-75 7 0,128-19 0,0 0 0,0-1 0,0 0 0,1-1 0,-1 0 0,0 0 0,0-1 0,1 0 0,-1-1 0,1 0 0,-16-7 0,21 7 0,-1 1 0,0-1 0,1 0 0,0-1 0,-1 1 0,1 0 0,0-1 0,1 0 0,-1 1 0,1-1 0,0 0 0,0-1 0,0 1 0,0 0 0,1-1 0,-1 1 0,1 0 0,0-1 0,1 0 0,-1 1 0,1-1 0,0 1 0,0-1 0,1-6 0,12-55 0,-9 55 0,-1-1 0,-1 0 0,2-22 0,-4 33 0,1 0 0,-1 0 0,0 0 0,0 0 0,-1 0 0,1 0 0,0 0 0,0 1 0,0-1 0,-1 0 0,1 0 0,0 0 0,-1 0 0,1 0 0,-1 1 0,1-1 0,-1 0 0,1 0 0,-1 0 0,1 1 0,-1-1 0,0 0 0,1 1 0,-1-1 0,0 1 0,0-1 0,0 1 0,1-1 0,-1 1 0,0 0 0,0-1 0,0 1 0,0 0 0,0 0 0,0-1 0,0 1 0,0 0 0,1 0 0,-1 0 0,0 0 0,0 0 0,0 0 0,0 1 0,0-1 0,0 0 0,0 0 0,0 1 0,-1 0 0,-53 22 0,39-15 0,-4 1 0,0 1 0,-28 19 0,65-35 0,0 0 0,28-6 0,-20 6 0,-9 1 0,-7 2 0,0 0 0,1 0 0,-1 1 0,1 0 0,-1 1 0,1 0 0,0 0 0,-1 1 0,1 1 0,0-1 0,10 3 0,-19-2 0,-1-1 0,1 0 0,0 1 0,-1-1 0,1 1 0,0-1 0,-1 1 0,1-1 0,-1 1 0,1-1 0,-1 1 0,1-1 0,-1 1 0,0 0 0,1-1 0,-1 1 0,1 0 0,-1-1 0,0 1 0,0 0 0,0 0 0,1-1 0,-1 1 0,0 0 0,0 0 0,0-1 0,0 1 0,0 0 0,0 0 0,0-1 0,-1 1 0,1 0 0,0 0 0,0-1 0,0 1 0,-1 0 0,1-1 0,0 1 0,-1 0 0,1-1 0,-1 1 0,1 0 0,-1-1 0,0 1 0,-23 28 0,21-26 0,14-10 0,-5 2 0,37-23 0,57-27 0,-7 3 0,-87 48 0,-1 1 0,1 0 0,0-1 0,0 2 0,0-1 0,0 1 0,0 0 0,12-2 0,-18 4 0,0 0 0,-1 0 0,1 0 0,0 0 0,0 0 0,0 0 0,0 0 0,0 0 0,-1 0 0,1 0 0,0 0 0,0 0 0,0 1 0,0-1 0,0 0 0,0 0 0,0 0 0,-1 0 0,1 0 0,0 0 0,0 0 0,0 1 0,0-1 0,0 0 0,0 0 0,0 0 0,0 0 0,0 0 0,0 1 0,0-1 0,0 0 0,0 0 0,0 0 0,0 0 0,0 0 0,0 1 0,0-1 0,0 0 0,0 0 0,0 0 0,0 0 0,0 0 0,0 1 0,0-1 0,0 0 0,0 0 0,0 0 0,0 0 0,1 0 0,-1 0 0,0 1 0,0-1 0,0 0 0,0 0 0,0 0 0,0 0 0,1 0 0,-1 0 0,0 0 0,0 0 0,-13 11 0,0 0 0,0-1 0,-2-1 0,-27 14 0,-73 28 0,82-37 0,10-4 0,0-1 0,-1-1 0,0-1 0,-37 6 0,59-13 0,1 1 0,-1-1 0,1 0 0,-1 1 0,1-1 0,-1 0 0,1 0 0,-1 0 0,1 0 0,-1 0 0,1-1 0,-1 1 0,1 0 0,-1-1 0,1 1 0,-1-1 0,1 1 0,-1-1 0,1 0 0,0 1 0,-1-1 0,1 0 0,-2-2 0,3 2 0,0 0 0,0 0 0,0-1 0,1 1 0,-1 0 0,0-1 0,0 1 0,1 0 0,-1 0 0,1-1 0,-1 1 0,1 0 0,-1 0 0,1 0 0,0 0 0,0 0 0,-1 0 0,1 0 0,0 0 0,2-1 0,9-11 0,1 1 0,23-16 0,51-27 0,-271 155 0,191-103 0,-1-1 0,1 1 0,0 0 0,0 1 0,1 0 0,-1 0 0,0 0 0,1 1 0,-1 0 0,1 1 0,-1 0 0,1 0 0,-1 0 0,11 3 0,51 6 0,0-2 0,138-6 0,-31-2 0,-161 2 0,38 3 0,-51-4 0,0 0 0,0 1 0,0-1 0,0 1 0,0 0 0,1-1 0,-1 1 0,0 0 0,-1 0 0,1 0 0,0 0 0,0 1 0,0-1 0,-1 0 0,1 1 0,-1-1 0,1 1 0,1 2 0,-3-3 0,0-1 0,0 1 0,0 0 0,1 0 0,-1 0 0,0 0 0,0 0 0,0 0 0,-1 0 0,1 0 0,0 0 0,0 0 0,0 0 0,-1 0 0,1-1 0,0 1 0,-1 0 0,1 0 0,-1 0 0,1-1 0,-1 1 0,1 0 0,-1 0 0,0-1 0,1 1 0,-1 0 0,0-1 0,0 1 0,1-1 0,-3 2 0,-30 17 0,29-17 0,-40 17 0,-1-1 0,-1-3 0,-1-2 0,0-1 0,0-3 0,-1-2 0,0-2 0,-59-1 0,99-4 0,0 0 0,-1-1 0,1 0 0,0-1 0,-10-2 0,17 4 0,0-1 0,0 1 0,1 0 0,-1-1 0,0 1 0,0-1 0,1 1 0,-1-1 0,0 1 0,1-1 0,-1 1 0,0-1 0,1 1 0,-1-1 0,1 0 0,-1 0 0,1 1 0,-1-1 0,1 0 0,0 0 0,-1 1 0,1-1 0,-1-1 0,2 0 0,-1 1 0,0-1 0,1 1 0,-1-1 0,1 1 0,-1-1 0,1 1 0,-1-1 0,1 1 0,0-1 0,0 1 0,0 0 0,0-1 0,0 1 0,0 0 0,0 0 0,2-2 0,15-12 0,1 0 0,0 1 0,1 1 0,0 1 0,44-19 0,118-36 0,-156 58 0,1 1 0,0 2 0,1 0 0,33-2 0,-58 8 0,0 0 0,0 0 0,0 1 0,1-1 0,-1 1 0,0-1 0,0 1 0,0 0 0,3 2 0,-5-3 0,-1 0 0,0 1 0,1-1 0,-1 0 0,1 1 0,-1-1 0,0 1 0,1-1 0,-1 1 0,0-1 0,1 1 0,-1-1 0,0 1 0,0-1 0,0 1 0,1-1 0,-1 1 0,0 0 0,0-1 0,0 1 0,0-1 0,0 1 0,0-1 0,0 1 0,0 0 0,0-1 0,-1 1 0,1-1 0,0 1 0,0-1 0,0 1 0,-1-1 0,1 1 0,0-1 0,0 1 0,-1-1 0,1 1 0,-1-1 0,1 1 0,0-1 0,-1 1 0,1-1 0,-1 0 0,1 1 0,-1-1 0,1 0 0,-1 0 0,1 1 0,-1-1 0,1 0 0,-2 0 0,-11 9 0,-1-2 0,0 1 0,0-2 0,-1 0 0,0-1 0,0 0 0,-23 3 0,11-1 0,-467 99 0,475-103 0,9-1 0,0-1 0,0 1 0,-1-2 0,1 1 0,0-2 0,0 1 0,0-1 0,-14-3 0,24 4 0,-1-1 0,1 1 0,-1 0 0,1 0 0,-1 0 0,1 0 0,-1-1 0,1 1 0,-1 0 0,1 0 0,0-1 0,-1 1 0,1 0 0,-1-1 0,1 1 0,0 0 0,-1-1 0,1 1 0,0-1 0,-1 1 0,1-1 0,0 1 0,0 0 0,-1-1 0,1 1 0,0-1 0,0 1 0,0-1 0,0 1 0,0-1 0,-1 0 0,1 1 0,0-1 0,0 1 0,0-1 0,1 0 0,14-19 0,30-11 0,-22 20 0,2 1 0,-1 2 0,1 0 0,1 1 0,51-6 0,-77 15 0,1-1 0,-1 1 0,0 0 0,0-1 0,0 1 0,0-1 0,-1 1 0,1 0 0,0-1 0,-1 1 0,1-1 0,-1 1 0,1-1 0,-2 2 0,-2 14 0,4-15 0,0-1 0,0 0 0,1 0 0,-1 1 0,1-1 0,-1 0 0,1 0 0,-1 0 0,1 0 0,0 0 0,0 0 0,-1 0 0,1 0 0,0 0 0,0 0 0,0 0 0,0 0 0,0-1 0,0 1 0,2 1 0,34 10 0,29-3 0,0-2 0,120-3 0,-95-4 0,378 0-157,549 18-346,-1001-17 503,131 12 0,-129-10 0,-1 0 0,0 1 0,0 1 0,0 1 0,20 9 0,-37-14 0,1-1 0,0 1 0,0 0 0,-1-1 0,1 1 0,-1 0 0,1 0 0,-1 0 0,1 0 0,-1 0 0,1 0 0,-1 0 0,0 1 0,0-1 0,0 0 0,0 1 0,0-1 0,0 1 0,0-1 0,0 1 0,0-1 0,-1 1 0,1 0 0,0 0 0,-1-1 0,0 1 0,1 0 0,-1 0 0,0-1 0,0 4 0,-2-2 0,1 1 0,-1 0 0,-1-1 0,1 0 0,0 1 0,-1-1 0,0 0 0,1-1 0,-1 1 0,0 0 0,0-1 0,-1 1 0,-3 1 0,-25 17-7,-2-1 0,-1-2 0,-66 25 0,-125 30 119,207-67-86,-198 50 157,-3-10 1,-247 21-1,439-66-183,28-1 0,0 0 0,1 0 0,-1 0 0,0 0 0,0 0 0,0 0 0,0 0 0,0 0 0,0 0 0,0 0 0,0 0 0,0-1 0,0 1 0,0 0 0,0 0 0,0 0 0,0 0 0,1 0 0,-1 0 0,0 0 0,0 0 0,0 0 0,0 0 0,0-1 0,0 1 0,0 0 0,0 0 0,0 0 0,0 0 0,0 0 0,0 0 0,0 0 0,0 0 0,0 0 0,0-1 0,0 1 0,-1 0 0,1 0 0,0 0 0,0 0 0,0 0 0,0 0 0,0 0 0,0 0 0,0 0 0,0 0 0,0 0 0,0-1 0,0 1 0,0 0 0,0 0 0,0 0 0,-1 0 0,1 0 0,37-13 0,9 1 0,52-23 0,-83 26 0,-38 8 0,-426 32 0,413-31 0,36-1 0,0 1 0,0 0 0,0-1 0,0 1 0,0 0 0,0-1 0,0 1 0,0 0 0,0 0 0,0-1 0,0 1 0,1 0 0,-1-1 0,0 1 0,0 0 0,0 0 0,0-1 0,1 1 0,-1 0 0,0 0 0,0-1 0,0 1 0,1 0 0,-1 0 0,0 0 0,0 0 0,1-1 0,-1 1 0,0 0 0,1 0 0,-1 0 0,0 0 0,0 0 0,1 0 0,-1 0 0,0 0 0,1 0 0,-1 0 0,0 0 0,1 0 0,-1 0 0,0 0 0,1 0 0,-1 0 0,70-20 0,-59 17 0,84-18 0,1 4 0,167-8 0,-263 26 0,0-1 0,0 0 0,0 0 0,0 0 0,0 0 0,0 0 0,0 0 0,0 0 0,0 0 0,0 0 0,0 0 0,0 0 0,0 0 0,0 1 0,0-1 0,0 0 0,0 0 0,0 0 0,0 0 0,0 0 0,0 0 0,0 0 0,0 0 0,0 0 0,0 0 0,0 0 0,0 1 0,0-1 0,0 0 0,0 0 0,0 0 0,0 0 0,0 0 0,0 0 0,0 0 0,0 0 0,0 0 0,0 0 0,0 0 0,1 0 0,-1 0 0,0 0 0,0 0 0,0 0 0,0 0 0,0 0 0,0 0 0,0 0 0,0 0 0,0 1 0,-13 7 0,-22 8 0,15-8 0,11-5 0,0 0 0,0 1 0,1 0 0,-1 0 0,-11 10 0,20-14 0,-1 0 0,1 0 0,0 0 0,-1 0 0,1 1 0,0-1 0,0 0 0,-1 0 0,1 0 0,0 1 0,0-1 0,0 0 0,-1 0 0,1 1 0,0-1 0,0 0 0,0 1 0,0-1 0,0 0 0,0 1 0,0-1 0,-1 0 0,1 0 0,0 1 0,0-1 0,0 0 0,0 1 0,0-1 0,0 0 0,0 1 0,1-1 0,-1 0 0,0 1 0,0-1 0,0 0 0,0 1 0,0-1 0,0 0 0,0 0 0,1 1 0,-1-1 0,0 0 0,0 0 0,0 1 0,1-1 0,-1 0 0,0 0 0,0 0 0,1 1 0,-1-1 0,0 0 0,1 0 0,-1 0 0,0 0 0,0 0 0,1 1 0,-1-1 0,0 0 0,1 0 0,-1 0 0,0 0 0,1 0 0,-1 0 0,1 0 0,26 0 0,275-71 0,-253 58 0,-350 69 0,-2-14 0,-317 4 0,576-44 0,-52-1 0,87-1 0,1-1 0,0 1 0,-1-2 0,1 1 0,0-1 0,-16-6 0,24 8 0,0 0 0,-1 0 0,1 0 0,0 0 0,0 0 0,0 0 0,-1-1 0,1 1 0,0 0 0,0 0 0,0 0 0,0 0 0,-1 0 0,1 0 0,0 0 0,0-1 0,0 1 0,0 0 0,0 0 0,0 0 0,0 0 0,-1-1 0,1 1 0,0 0 0,0 0 0,0 0 0,0 0 0,0-1 0,0 1 0,0 0 0,0 0 0,0 0 0,0-1 0,0 1 0,0 0 0,0 0 0,0 0 0,0-1 0,0 1 0,0 0 0,0 0 0,0 0 0,0 0 0,1-1 0,-1 1 0,0 0 0,0 0 0,0 0 0,0 0 0,0-1 0,0 1 0,1 0 0,-1 0 0,19-10 0,61-16 0,1 4 0,138-20 0,-134 28 0,-62 10 0,342-55 0,-250 45 0,131 1 0,-185 18 0,-60-5 0,-1 0 0,1 0 0,-1 0 0,1 0 0,-1 0 0,1 1 0,-1-1 0,1 0 0,-1 0 0,1 0 0,-1 1 0,1-1 0,-1 0 0,0 0 0,1 1 0,-1-1 0,1 1 0,-1-1 0,0 0 0,1 1 0,-1-1 0,0 1 0,1-1 0,-1 1 0,0-1 0,0 0 0,1 1 0,-1-1 0,0 1 0,0 0 0,0-1 0,0 1 0,0-1 0,0 1 0,0-1 0,0 1 0,0-1 0,0 1 0,0-1 0,0 1 0,0-1 0,0 1 0,0-1 0,-1 1 0,1-1 0,0 1 0,0-1 0,-1 1 0,1-1 0,0 1 0,-1-1 0,1 0 0,-1 1 0,-23 20 0,3-7 0,0 0 0,-1-1 0,-1-2 0,0 0 0,-1-1 0,0-2 0,-38 10 0,58-18 0,0 0 0,0-1 0,0 1 0,0-1 0,0 1 0,1-1 0,-1 0 0,0-1 0,1 1 0,-1-1 0,0 1 0,1-1 0,0 0 0,-1 0 0,1-1 0,0 1 0,0-1 0,-3-3 0,3 3 0,1 0 0,-1 1 0,0 0 0,0-1 0,0 1 0,0 0 0,0 0 0,0 1 0,-1-1 0,1 1 0,0-1 0,-1 1 0,0 0 0,1 0 0,-1 1 0,1-1 0,-1 1 0,0 0 0,1 0 0,-1 0 0,-7 1 0,-4 4 0,-1 1 0,1 1 0,0 0 0,1 1 0,0 1 0,0 0 0,1 1 0,0 0 0,-11 13 0,2-5 0,-38 26 0,59-43 0,-1 0 0,1 0 0,-1 0 0,1 0 0,-1 0 0,1 0 0,-1-1 0,0 1 0,1 0 0,-1-1 0,0 1 0,0-1 0,1 0 0,-1 0 0,0 0 0,0 0 0,0 0 0,1 0 0,-1 0 0,0 0 0,0-1 0,-2 0 0,3 0 0,0 0 0,0 0 0,0 0 0,0-1 0,0 1 0,0 0 0,0-1 0,0 1 0,1-1 0,-1 1 0,0-1 0,1 1 0,-1-1 0,1 1 0,0-1 0,-1 1 0,1-1 0,0 0 0,0-1 0,0-11 0,1 0 0,0 1 0,1-1 0,5-18 0,49-168 0,-71 229 0,-1 0 0,-1-1 0,-2-1 0,-28 33 0,24-30 0,-48 65 0,-50 62 0,104-143 0,17-14 0,-1 0 0,1 0 0,0 0 0,0 0 0,-1 0 0,1 0 0,0 0 0,0 0 0,-1 0 0,1 0 0,0 0 0,0 0 0,-1 0 0,1 0 0,0-1 0,0 1 0,0 0 0,-1 0 0,1 0 0,0 0 0,0-1 0,0 1 0,0 0 0,-1 0 0,1 0 0,0-1 0,0 1 0,0 0 0,0 0 0,0 0 0,0-1 0,0 1 0,0 0 0,0 0 0,-1-1 0,1 1 0,0 0 0,0 0 0,0-1 0,1 1 0,4-41 0,20-37 0,4 2 0,2 1 0,46-78 0,-47 104 0,-30 48 0,1 0 0,-1 0 0,1 0 0,-1 1 0,1-1 0,0 0 0,-1 0 0,1 1 0,0-1 0,0 0 0,-1 1 0,1-1 0,0 1 0,0-1 0,0 1 0,0-1 0,0 1 0,0 0 0,0-1 0,0 1 0,0 0 0,1 0 0,-1 0 0,0 0 0,-1 1 0,1-1 0,0 1 0,-1-1 0,1 1 0,0-1 0,-1 1 0,1-1 0,-1 1 0,1 0 0,0-1 0,-1 1 0,0 0 0,1 0 0,-1-1 0,1 1 0,-1 0 0,0 0 0,1 1 0,7 47 0,-8-48 0,0 35 0,-2-1 0,-1 0 0,-2 0 0,-1 0 0,-2-1 0,-1 1 0,-2-2 0,-19 42 0,30-74 0,0 1 0,-1-1 0,1 0 0,-1 0 0,1 0 0,-1 0 0,1 0 0,-1 0 0,0 0 0,1 0 0,-1 0 0,0 0 0,0 0 0,0 0 0,1 0 0,-1-1 0,0 1 0,0 0 0,-2 0 0,2-1 0,1-1 0,-1 1 0,1 0 0,-1-1 0,1 1 0,-1-1 0,1 1 0,-1-1 0,1 1 0,-1-1 0,1 0 0,0 1 0,-1-1 0,1 1 0,0-1 0,0 0 0,-1 1 0,1-1 0,0 0 0,0 1 0,0-1 0,0 0 0,0 0 0,-3-53 0,4 39 0,0 0 0,1 0 0,1 1 0,1-1 0,0 1 0,0-1 0,2 1 0,0 1 0,0-1 0,1 1 0,1 0 0,0 1 0,15-17 0,-23 28 0,1 0 0,0 0 0,-1 0 0,1 0 0,0 1 0,0-1 0,0 0 0,-1 1 0,1-1 0,0 1 0,0-1 0,0 1 0,0-1 0,0 1 0,0 0 0,0-1 0,0 1 0,0 0 0,0 0 0,0 0 0,1 0 0,-1 0 0,0 0 0,0 0 0,0 0 0,0 0 0,0 1 0,0-1 0,0 0 0,2 1 0,-2 1 0,1 0 0,0-1 0,-1 1 0,1 0 0,-1 0 0,1 0 0,-1 0 0,0 0 0,0 1 0,0-1 0,0 0 0,1 5 0,1 7 0,0-1 0,-1 1 0,1 23 0,-4-10 0,-1 0 0,-2 0 0,0-1 0,-2 1 0,-1-1 0,-1-1 0,-1 1 0,-1-1 0,-2-1 0,0 0 0,-1 0 0,-2-2 0,-18 24 0,22-36 0,7-11 0,16-23 0,12-10 0,2 1 0,1 1 0,2 2 0,1 0 0,61-45 0,-24 27 0,3 3 0,77-37 0,-79 49 0,1 2 0,2 4 0,1 3 0,1 4 0,0 2 0,88-9 0,-150 26 0,0 0 0,0 0 0,0 1 0,21 3 0,-31-3 0,-1 0 0,1 0 0,-1 0 0,1 0 0,-1 0 0,1 0 0,-1 0 0,0 0 0,1 0 0,-1 1 0,1-1 0,-1 0 0,1 0 0,-1 1 0,0-1 0,1 0 0,-1 1 0,1-1 0,-1 0 0,0 1 0,1-1 0,-1 1 0,0-1 0,0 0 0,1 1 0,-1-1 0,0 1 0,0-1 0,0 1 0,0-1 0,1 1 0,-1-1 0,0 1 0,0-1 0,0 1 0,0-1 0,0 1 0,0-1 0,0 1 0,0-1 0,0 1 0,-1-1 0,1 1 0,0-1 0,0 0 0,0 1 0,-1-1 0,1 1 0,0-1 0,0 1 0,-1-1 0,1 0 0,0 1 0,-1-1 0,1 0 0,0 1 0,-1-1 0,1 0 0,-1 1 0,1-1 0,0 0 0,-1 0 0,1 1 0,-1-1 0,0 0 0,-20 13 0,-1 0 0,0-2 0,0-1 0,-1 0 0,-43 10 0,29-8 0,-102 32-1696,-1-7 0,-2-5 0,-162 13 0,276-42 1696,-62 4 0,83-7 0,1 0 0,0-1 0,0 1 0,-1-1 0,1 0 0,0-1 0,0 0 0,0 0 0,0 0 0,-7-4 0,12 5 0,0 1 0,0-1 0,0 0 0,0 1 0,1-1 0,-1 0 0,0 0 0,0 0 0,1 1 0,-1-1 0,0 0 0,1 0 0,-1 0 0,1 0 0,-1 0 0,1 0 0,0-1 0,-1 1 0,1 0 0,0 0 0,0 0 0,0 0 0,0 0 0,0 0 0,0 0 0,0-1 0,0 1 0,0 0 0,1 0 0,-1 0 0,0 0 0,1 0 0,-1 0 0,1 0 0,-1 0 0,1 0 0,-1 0 0,1 0 0,0 0 0,-1 0 0,3-1 0,2-4 0,1 0 0,0 0 0,0 0 0,0 1 0,11-6 0,37-20 0,3 3 0,0 3 0,62-19 0,-116 43 0,181-62 0,2 8 0,313-52 0,-485 105 0,0 1 0,1 0 0,21 1 0,-35 0 0,-1 0 0,1 0 0,0-1 0,-1 1 0,1 0 0,-1 0 0,1 0 0,-1 0 0,1 0 0,-1 0 0,1 1 0,0-1 0,-1 0 0,1 0 0,-1 0 0,1 0 0,-1 1 0,1-1 0,-1 0 0,1 0 0,-1 1 0,0-1 0,1 0 0,-1 1 0,1-1 0,-1 1 0,0-1 0,1 0 0,-1 1 0,0-1 0,1 1 0,-1-1 0,0 1 0,0-1 0,1 1 0,-1-1 0,0 1 0,0 0 0,0-1 0,0 1 0,0-1 0,0 1 0,0-1 0,0 1 0,0-1 0,0 1 0,0 0 0,0-1 0,0 1 0,0-1 0,-1 1 0,1-1 0,0 1 0,-1 0 0,-3 4 0,0-1 0,-1 1 0,0-1 0,0 0 0,0-1 0,0 1 0,0-1 0,-8 4 0,-77 39-92,-2-5-1,-186 58 0,31-33 1180,7-15 3758,98-27-3715,134-23-1130,0 0 0,0-1 0,-1 1 0,1-1 0,-16-3 0,23 3 0,1 0 0,0 0 0,0 0 0,0 0 0,-1 0 0,1 0 0,0 0 0,0 0 0,0 0 0,-1 0 0,1-1 0,0 1 0,0 0 0,0 0 0,-1 0 0,1 0 0,0 0 0,0-1 0,0 1 0,0 0 0,0 0 0,-1 0 0,1-1 0,0 1 0,0 0 0,0 0 0,0 0 0,0-1 0,0 1 0,0 0 0,0 0 0,0 0 0,0-1 0,0 1 0,0 0 0,0 0 0,0-1 0,0 1 0,0 0 0,0 0 0,0 0 0,0-1 0,0 1 0,13-12 0,19-3 0,-1 1 0,2 2 0,59-16 0,-67 21 0,737-165-5653,-745 169 5293,1-1 264,0 1-1,1 1 1,-1 0 0,1 1-1,-1 1 1,1 1 0,32 6-1,-50-7 97,0 0 0,0 0 0,0 0 0,-1 0 0,1 0 0,0 1 0,0-1 0,0 0 0,0 1 0,-1-1 0,1 0 0,0 1 0,0-1 0,-1 1 0,1-1 0,0 1 0,-1 0 0,1-1 0,0 1 0,-1 0 0,1-1 0,-1 1 0,1 0 0,-1 0 0,0-1 0,1 1 0,-1 0 0,0 0 0,1 0 0,-1 0 0,0-1 0,0 1 0,0 0 0,0 0 0,0 0 0,0 0 0,0 0 0,0 0 0,0-1 0,0 1 0,-1 1 0,-1 2 0,0-1 0,0 1 0,0-1 0,-1 0 0,0 0 0,1 0 0,-1 0 0,-5 4 0,-18 12 0,0-1 0,-1-1 0,-1-1 0,-50 21 0,-126 35 0,182-65 0,-537 134 0,2-41 0,532-96 0,-101 13 1131,123-17-978,1 0 0,-1 1 0,0-1 0,1 0 0,-1-1 1,1 1-1,-1 0 0,1-1 0,-1 1 0,1-1 0,-5-2 0,7 3-104,0 0-1,-1-1 0,1 1 1,0-1-1,0 1 0,0-1 1,0 1-1,0 0 0,0-1 1,0 1-1,0-1 0,0 1 1,0-1-1,0 1 1,0-1-1,0 1 0,0-1 1,0 1-1,1 0 0,-1-1 1,0 1-1,0-1 0,0 1 1,1 0-1,-1-1 0,0 1 1,1 0-1,-1-1 0,0 1 1,1 0-1,-1-1 0,0 1 1,1 0-1,-1 0 1,0-1-1,1 1 0,0 0 1,12-9 610,1 0 1,26-11-1,93-35-659,174-47 0,60 4-3502,707-94 0,-1038 187 3479,72-5 1,-100 10 22,0 0 0,0 0 0,1 1 0,-1 0 0,0 1 0,0 0 0,0 0 0,0 0 0,9 5 0,-16-7 0,0 1 0,0-1 0,0 1 0,0-1 0,0 1 0,0-1 0,0 1 0,0 0 0,-1-1 0,1 1 0,0 0 0,0-1 0,-1 1 0,1 0 0,0 0 0,-1 0 0,1 0 0,-1 0 0,1 0 0,-1 0 0,1 0 0,-1 0 0,0 0 0,0 0 0,1 0 0,-1 0 0,0 0 0,0 0 0,0 0 0,0 0 0,0 0 0,0 1 0,-1-1 0,1 0 0,0 0 0,0 0 0,-1 0 0,1 0 0,-1 0 0,1 0 0,-1 0 0,1-1 0,-1 1 0,1 0 0,-1 0 0,-1 1 0,-4 4 0,0 0 0,0 0 0,0-1 0,-14 9 0,-29 17 832,-1-3 0,-1-2-1,-102 37 1,-184 32 2494,37-35-3636,-3-12 0,-568 14 1,825-61 309,-75-1 0,108-1 0,0 0 0,0-1 0,0-1 0,0 0 0,1-1 0,-15-5 0,26 9 0,0 0 0,0-1 0,0 1 0,0 0 0,0 0 0,0-1 0,0 1 0,0-1 0,0 1 0,1 0 0,-1-1 0,0 0 0,0 1 0,0-1 0,1 1 0,-1-1 0,0 0 0,1 0 0,-1 1 0,1-1 0,-1 0 0,1 0 0,-1 0 0,1 0 0,-1 1 0,1-1 0,0 0 0,0 0 0,-1 0 0,1 0 0,0 0 0,0 0 0,0 0 0,0 0 0,0 0 0,0 0 0,0 0 0,0 0 0,1 0 0,-1 0 0,0 0 0,1 1 0,-1-1 0,0 0 0,1 0 0,-1 0 0,1 0 0,-1 1 0,2-2 0,3-3 0,0 0 0,1 0 0,0 0 0,0 1 0,11-6 0,42-22-523,1 3 1,88-29 0,140-29-2410,-283 86 2882,390-98-780,409-46-1,-714 132 831,129-2 0,-213 15 0,0 0 0,0 0 0,0 1 0,0 0 0,11 3 0,-17-4 0,1 0 0,-1 0 0,0 0 0,1 0 0,-1 1 0,0-1 0,1 0 0,-1 0 0,0 1 0,1-1 0,-1 0 0,0 0 0,0 1 0,1-1 0,-1 0 0,0 1 0,0-1 0,1 0 0,-1 1 0,0-1 0,0 0 0,0 1 0,0-1 0,0 0 0,0 1 0,0-1 0,1 1 0,-1-1 0,0 0 0,0 1 0,0-1 0,-1 1 0,-14 17 0,-11-4 928,1 0 0,-1-2 0,-1-1 0,-37 10-1,43-14-222,-210 69 25,-2-11 1,-329 48-1,492-108-730,54-11 0,22-3 0,26-7 0,17 3 0,1 2 0,0 2 0,60-3 0,-88 10 0,59-3 0,-79 5 0,1 0 0,-1 0 0,0 0 0,0 0 0,0 1 0,1-1 0,-1 1 0,0-1 0,0 1 0,0 0 0,0 0 0,0 0 0,0 0 0,3 2 0,-5-2 0,0 0 0,1 0 0,-1 0 0,0 0 0,0-1 0,0 1 0,0 0 0,0 0 0,0 0 0,0 0 0,0 0 0,0 0 0,0 0 0,-1 0 0,1 0 0,0 0 0,-1-1 0,1 1 0,0 0 0,-1 0 0,1 0 0,-1-1 0,0 1 0,1 0 0,-1 0 0,1-1 0,-1 1 0,0-1 0,0 1 0,1-1 0,-1 1 0,0-1 0,0 1 0,0-1 0,-1 1 0,-20 12 0,-1-1 0,0 0 0,0-2 0,-1-1 0,0-1 0,-35 7 0,42-10 0,-154 36 0,-227 26 0,-178-19 0,441-43 0,132-4 0,-1-1 0,1 0 0,-1 1 0,1-2 0,0 1 0,-1 0 0,1-1 0,0 1 0,-1-1 0,1 0 0,0 0 0,-4-2 0,9 1 0,-1 1 0,0-1 0,1 1 0,0-1 0,-1 1 0,1 0 0,0-1 0,0 1 0,0 0 0,0 0 0,0 0 0,0 0 0,0 1 0,0-1 0,0 1 0,3-1 0,89-30 0,2 4 0,129-18 0,-169 35 0,1105-130-1317,-1114 137 1317,3-2 0,-1 2 0,1 3 0,-1 1 0,52 9 0,-65 3 0,-35-12 0,0-1 0,-1 1 0,1-1 0,0 1 0,0 0 0,-1-1 0,1 1 0,0 0 0,-1 0 0,1-1 0,0 1 0,-1 0 0,0 0 0,1 0 0,-1 0 0,1 0 0,-1-1 0,0 1 0,0 0 0,1 2 0,-2-1 0,0 1 0,0 0 0,0 0 0,0-1 0,0 1 0,-1-1 0,1 1 0,-1-1 0,0 0 0,1 1 0,-1-1 0,0 0 0,0 0 0,-1 0 0,1 0 0,0-1 0,-1 1 0,-3 1 0,-34 20 0,-1-2 0,-1-1 0,-1-3 0,-59 17 0,91-31 0,-966 253 219,885-237 660,74-18-660,27-7-164,47-14-110,570-108-4,-521 111-66,928-122-796,-896 130 921,-128 8 0,1 1 0,0 0 0,-1 0 0,18 3 0,-27-3 0,0 1 0,1-1 0,-1 0 0,0 0 0,0 0 0,1 0 0,-1 0 0,0 0 0,0 0 0,1 0 0,-1 0 0,0 1 0,0-1 0,0 0 0,1 0 0,-1 0 0,0 0 0,0 1 0,0-1 0,1 0 0,-1 0 0,0 1 0,0-1 0,0 0 0,0 0 0,0 1 0,0-1 0,0 0 0,0 0 0,0 1 0,1-1 0,-1 0 0,0 0 0,0 1 0,0-1 0,0 0 0,-1 0 0,1 1 0,0-1 0,0 0 0,-15 13 0,-25 5 0,-1-2 0,-1-2 0,-61 13 0,58-16 0,-251 57-379,-344 33 1,-299-28-379,526-66 1607,401-8-816,0 1 0,0-2-1,-1 0 1,-14-4 0,19-3-34,18-3 0,6 1-11,1 0 0,0 2 0,1 0 0,0 1 0,22-7 0,110-28 315,-144 41-275,702-131 1300,-679 128-1325,-1 2-4,-28 3 0,0 1 0,0-1 0,0 0 0,0 0 0,0 0 0,0 0 0,0 0 0,0 0 0,0 0 0,0 0 0,0 0 0,0 1 0,0-1 0,0 0 0,0 0 0,0 0 0,0 0 0,0 0 0,0 0 0,0 0 0,0 0 0,0 1 0,0-1 0,0 0 0,0 0 0,0 0 0,0 0 0,0 0 0,0 0 0,0 0 0,1 0 0,-1 0 0,0 0 0,0 0 0,0 1 0,0-1 0,0 0 0,0 0 0,0 0 0,0 0 0,0 0 0,0 0 0,1 0 0,-1 0 0,0 0 0,0 0 0,0 0 0,0 0 0,0 0 0,0 0 0,0 0 0,0 0 0,1 0 0,-1 0 0,0 0 0,0 0 0,0 0 0,-42 17 0,-25 5 0,0-3 0,-1-3 0,-1-3 0,-1-3 0,-79 1 0,80-14 0,67 3 0,-1 0 0,1 0 0,0 0 0,0 0 0,-1-1 0,1 1 0,0-1 0,0 0 0,-1 1 0,1-1 0,0 0 0,0-1 0,0 1 0,0 0 0,0 0 0,0-1 0,1 1 0,-1-1 0,0 0 0,1 1 0,-3-4 0,4 3 0,0 1 0,0-1 0,1 1 0,-1-1 0,1 1 0,-1 0 0,1-1 0,-1 1 0,1 0 0,-1-1 0,1 1 0,0 0 0,0 0 0,0 0 0,0 0 0,0 0 0,0 0 0,0 0 0,0 0 0,0 0 0,1 0 0,-1 0 0,0 1 0,2-2 0,42-22 0,-37 20 0,75-32 0,113-32 0,-174 60 0,5-4 0,-28 12 0,1-1 0,0 1 0,0-1 0,0 1 0,-1 0 0,1 0 0,0-1 0,0 1 0,-1 0 0,1-1 0,0 1 0,0 0 0,-1 0 0,1-1 0,0 1 0,-1 0 0,1 0 0,-1 0 0,1 0 0,0-1 0,-1 1 0,1 0 0,0 0 0,-1 0 0,1 0 0,-1 0 0,1 0 0,0 0 0,-1 0 0,1 0 0,-1 0 0,1 0 0,-1 1 0,-55-1 0,33 4 0,1 1 0,1 1 0,-1 1 0,1 1 0,-20 10 0,-33 12 0,-229 63 0,302-92 0,-1 0 0,1 0 0,0-1 0,-1 1 0,1-1 0,-1 1 0,1-1 0,-1 0 0,1 0 0,-1 1 0,1-1 0,-1 0 0,1 0 0,-1 0 0,1-1 0,-1 1 0,1 0 0,-3-1 0,39-15 0,122-35 0,2 6 0,176-24 0,-323 67 0,6-2 0,0 1 0,0 1 0,1 0 0,-1 2 0,1 0 0,-1 1 0,30 5 0,-30 4 0,-18 3 0,-3-10 0,1 0 0,0-1 0,-1 1 0,0-1 0,0 0 0,1 0 0,-1 0 0,0 0 0,-4 2 0,-43 18 0,0-2 0,0-2 0,-67 14 0,51-14 0,-273 64 0,295-78 0,44-4 0,1 0 0,-1 0 0,0 0 0,0 0 0,0 0 0,0 0 0,0 0 0,0 0 0,0 0 0,0 0 0,0 0 0,0-1 0,0 1 0,1 0 0,-1 0 0,0 0 0,0 0 0,0 0 0,0 0 0,0 0 0,0 0 0,0 0 0,0 0 0,0-1 0,0 1 0,0 0 0,0 0 0,0 0 0,0 0 0,0 0 0,0 0 0,0 0 0,0 0 0,0-1 0,0 1 0,0 0 0,0 0 0,0 0 0,0 0 0,0 0 0,0 0 0,0 0 0,0 0 0,0 0 0,0 0 0,-1-1 0,1 1 0,0 0 0,0 0 0,0 0 0,0 0 0,0 0 0,0 0 0,0 0 0,0 0 0,17-9 0,22-8 0,93-27 0,-239 77 0,0-5 0,-203 26 0,238-51 0,53-5 0,19 2 0,0 0 0,-1 0 0,1 0 0,0 0 0,0 0 0,0-1 0,0 1 0,0 0 0,0 0 0,0 0 0,-1 0 0,1 0 0,0 0 0,0 0 0,0 0 0,0 0 0,0 0 0,0 0 0,0-1 0,0 1 0,0 0 0,0 0 0,0 0 0,0 0 0,0 0 0,0 0 0,0 0 0,0-1 0,0 1 0,0 0 0,0 0 0,0 0 0,0 0 0,0 0 0,0 0 0,0 0 0,0-1 0,0 1 0,0 0 0,0 0 0,0 0 0,0 0 0,0 0 0,0 0 0,0 0 0,0 0 0,0-1 0,0 1 0,0 0 0,0 0 0,1 0 0,-1 0 0,0 0 0,0 0 0,0 0 0,0 0 0,0 0 0,0 0 0,0 0 0,1 0 0,34-15 0,62-12 142,157-22-1,110 6-1514,-360 42 1333,266-24-4926,-5 14 4278,-189 15 688,-59 3 0,-21 3 0,-32 10 0,32-19 0,-76 34 1018,-2-5 0,-133 32 0,-187 18 2626,346-70-3558,34-6-86,-365 61 0,1-30 0,299-37 0,63-6 0,24 8 0,-1 0 0,1 0 0,0 0 0,0 0 0,-1-1 0,1 1 0,0 0 0,0 0 0,0 0 0,-1-1 0,1 1 0,0 0 0,0 0 0,0-1 0,0 1 0,0 0 0,0-1 0,0 1 0,0 0 0,0 0 0,0-1 0,-1 1 0,1 0 0,1-1 0,-1 1 0,0 0 0,0 0 0,0-1 0,0 1 0,0 0 0,0-1 0,0 1 0,0 0 0,0 0 0,0-1 0,1 1 0,-1-1 0,3-2 0,0 1 0,1-1 0,-1 0 0,1 1 0,-1-1 0,1 1 0,7-3 0,37-16 0,1 2 0,1 3 0,61-13 0,176-21 0,961-41-882,-1115 96 882,-130-5 0,0 0 0,0 0 0,0 0 0,0 1 0,0-1 0,0 1 0,0 0 0,0 0 0,0 0 0,0 0 0,0 0 0,0 0 0,-1 1 0,1 0 0,4 3 0,-7-4 0,0-1 0,0 1 0,0-1 0,0 1 0,0 0 0,0-1 0,0 1 0,0-1 0,0 1 0,-1-1 0,1 1 0,0-1 0,0 1 0,-1-1 0,1 1 0,0-1 0,-1 1 0,1-1 0,0 1 0,-1-1 0,1 0 0,0 1 0,-1-1 0,1 0 0,-1 1 0,0-1 0,-30 17 0,-51 12 0,-2-3 0,0-5 0,-108 14 0,98-18 0,-167 27 0,-389 15 0,617-58 24,-72 0 273,97-1-251,0-1 0,0 0 0,0 0 0,0-1 0,0 0 0,0-1 0,0 1 0,-12-7 0,20 9-43,-1-1 0,0 1 0,1 0 0,-1-1 0,1 1-1,-1-1 1,1 1 0,-1 0 0,1-1 0,-1 1 0,1-1 0,0 1 0,-1-1 0,1 0-1,0 1 1,-1-1 0,1 1 0,0-1 0,0 0 0,-1 1 0,1-1 0,0 1 0,0-1-1,0 0 1,0 1 0,0-1 0,0 0 0,0 1 0,0-1 0,0 0 0,0 1-1,0-1 1,1 0 0,-1 1 0,0-1 0,0 0 0,1 1 0,-1-1 0,0 1 0,1-1-1,-1 1 1,0-1 0,1 1 0,-1-1 0,1 1 0,-1-1 0,1 1 0,-1-1 0,1 1-1,1-1 1,11-7-3,1 0 0,1 0 0,-1 1 0,1 1 0,1 1 0,-1 0 0,27-4 0,-8 0 0,129-30 0,1 8 0,2 7 0,220-4 0,-353 27 0,45 0 0,-73 1 0,0 0 0,0 1 0,1-1 0,-1 1 0,0 0 0,0 1 0,0-1 0,0 1 0,7 4 0,-11-6 0,-1 0 0,0 0 0,0 0 0,0 0 0,1 1 0,-1-1 0,0 0 0,0 0 0,0 0 0,0 0 0,0 0 0,1 1 0,-1-1 0,0 0 0,0 0 0,0 0 0,0 1 0,0-1 0,0 0 0,0 0 0,0 0 0,0 1 0,0-1 0,0 0 0,0 0 0,0 0 0,0 1 0,0-1 0,0 0 0,0 0 0,0 0 0,0 1 0,0-1 0,0 0 0,0 0 0,0 0 0,0 1 0,0-1 0,-1 0 0,1 0 0,0 0 0,0 0 0,0 1 0,0-1 0,-18 11 0,-24 4 0,-1-2 0,-76 14 0,79-19 0,-1169 167-835,1091-170 835,74-9 0,44 4 0,0 0 0,0 0 0,0 0 0,0 0 0,0 0 0,-1 0 0,1-1 0,0 1 0,0 0 0,0 0 0,0 0 0,0 0 0,0 0 0,0 0 0,-1-1 0,1 1 0,0 0 0,0 0 0,0 0 0,0 0 0,0 0 0,0-1 0,0 1 0,0 0 0,0 0 0,0 0 0,0 0 0,0 0 0,0-1 0,0 1 0,0 0 0,0 0 0,0 0 0,0 0 0,0-1 0,0 1 0,0 0 0,0 0 0,0 0 0,0 0 0,1 0 0,-1-1 0,0 1 0,0 0 0,0 0 0,0 0 0,0 0 0,0 0 0,0 0 0,1 0 0,-1-1 0,0 1 0,0 0 0,0 0 0,0 0 0,0 0 0,1 0 0,-1 0 0,0 0 0,0 0 0,29-12 0,72-15 0,147-18 0,226-20-578,515-3-1,-948 67 703,73 1 231,-103 0-331,0 1 1,0 1-1,1 0 1,-1 1-1,-1 0 1,20 7-1,-30-10-24,1 1 0,0-1 0,0 0 0,0 1 0,-1-1 0,1 0 0,0 1 0,0-1 0,-1 1 0,1-1 0,0 1 0,-1-1 0,1 1 0,0 0 0,-1-1 0,1 1 0,-1 0 0,1-1 0,-1 1 0,0 0 0,1 0 0,-1 0 0,0-1 0,1 1 0,-1 0 0,0 0 0,0 0 0,0 0 0,0-1 0,1 1 0,-1 0 0,-1 0 0,1 0 0,0 0 0,0 0 0,0-1 0,0 1 0,-1 0 0,1 0 0,0 0 0,-1 0 0,1-1 0,0 1 0,-1 0 0,1-1 0,-1 1 0,1 0 0,-1-1 0,0 1 0,1 0 0,-1-1 0,0 1 0,1-1 0,-2 1 0,-46 30 0,10-14 0,0-1 0,-1-2 0,-50 11 0,-130 17 0,177-35 0,-258 33 112,-434 0 0,642-42 783,77-4-700,15 5-194,0 1 0,0-1 0,0 1 0,1-1 0,-1 1 0,0-1 0,0 1 0,0 0 0,1-1 0,-1 1 0,0-1 0,0 1 0,1 0 0,-1-1 0,0 1 0,1-1 0,-1 1 0,0 0 0,1-1 0,-1 1 0,1 0 0,-1 0 0,0-1 0,1 1 0,-1 0 0,1 0 0,0 0 0,35-14-1,0 1 0,0 2 0,1 2 0,40-5 0,842-92-742,-795 95 610,-10 1-11,386-24 111,-465 35 32,-35-1 0,0 0 0,0 0 0,0 0 0,0 0 0,-1 1 0,1-1 0,0 0 0,0 0 0,0 0 0,0 0 0,0 0 0,-1 0 0,1 0 0,0 0 0,0 0 0,0 0 0,0 0 0,0 0 0,0 1 0,0-1 0,-1 0 0,1 0 0,0 0 0,0 0 0,0 0 0,0 0 0,0 1 0,0-1 0,0 0 0,0 0 0,0 0 0,0 0 0,0 0 0,0 1 0,0-1 0,0 0 0,0 0 0,0 0 0,0 0 0,0 0 0,0 1 0,0-1 0,0 0 0,0 0 0,0 0 0,0 0 0,0 0 0,0 1 0,0-1 0,0 0 0,0 0 0,1 0 0,-1 0 0,0 0 0,0 0 0,0 1 0,0-1 0,0 0 0,0 0 0,1 0 0,-1 0 0,0 0 0,0 0 0,0 0 0,0 0 0,0 0 0,1 0 0,-58 21 0,-81 16-19,-241 30 1,274-51-104,27-4-69,-779 99 422,770-110-65,76-6-166,20-3 0,24-6 0,1 2 0,0 1 0,60-11 0,-74 17 0,778-113 0,-732 110 279,0 3-1,104 6 0,-161-1-254,-1 1 0,1 0 0,0 1 0,-1 0 0,0 0-1,11 5 1,-18-7-24,-1 1 0,1-1 0,-1 0 0,1 1 0,-1-1 0,1 0 0,-1 1 0,0-1 0,1 1 0,-1-1 0,1 1 0,-1-1 0,0 1 0,0 0 0,1-1 0,-1 1 0,0-1 0,0 1 0,0-1 0,1 1 0,-1 0 0,0-1 0,0 1 0,0 0 0,0-1 0,0 1 0,0-1 0,0 1 0,-1 0 0,1-1 0,0 1 0,0-1 0,0 1 0,-1 0 0,1-1 0,0 1 0,0-1 0,-1 1 0,1-1 0,-1 1 0,1-1 0,0 1 0,-1-1 0,1 1 0,-1-1 0,1 0 0,-1 1 0,1-1 0,-1 1 0,-13 9 0,0 0 0,-1-1 0,0-1 0,0 0 0,0-1 0,-1 0 0,-30 7 0,42-12 0,-103 31 0,-1-6 0,-123 17 0,-223-3 0,354-43 0,73-5 0,19-4 0,9 9 0,0 0 0,0 0 0,1 0 0,-1 0 0,1 0 0,-1 0 0,1 0 0,0 1 0,0-1 0,0 1 0,0-1 0,0 1 0,0-1 0,0 1 0,0 0 0,5-1 0,54-27 24,1 3-1,1 3 1,131-29-1,211-14-5770,-325 55 4942,-14 1 723,1 2 1,0 3 0,114 7-1,-178-2 82,0 1 0,1-1 0,-1 1 0,0-1 0,0 1 0,0 0 0,0 0 0,0 0 0,0 1 0,0-1 0,5 4 0,-7-5 0,-1 1 0,0-1 0,0 1 0,1-1 0,-1 0 0,0 1 0,0-1 0,0 1 0,1-1 0,-1 0 0,0 1 0,0-1 0,0 1 0,0-1 0,0 1 0,0-1 0,0 1 0,0-1 0,0 1 0,0-1 0,0 0 0,0 1 0,0-1 0,-1 1 0,1-1 0,0 1 0,0-1 0,-1 1 0,-17 17 0,-6-5 0,-1-1 0,0 0 0,0-2 0,-1-1 0,-50 11 0,22-6 0,-670 136 2601,-10-74 1,698-73-2602,-37 3 0,0-2 0,0-4 0,-78-10 0,147 9 0,1 1 0,-1 0 0,0-1 0,0 0 0,0 0 0,0 0 0,0 0 0,1-1 0,-1 1 0,1-1 0,-1 0 0,1 0 0,0 0 0,-1 0 0,-4-6 0,7 7 0,1 0 0,0 0 0,0 1 0,0-1 0,0 0 0,-1 0 0,1 0 0,0 0 0,0 0 0,0 0 0,1 1 0,-1-1 0,0 0 0,0 0 0,0 0 0,1 0 0,-1 1 0,0-1 0,1 0 0,-1 0 0,1 0 0,-1 1 0,1-1 0,0-1 0,34-26 0,-3 10 0,2 2 0,48-17 0,189-52 0,166-20-425,5 20 1,3 18-1,470-7 1,-869 72 592,96-1 528,-124 4-632,1 0 0,-1 2 0,1 0 0,32 10-1,-49-12-64,0-1 0,0 1 0,0 0-1,1 0 1,-1 0 0,0 1 0,0-1-1,-1 0 1,1 1 0,0 0 0,2 2-1,-3-3 4,-1-1 0,1 1-1,-1 0 1,1 0 0,-1 0-1,0 0 1,1 0-1,-1 0 1,0 0 0,0-1-1,0 1 1,0 0 0,0 0-1,0 0 1,0 0 0,0 0-1,0 0 1,0 0-1,-1 2 1,-1 1-96,0 0 0,0 0 0,-1 0 1,1 0-1,-1 0 0,0-1 0,0 0 0,-1 1 0,1-1 0,-5 3 0,-11 9-991,-1-1 1,-1 0-1,-37 16 0,-80 28 350,-1-13 1117,-3-5 1,-281 41 0,-287-19-1336,-448-35 753,1133-28 538,-1-1 1,-27-5-1,28-2 1954,25 8-2231,0 1 0,-1 0 0,1 0 0,0-1 0,-1 1 0,1 0 1,0 0-1,-1-1 0,1 1 0,0 0 0,-1-1 0,1 1 0,0 0 0,0-1 0,0 1 0,-1-1 0,1 1 0,0 0 1,0-1-1,0 1 0,0-1 0,0 1 0,0-1 0,0 1 0,0 0 0,0-1 0,0 1 0,0-1 0,1-1 6,1 0-1,-1 0 0,1 0 0,0 1 0,0-1 0,0 0 0,0 1 0,0 0 0,0-1 0,0 1 0,0 0 0,0 0 0,1 0 0,-1 0 0,3 0 0,51-16 12,0 2-1,68-8 0,-87 16-71,1603-164 683,-1627 171-689,297-3 0,-305 3 0,-1 1 0,1-1 0,-1 1 0,1 0 0,-1 0 0,0 0 0,1 0 0,-1 1 0,6 3 0,-9-5 0,-1 0 0,0 1 0,1-1 0,-1 1 0,1-1 0,-1 0 0,0 1 0,1-1 0,-1 1 0,0-1 0,0 1 0,1-1 0,-1 1 0,0-1 0,0 1 0,0-1 0,0 1 0,0-1 0,1 1 0,-1 0 0,0-1 0,0 1 0,0-1 0,-1 1 0,1-1 0,0 1 0,0-1 0,0 1 0,0-1 0,0 1 0,-1 0 0,1-1 0,0 0 0,0 1 0,-1-1 0,1 1 0,0-1 0,-1 1 0,1-1 0,-1 1 0,-6 5 0,0 0 0,0-1 0,0 0 0,-1 0 0,0-1 0,0 0 0,-11 4 0,-45 17 391,-124 29 1,-78-1 30,104-23-499,34-4 77,-347 76 0,444-92 0,32-9 0,0 0 0,0 0 0,0-1 0,0 1 0,0-1 0,0 1 0,0-1 0,0 1 0,0-1 0,0 0 0,0 1 0,0-1 0,0 0 0,0 0 0,1 0 0,-1 0 0,0 0 0,0 0 0,0 0 0,0 0 0,0 0 0,2-1 0,99 1 0,131-18 0,-80 4 0,-44 5 0,233-5 0,-324 17 0,-17 4 0,-31 9 0,-39 9 0,-1-3 0,-138 24 0,130-31 0,-474 63-298,-7-37-246,53-5 282,363-23 262,87-14 0,56 1 0,0 0 0,0 0 0,-1 0 0,1 0 0,0 0 0,0 0 0,0 0 0,-1 0 0,1 0 0,0 0 0,0 0 0,0 0 0,-1 0 0,1 0 0,0-1 0,0 1 0,0 0 0,-1 0 0,1 0 0,0 0 0,0 0 0,0 0 0,0-1 0,0 1 0,-1 0 0,1 0 0,0 0 0,0 0 0,0-1 0,0 1 0,0 0 0,0 0 0,0 0 0,0-1 0,0 1 0,0 0 0,-1 0 0,1 0 0,0-1 0,0 1 0,0 0 0,0 0 0,0 0 0,1-1 0,-1 1 0,0 0 0,0 0 0,0 0 0,0-1 0,0 1 0,0 0 0,0 0 0,0 0 0,0-1 0,0 1 0,1 0 0,-1 0 0,0 0 0,31-17 0,59-18 7,2 5 1,116-22-1,212-25-112,-409 75 98,499-66-348,-219 32 263,-251 29 192,-31 5-11,1 0-1,-1 0 0,0 1 1,1 0-1,-1 1 0,0 0 1,1 1-1,11 1 0,-18 4 69,-12 3-135,-13 3-14,-1-1 0,0 0 0,0-2 0,-25 7-1,15-5 49,-474 143 251,370-121-224,-233 25-1,302-56-82,68-2 0,0 0 0,0 0 0,0 0 0,1 0 0,-1 0 0,0 0 0,0-1 0,0 1 0,0 0 0,0 0 0,0 0 0,0 0 0,0 0 0,0 0 0,0 0 0,1-1 0,-1 1 0,0 0 0,0 0 0,0 0 0,0 0 0,0 0 0,0-1 0,0 1 0,0 0 0,0 0 0,0 0 0,0 0 0,0 0 0,0-1 0,0 1 0,0 0 0,-1 0 0,1 0 0,0 0 0,0 0 0,0 0 0,0-1 0,0 1 0,0 0 0,0 0 0,0 0 0,0 0 0,0 0 0,-1 0 0,1 0 0,0 0 0,0-1 0,0 1 0,0 0 0,0 0 0,0 0 0,0 0 0,-1 0 0,1 0 0,0 0 0,0 0 0,0 0 0,-1 0 0,36-13 0,83-20-186,206-29 1,148 14-505,1084 2-1614,-1282 53 2304,-98 7 0,-168-13 0,0 0 0,-1 1 0,1 0 0,-1 0 0,1 0 0,-1 1 0,9 5 0,-15-7 0,0-1 0,-1 1 0,1-1 0,-1 1 0,1-1 0,-1 1 0,1-1 0,-1 1 0,1-1 0,-1 1 0,1 0 0,-1-1 0,0 1 0,1 0 0,-1-1 0,0 1 0,1 0 0,-1 0 0,0-1 0,0 1 0,0 0 0,0 0 0,0-1 0,0 1 0,0 0 0,0 1 0,-1 0 0,0 0 0,0 0 0,0 0 0,-1 0 0,1 0 0,-1 0 0,1-1 0,-1 1 0,1 0 0,-1-1 0,0 1 0,0-1 0,-2 2 0,-12 6 60,0 0 0,-1 0 0,1-2 0,-36 11 0,-90 17 586,-394 46 541,-14-33-10,433-40-1122,-206 6-55,252-19 0,71 5 0,-1 0 0,1 0 0,-1 0 0,1 0 0,-1 0 0,1 0 0,-1 0 0,1 0 0,-1 0 0,1 0 0,-1 0 0,1-1 0,-1 1 0,1 0 0,-1 0 0,1 0 0,0-1 0,-1 1 0,1 0 0,-1-1 0,1 1 0,0 0 0,-1-1 0,1 1 0,0 0 0,-1-1 0,1 1 0,0 0 0,0-1 0,-1 1 0,1-1 0,0 1 0,0-1 0,0 1 0,-1-1 0,15-12 0,26-6 0,8 1 0,-40 13 0,-8 3 0,-62 7 0,-23 4 0,11-5-259,-510 12-6266,582-16 6525,0 1 0,0-1 0,0 0 0,-1 0 0,1 0 0,0-1 0,0 1 0,0-1 0,0 1 0,-1-1 0,1 0 0,0 1 0,0-1 0,0 0 0,1 0 0,-3-2 0,4 2 0,1-1 0,0 0 0,0 1 0,0-1 0,0 1 0,0-1 0,0 1 0,0 0 0,0 0 0,0-1 0,1 1 0,-1 0 0,0 0 0,1 0 0,-1 0 0,1 0 0,-1 1 0,1-1 0,0 0 0,-1 1 0,3-1 0,44-22 0,1 2 0,1 3 0,0 1 0,60-10 0,215-28 0,338 7 6784,-583 50-6784,-57 2 0,-19 3 0,-6-5 0,0 0 0,0 0 0,0-1 0,0 1 0,-1 0 0,1-1 0,-1 0 0,1 0 0,-1 1 0,-3 0 0,-44 15 0,0-2 0,-97 16 0,-114 0 0,260-31 0,-194 18 0,-209-8 0,361-16 0,43 6 0,0 0 0,-1 0 0,1 0 0,0 0 0,-1 0 0,1 0 0,0 0 0,-1-1 0,1 1 0,0 0 0,-1 0 0,1 0 0,0 0 0,0-1 0,-1 1 0,1 0 0,0 0 0,0-1 0,-1 1 0,1 0 0,0-1 0,0 1 0,0 0 0,0-1 0,0 1 0,-1 0 0,1-1 0,0 1 0,0 0 0,0-1 0,0 1 0,0-1 0,16-13 0,16 1 0,-1 2 0,2 1 0,48-9 0,-54 12 0,908-176 0,-839 170 0,-56 13 0,-40 0 0,0 0 0,0 0 0,0 0 0,0 1 0,1-1 0,-1 0 0,0 0 0,0 0 0,0 0 0,0 0 0,0 0 0,0 1 0,0-1 0,0 0 0,0 0 0,0 0 0,0 0 0,0 0 0,0 1 0,0-1 0,0 0 0,0 0 0,0 0 0,0 0 0,0 1 0,0-1 0,0 0 0,0 0 0,0 0 0,0 0 0,0 0 0,0 1 0,0-1 0,0 0 0,0 0 0,0 0 0,0 0 0,-1 0 0,1 1 0,0-1 0,0 0 0,0 0 0,0 0 0,0 0 0,0 0 0,-1 0 0,1 0 0,0 0 0,0 0 0,0 0 0,0 0 0,0 1 0,-1-1 0,1 0 0,0 0 0,0 0 0,0 0 0,0 0 0,-1 0 0,1 0 0,-31 13 0,-70 20-178,-206 39-1,-133-8-568,273-42 450,108-14 220,-514 64-196,9-44 342,534-29-69,-75-3 0,96 3 0,-1 0 0,1-1 0,-1 0 0,1-1 0,0 0 0,0 0 0,-12-7 0,21 10 0,-1 0 0,0 0 0,1 0 0,-1-1 0,1 1 0,-1 0 0,1-1 0,-1 1 0,1 0 0,-1-1 0,1 1 0,-1-1 0,1 1 0,-1-1 0,1 1 0,-1-1 0,1 1 0,0-1 0,-1 1 0,1-1 0,0 1 0,0-1 0,0 0 0,-1 1 0,1-1 0,0 0 0,0 1 0,0-1 0,0 1 0,0-1 0,0 0 0,0 1 0,0-1 0,0 0 0,0 1 0,0-1 0,1 0 0,-1 1 0,0-1 0,0 1 0,1-1 0,-1 0 0,0 1 0,1-1 0,-1 1 0,1-1 0,-1 1 0,0-1 0,1 1 0,-1 0 0,1-1 0,0 0 0,8-5 0,1 0 0,0 1 0,0 0 0,0 0 0,15-3 0,104-35 55,215-42-1,148 8 147,1029-39-294,-1433 113 93,-76 6 0,-22 2 0,-105 20 0,-157 14 0,188-28 0,-36 4-11,-566 57 239,644-72 296,42 0-518,0 0 0,0 0 0,0 1 0,-1-1 0,1 0 0,0 0 1,0 0-1,0 0 0,-1 0 0,1 0 0,0 0 0,0 0 0,0 0 0,-1 0 0,1 0 0,0 0 0,0 0 0,0 0 0,-1 0 0,1 0 0,0 0 0,0 0 0,0 0 0,-1 0 0,1 0 0,0 0 0,0 0 0,0 0 0,-1-1 0,1 1 0,0 0 0,0 0 1,0 0-1,0 0 0,0 0 0,-1 0 0,1-1 0,0 1 0,0 0 0,0 0 0,0 0 0,0-1 0,0 1 0,0 0 0,0 0 0,-1 0 0,1 0 0,0-1 0,0 1 0,0 0 0,0 0 0,0-1 0,0 1 0,0 0 0,0 0 0,0 0 0,0-1 0,0 1 1,1 0-1,-1 0 0,8-5 30,1 2 0,0-1 0,-1 1 1,2 1-1,9-3 0,220-43-38,248-16-1,-368 50-189,2012-104-1485,-2026 120 1677,-97 1 0,-31 2 0,-301 23 0,244-23 0,-289 14-386,-1905 26-1438,1960-46 2246,114-8-317,144-1-105,55 10 0,1 0 0,0 0 0,0 0 0,-1 0 0,1 0 0,0 0 0,-1 0 0,1 0 0,0-1 0,0 1 0,-1 0 0,1 0 0,0 0 0,-1 0 0,1 0 0,0 0 0,0 0 0,-1-1 0,1 1 0,0 0 0,0 0 0,0 0 0,-1-1 0,1 1 0,0 0 0,0 0 0,0-1 0,0 1 0,-1 0 0,1 0 0,0-1 0,0 1 0,0 0 0,0 0 0,0-1 0,0 1 0,0 0 0,0-1 0,0 1 0,0 0 0,0-1 0,0 1 0,0 0 0,0 0 0,0-1 0,0 1 0,0 0 0,0-1 0,0 1 0,0 0 0,1 0 0,-1-1 0,0 1 0,0 0 0,0 0 0,0-1 0,1 1 0,-1 0 0,0 0 0,1-1 0,9-4 0,1 1 0,0 0 0,0 0 0,0 1 0,16-2 0,328-45-7,17 30 107,-338 18-75,359-9 448,1889 2-3068,-2181 8 2453,-55 0 131,0 1 0,0 2 1,46 9-1,-78-5 41,-24 1 176,-32 5 190,-2-2-1,-63 7 1,71-12-404,-763 64 1085,-2-55 59,772-14-1134,-57 1 123,-132-4 907,199 0-830,18 3-201,1-1-1,0 1 1,0 0-1,0 0 1,0-1-1,0 1 1,0 0 0,0 0-1,0 0 1,0-1-1,1 1 1,-1 0-1,0 0 1,0 0 0,0-1-1,0 1 1,0 0-1,0 0 1,0 0 0,0-1-1,1 1 1,-1 0-1,0 0 1,0 0-1,0 0 1,0-1 0,1 1-1,-1 0 1,0 0-1,0 0 1,0 0-1,1 0 1,-1 0 0,0 0-1,0 0 1,0-1-1,1 1 1,-1 0 0,0 0-1,0 0 1,0 0-1,1 0 1,-1 0-1,0 0 1,0 0 0,1 0-1,-1 1 1,0-1-1,1 0 1,41-12-1,1 3 0,1 1 0,53-2 0,-2-1 0,1315-102-676,8 87 198,-1299 27 609,-101 1-131,-31 1 0,-48 3 0,-309 16 0,27-13-154,-132-3-459,-98-3-157,120 0-1181,-1612-13 539,1620-9 308,308 11 966,-212-40 0,339 47 252,0-2 0,1 1 0,0-1 1,-16-8-1,25 11-104,0 0 0,-1 0 0,1 0 1,0 0-1,0 0 0,-1 0 0,1-1 0,0 1 1,0 0-1,0 0 0,-1 0 0,1-1 0,0 1 0,0 0 1,0 0-1,0 0 0,-1-1 0,1 1 0,0 0 1,0 0-1,0-1 0,0 1 0,0 0 0,0 0 1,0-1-1,0 1 0,0 0 0,0 0 0,0-1 1,0 1-1,0 0 0,0-1 0,0 1 0,0 0 1,0 0-1,0-1 0,0 1 0,0 0 0,0 0 1,1-1-1,-1 1 0,0 0 0,0 0 0,0 0 0,0-1 1,1 1-1,-1 0 0,0 0 0,0 0 0,0-1 1,1 1-1,34-12 520,76-4-369,141-3-1,-246 19-155,322-13 295,2241-5 1074,-2007 20-1247,-250 0 233,-96 7 1080,-202-9-1380,0 2 0,-1-1 0,1 2 0,0 0 0,20 7 0,-34-10-60,1 0 0,-1 0 0,0 0 0,1 0 0,-1 1 0,0-1 0,0 0 0,1 0 0,-1 0 0,0 0 0,1 1 0,-1-1 0,0 0 0,0 0 0,1 1 0,-1-1 0,0 0 0,0 0 0,0 1 0,1-1 0,-1 0 0,0 1 0,0-1 0,0 0 0,0 1 0,0-1 0,0 0 0,0 1 0,0-1 0,0 0 0,0 1 0,0-1 0,0 0 0,0 1 0,0-1 0,0 0 0,0 1 0,0-1 0,0 0 0,0 1 0,0-1 0,0 0 0,-1 1 0,1-1 0,0 0 0,0 0 0,0 1 0,-1-1 0,-32 16 0,-161 22 0,-2327 190-1920,2205-225 2255,127-10 1008,183 6-1296,0 1 1,1-1 0,-1 0 0,0 0 0,1-1 0,-9-2 0,14 3-46,0 1-1,-1 0 0,1 0 1,0-1-1,0 1 1,0 0-1,-1 0 1,1-1-1,0 1 1,0 0-1,0-1 1,0 1-1,0 0 0,0 0 1,0-1-1,0 1 1,0 0-1,0-1 1,0 1-1,0 0 1,0-1-1,0 1 0,0 0 1,0 0-1,0-1 1,0 1-1,0 0 1,0-1-1,0 1 1,1 0-1,-1 0 0,0-1 1,0 1-1,0 0 1,1 0-1,-1-1 1,0 1-1,0 0 1,0 0-1,1 0 0,-1-1 1,0 1-1,0 0 1,1 0-1,-1 0 1,0 0-1,1 0 1,-1 0-1,0-1 1,1 1-1,-1 0 0,0 0 1,0 0-1,1 0 1,-1 0-1,0 0 1,1 0-1,17-6-29,1 1 0,32-6 0,177-18 28,1099-60-1874,5 71 0,-886 24 1874,-86 6 287,-339-11-224,58 1 393,-1 4 0,152 31-1,-225-36-456,0 0-1,0 0 1,0 1 0,0 0-1,-1 0 1,1 0-1,-1 0 1,1 1 0,-1-1-1,5 5 1,-9-6 2,1-1 0,-1 1 0,0-1 0,0 1 1,0-1-1,0 0 0,1 1 0,-1-1 0,0 1 1,0-1-1,0 1 0,0-1 0,0 1 0,0-1 1,0 1-1,0-1 0,0 1 0,0-1 0,-1 1 1,1-1-1,0 1 0,0-1 0,0 0 0,0 1 1,-1-1-1,1 1 0,0-1 0,-1 1 0,1-1 1,0 0-1,-1 1 0,1-1 0,0 0 0,-1 1 0,1-1 1,-1 0-1,-38 18 219,-132 17 776,-120 3-747,-109-4-273,-86-8-74,-1629 9 74,1711-44 24,101-11 0,119-8 0,179 27 0,0 0 0,0 0 0,-1 0 0,1-1 0,1 1 0,-1-1 0,0-1 0,0 1 0,1 0 0,-1-1 0,-7-7 0,12 10 0,0-1 0,-1 1 0,1-1 0,0 1 0,0-1 0,0 1 0,0-1 0,0 0 0,0 1 0,0-1 0,0 1 0,0-1 0,0 1 0,0-1 0,1 1 0,-1-1 0,0 0 0,0 1 0,0-1 0,1 1 0,-1 0 0,0-1 0,1 1 0,-1-1 0,0 1 0,1-1 0,-1 1 0,1 0 0,-1-1 0,0 1 0,1 0 0,-1-1 0,2 1 0,38-19 0,22 0 0,116-19 0,79 6 0,-150 20 0,1081-113-160,-1100 118 1989,-73 12-1430,-20 6-341,-14 3-58,-1-1 0,-1-1 0,0-1 0,-45 17 0,30-13 0,-135 56 357,-310 86 1,459-152-358,32-8 0,56-16 0,244-51-515,436-43-1,336 34-1201,258 37-573,-1092 54 2290,-228-11 0,-1 1 0,1 1 0,-1 0 0,29 10 0,-47-12 0,0-1 0,-1 0 0,1 0 0,0 1 0,-1-1 0,1 0 0,0 1 0,-1-1 0,1 1 0,0-1 0,-1 1 0,1-1 0,-1 1 0,1-1 0,-1 1 0,1 0 0,-1-1 0,1 1 0,-1 0 0,0-1 0,1 1 0,-1 0 0,0 0 0,0-1 0,1 1 0,-1 0 0,0 0 0,0 0 0,-1 1 0,1-1 0,-1 1 0,0-1 0,0 0 0,0 0 0,0 1 0,0-1 0,0 0 0,0 0 0,0 0 0,0 0 0,0 0 0,-1 0 0,1 0 0,0 0 0,-3 0 0,-18 10 0,-1-2 0,-1 0 0,-44 9 0,-193 33 0,-106-5-87,-118-4-259,-1180 31-933,2-64 130,1500-12 1495,123-3 217,40 6-554,0 0-1,0 0 1,0 0 0,0 0 0,1 0 0,-1 0-1,0 0 1,0 0 0,0 0 0,0 0-1,0 0 1,1 0 0,-1 0 0,0 0 0,0-1-1,0 1 1,0 0 0,0 0 0,1 0 0,-1 0-1,0 0 1,0 0 0,0-1 0,0 1 0,0 0-1,0 0 1,0 0 0,0 0 0,0 0 0,0-1-1,0 1 1,1 0 0,-1 0 0,0 0 0,0 0-1,0-1 1,0 1 0,0 0 0,0 0-1,0 0 1,0 0 0,-1-1 0,1 1 0,0 0-1,0 0 1,0 0 0,0 0 0,0-1 0,0 1-1,0 0 1,0 0 0,0 0 0,0 0 0,-1 0-1,1 0 1,0-1 0,0 1 0,0 0 0,0 0-1,0 0 1,0 0 0,-1 0 0,1 0 0,72-17 597,130-13-606,1503-94 724,12 110 143,-1474 14-846,182 1-21,-86 1-69,-257-2-19,-24-2 23,1 3 0,-1 2 0,70 14 0,-100-6 65,-28-11 0,0 0 0,0 1 0,0-1 0,1 0 0,-1 0 0,0 1 0,0-1 0,0 0 0,0 0 0,0 1 0,1-1 0,-1 0 0,0 0 0,0 1 0,0-1 0,0 0 0,0 1 0,0-1 0,0 0 0,0 1 0,0-1 0,0 0 0,0 0 0,0 1 0,0-1 0,-1 0 0,1 1 0,0-1 0,0 0 0,0 0 0,0 1 0,0-1 0,0 0 0,-1 0 0,1 1 0,0-1 0,0 0 0,-1 0 0,1 0 0,0 1 0,0-1 0,0 0 0,-1 0 0,1 0 0,0 0 0,-1 0 0,1 1 0,0-1 0,-1 0 0,-15 7 57,0-1 1,-1-1-1,-28 6 0,-509 85 1220,-19-37-544,-572-1-560,914-60-93,214 1-15,1 0 0,-1-2 0,-23-5 0,40 8-61,-1 0 0,0 0 0,0 0-1,0-1 1,0 1 0,1 0-1,-1-1 1,0 1 0,0-1 0,1 1-1,-1-1 1,0 1 0,1-1-1,-1 1 1,0-1 0,1 0 0,-1 1-1,1-1 1,-1 0 0,1 1-1,-1-1 1,1 0 0,0 0-1,-1 1 1,1-1 0,-1-1 0,2 0-2,0 1 0,0-1 0,-1 0 0,1 1 0,0-1 0,0 1 0,0-1 0,1 1 1,-1 0-1,0 0 0,1-1 0,-1 1 0,0 0 0,1 0 0,-1 0 0,1 0 0,0 1 1,1-2-1,31-13-2,0 1 0,1 1 0,0 2 0,73-12 0,-60 13 0,669-108 74,11 43 64,1 0-63,-637 61-75,-107 14 0,0 2 0,1 0 0,-1 0 0,-26 9 0,-23 6 0,-1602 267-304,390-173-43,1241-110 314,12 1 28,1-1 1,0-1-1,0-1 1,-1-1-1,1-1 0,0-1 1,-32-10-1,53 13 5,0 1 0,0 0 0,1 0 0,-1 0 0,0 0 0,0-1 0,1 1 0,-1 0 0,0-1 0,1 1 0,-1-1 0,0 1 0,1-1 0,-1 1 0,0-1 0,1 1 0,-1-1 0,1 1 0,-1-1 0,1 0 0,-1 1 0,1-1 0,0 0 0,-1 0 0,1 1 0,0-1 0,0 0 0,-1 0 0,1 1 0,0-1 0,0 0 0,0 0 0,0 0 0,0 1 0,0-1 0,0 0 0,0 0 0,0 0 0,1 1 0,-1-1 0,0 0 0,0 0 0,1 1 0,-1-1 0,0 0 0,1 1 0,-1-1 0,1 0 0,-1 1 0,1-1 0,0 0 0,36-27 0,-36 27 0,39-20 278,1 2-1,1 1 1,1 3 0,52-12-1,-86 24-238,730-165-121,14 54-427,-723 110 509,396-41 0,-401 43 0,0 2 0,48 6 0,-71-5 0,1-1 0,-1 0 0,0 1 0,0-1 0,0 1 0,0 0 0,0-1 0,-1 1 0,1 0 0,0 0 0,0 1 0,0-1 0,-1 0 0,3 3 0,-3-4 0,-1 1 0,0 0 0,0-1 0,1 1 0,-1 0 0,0-1 0,0 1 0,0 0 0,0-1 0,0 1 0,0 0 0,0 0 0,0-1 0,0 1 0,0 0 0,0-1 0,0 1 0,-1 0 0,1-1 0,0 1 0,-1 0 0,1-1 0,0 1 0,-1-1 0,1 1 0,0 0 0,-2 0 0,-4 5 0,0 0 0,-1 0 0,0-1 0,0 0 0,-12 6 0,-52 25 0,-1-3 0,-138 42 0,-135 24-129,-4-15 0,-555 60-1,704-127 130,180-16 0,-1 0 0,0-2 0,-26-3 0,47 4 0,-1 0 0,0 0 0,0 0 0,1 0 0,-1 0 0,0 0 0,1-1 0,-1 1 0,1 0 0,-1 0 0,0-1 0,1 1 0,-1 0 0,1-1 0,-1 1 0,1-1 0,-1 1 0,1-1 0,-1 1 0,1-1 0,-1 1 0,1-1 0,0 1 0,-1-1 0,1-1 0,0 1 0,0 1 0,0-1 0,1 0 0,-1 0 0,0 0 0,1 0 0,-1 0 0,1 0 0,-1 0 0,1 0 0,0 1 0,-1-1 0,1 0 0,0 1 0,-1-1 0,1 0 0,0 1 0,1-2 0,27-16 0,1 2 0,0 0 0,1 2 0,0 2 0,39-11 0,-20 6 0,172-54-2342,346-62-1,234 13 1033,-519 88 1124,-96 21 186,-179 11 0,-1 0 0,1 0 0,0 1 0,-1 0 0,0 1 0,15 4 0,-21-6 0,-1 0 0,1 0 0,-1 0 0,1 1 0,-1-1 0,0 0 0,1 0 0,-1 1 0,1-1 0,-1 0 0,0 1 0,1-1 0,-1 1 0,0-1 0,0 0 0,1 1 0,-1-1 0,0 1 0,0-1 0,1 0 0,-1 1 0,0-1 0,0 1 0,0-1 0,0 1 0,0-1 0,0 1 0,0-1 0,0 1 0,0-1 0,0 1 0,0-1 0,0 1 0,0-1 0,0 1 0,0-1 0,0 1 0,-1-1 0,1 1 0,0-1 0,0 0 0,-1 1 0,1-1 0,0 1 0,0-1 0,-1 0 0,1 1 0,0-1 0,-1 0 0,1 1 0,-1-1 0,-9 7 0,-1 0 0,0-1 0,0 0 0,0-1 0,-1 0 0,1-1 0,-17 4 0,-93 23 266,-160 21 0,-156-6 2861,424-45-3011,-492 37 335,-2131 39-3338,2328-84 2615,123-7 272,137 3 113,47 10-99,0 1-1,0 0 0,0-1 1,0 1-1,0-1 1,0 1-1,0-1 1,0 1-1,0-1 1,0 1-1,0-1 1,0 0-1,0 0 0,1 1 1,-1-1-1,0 0 1,1 0-1,-1 0 1,1 0-1,-2-1 1,3 1 1,-1 0 0,0 0 1,0 0-1,0 0 0,1 0 0,-1 0 1,0 0-1,1 1 0,-1-1 1,1 0-1,-1 0 0,1 0 1,0 1-1,-1-1 0,1 0 0,0 0 1,-1 1-1,1-1 0,0 1 1,0-1-1,-1 1 0,1-1 1,1 0-1,45-21 352,15 2-254,68-13 0,203-27-113,150-10-65,151-6-194,1717-107-2308,-1635 153 2567,-98 13-285,-131 10-855,-148 7 854,-136 11 285,-194-11 49,-1 1 0,1 0 1,-1 0-1,1 1 1,-1 0-1,0 1 0,1 0 1,9 5-1,-18-8-20,1 1 0,-1-1 1,0 0-1,1 0 0,-1 1 0,1-1 0,-1 1 0,0-1 0,1 0 0,-1 1 1,0-1-1,0 1 0,1-1 0,-1 1 0,0-1 0,0 1 0,0-1 1,0 1-1,0-1 0,1 1 0,-1-1 0,0 1 0,0-1 0,0 1 0,0-1 1,0 1-1,-1-1 0,1 1 0,0-1 0,0 2 0,-18 16 844,-13-2-805,0 0 0,-1-3 0,0 0 0,-1-2 0,-51 10 0,43-10-33,-866 162 2140,-16-82-1281,-1874 18-4646,2630-112 4452,127-5-389,40 7-299,0 1 0,-1 0 0,1 0-1,0 0 1,0-1 0,-1 1 0,1 0 0,0 0-1,0-1 1,0 1 0,0 0 0,0 0 0,-1-1-1,1 1 1,0 0 0,0-1 0,0 1 0,0 0-1,0-1 1,0 1 0,0 0 0,0 0 0,0-1-1,0 1 1,0 0 0,0-1 0,0 1 0,0 0-1,0-1 1,1 1 0,-1 0 0,0 0 0,0-1-1,0 1 1,0 0 0,0 0 0,1-1 0,-1 1-1,0 0 1,0 0 0,0-1 0,1 1 0,-1 0-1,0 0 1,0 0 0,1 0 0,-1-1 0,0 1-1,1 0 1,-1 0 0,1 0 0,9-6 231,1 1 1,1 0 0,-1 1-1,15-4 1,182-39 139,152-9-305,155-2 233,1756-64-2324,9 108 1668,-1863 18-658,-137 7 754,-245-9 250,0 2 0,44 11 0,-76-15 16,0 1 0,0 0 0,0 0 0,0 0 0,-1 1 0,1-1 0,0 1 0,0-1 0,-1 1 0,4 3 0,-6-5-3,1 1 1,-1-1 0,0 1 0,1-1-1,-1 1 1,0-1 0,0 1 0,1-1-1,-1 1 1,0 0 0,0-1 0,0 1-1,0-1 1,0 1 0,0-1 0,0 1-1,0 0 1,0-1 0,0 1 0,0-1-1,0 1 1,0 0 0,0-1 0,-1 1-1,1-1 1,0 1 0,0-1 0,-1 1-1,1-1 1,0 1 0,-1 0 0,-4 4 113,0-1 0,0 0 0,-1 0 0,1-1 0,-1 0 0,0 1 0,0-2 0,-6 3 0,-72 24-9,0-3-1,-167 26 0,-1148 136 1509,-20-93-2456,-8-56 830,1150-39 0,257 0 0,-1-1 0,1-1 0,0-1 0,-36-9 0,55 12 0,1 0 0,-1 0 0,0 0 0,1-1 0,-1 1 0,0 0 0,1-1 0,-1 1 0,0-1 0,1 1 0,-1-1 0,1 1 0,-1-1 0,1 1 0,-1-1 0,1 1 0,-1-1 0,1 0 0,-1 1 0,1-1 0,0 1 0,-1-1 0,1 0 0,0 0 0,0 1 0,-1-1 0,1 0 0,0-1 0,1 1 0,-1-1 0,1 1 0,-1 0 0,1-1 0,0 1 0,0 0 0,0 0 0,0 0 0,0-1 0,0 1 0,0 0 0,0 0 0,0 0 0,0 1 0,3-2 0,13-8 0,0 2 0,1 0 0,0 1 0,21-5 0,387-87 14,16 34 74,-407 60-80,2217-191 278,-2217 195-334,425-16-503,-330 22 551,-123-5 42,-1 1 0,1 0-1,0 0 1,0 1 0,-1-1 0,11 5 0,-17-6-19,0 0 0,1 1 1,-1-1-1,1 0 1,-1 1-1,0-1 1,1 0-1,-1 1 0,0-1 1,1 0-1,-1 1 1,0-1-1,0 1 0,1-1 1,-1 0-1,0 1 1,0-1-1,0 1 0,0-1 1,0 1-1,1-1 1,-1 1-1,0-1 0,0 1 1,0-1-1,0 1 1,0-1-1,0 1 1,-1-1-1,1 0 0,0 1 1,0-1-1,0 1 1,0-1-1,0 1 0,-1-1 1,1 1-1,0-1 1,0 0-1,-1 1 0,1-1 1,0 1-1,-1-1 1,1 0-1,0 0 0,-1 1 1,1-1-1,-1 0 1,0 1-1,-4 3 86,-1 1 0,0-1-1,0 0 1,0-1 0,-1 0 0,-8 4 0,-95 33 658,-2-4 1,-176 33 0,225-56-726,-960 153-657,-11-82-133,873-77 659,152-7 89,0 0 0,0 0 0,0-1 0,-18-4 0,26 5 0,1 0 0,0 0 0,0 0 0,0 0 0,-1 0 0,1 0 0,0 0 0,0-1 0,0 1 0,-1 0 0,1 0 0,0 0 0,0 0 0,0 0 0,-1-1 0,1 1 0,0 0 0,0 0 0,0 0 0,0 0 0,0-1 0,0 1 0,-1 0 0,1 0 0,0-1 0,0 1 0,0 0 0,0 0 0,0 0 0,0-1 0,0 1 0,0 0 0,0 0 0,0-1 0,0 1 0,0 0 0,0 0 0,0-1 0,0 1 0,0 0 0,1 0 0,-1 0 0,0-1 0,0 1 0,0 0 0,0 0 0,0 0 0,0-1 0,1 1 0,-1 0 0,0 0 0,0 0 0,0 0 0,0 0 0,1-1 0,-1 1 0,0 0 0,36-17 0,45-8 0,2 4 0,108-14 0,-140 27 0,1284-151-68,14 99 0,-1302 59 58,374 0 461,-391 2-407,53 8 0,-82-9-44,1 0 0,-1 0 0,1 0 0,-1 0 0,0 0 0,1 0 0,-1 1 0,0-1 0,1 1 0,-1-1 0,0 1 0,1-1 0,-1 1 0,0 0 0,0-1 0,0 1 0,0 0 0,0 0 0,0 0 0,0 0 0,0 0 0,0 0 0,0 0 0,0 0 0,0 0 0,-1 1 0,2 0 0,-3 0 0,-1 0 0,1-1 0,0 1 0,0-1 0,-1 1 0,1-1 0,-1 1 0,1-1 0,-1 0 0,1 0 0,-1 0 0,0 0 0,0 0 0,1 0 0,-1 0 0,0 0 0,0-1 0,-3 1 0,-45 14 0,0-2 0,-1-2 0,-55 4 0,46-7 0,-239 29 0,-98-3-133,-96-5-400,-3086 97-3334,3139-124 2735,127-3 157,143-8-1793,140 0 2190,29 9 580,1 0 0,0-1 0,0 1 0,0 0 0,0 0 0,-1-1 0,1 1 0,0 0 0,0-1 1,0 1-1,0 0 0,0 0 0,0-1 0,0 1 0,0 0 0,0-1 0,0 1 0,0 0 0,0 0 0,0-1 0,0 1 0,0 0 0,0-1 0,0 1 0,0 0 0,0 0 0,1-1 1,-1 1-1,0 0 0,0 0 0,0-1 0,0 1 0,0 0 0,1 0 0,-1 0 0,0-1 0,0 1 0,1 0 0,-1 0 0,0 0 0,0-1 0,1 1 0,-1 0 0,0 0 0,0 0 0,1 0 1,-1 0-1,0 0 0,1 0 0,-1 0 0,1 0 0,18-8 219,0 2 0,1 1-1,35-6 1,187-26 0,85-7-58,113-1 490,2460-102-1312,-1661 137 4848,-1092 13-3367,-107 2-816,-40-5-6,0 0 0,1 0-1,-1 0 1,0 0-1,1 0 1,-1 0 0,0 0-1,1 0 1,-1 0 0,0 0-1,1 0 1,-1 0-1,0 0 1,1 1 0,-1-1-1,0 0 1,0 0-1,1 0 1,-1 0 0,0 1-1,0-1 1,1 0-1,-1 0 1,0 1 0,0-1-1,1 0 1,-1 0-1,0 1 1,0-1 0,0 0-1,0 1 1,0-1 0,0 0-1,1 1 1,-1-1-1,0 0 1,0 1 0,0-1-1,0 0 1,0 1-1,0-1 1,-5 4 37,0-1-1,0 1 1,-1-1-1,1-1 1,-1 1-1,0-1 1,1 0-1,-10 2 1,-116 35 760,-179 27 0,-777 86 229,-14-57-876,751-73-150,109-17 0,221-5 0,-1-1 0,1 0 0,-36-9 0,55 10 0,0 0 0,1 0 0,-1 0 0,0-1 0,0 1 0,1 0 0,-1 0 0,0-1 0,0 1 0,1-1 0,-1 1 0,0-1 0,1 1 0,-1-1 0,1 1 0,-1-1 0,1 1 0,-1-1 0,1 0 0,-1 1 0,1-1 0,-1 0 0,0 0 0,2 0 0,-1 0 0,1 0 0,-1 0 0,0 0 0,1 0 0,0 0 0,-1 0 0,1 0 0,0 1 0,-1-1 0,1 0 0,0 0 0,0 1 0,-1-1 0,1 0 0,0 1 0,0-1 0,0 1 0,0 0 0,1-1 0,24-10 0,-1 1 0,1 2 0,30-6 0,198-33 0,129-1-410,1521-82-1972,1 109 617,-1726 24 1765,-165-2 88,0-1 1,0 2 0,26 6 0,-39-8-67,-1 0 0,1 0 0,-1 0 0,1 0 0,-1 0 1,0 0-1,1 0 0,-1 0 0,1 0 0,-1 0 1,1 0-1,-1 1 0,0-1 0,1 0 0,-1 0 0,0 0 1,1 1-1,-1-1 0,1 0 0,-1 0 0,0 1 1,1-1-1,-1 0 0,0 1 0,0-1 0,1 0 1,-1 1-1,0-1 0,0 1 0,0-1 0,1 0 0,-1 1 1,0-1-1,0 1 0,0-1 0,0 0 0,0 1 1,0-1-1,0 1 0,0-1 0,0 1 0,0-1 0,0 1 1,0-1-1,0 0 0,0 1 0,0-1 0,-1 1 1,1-1-1,0 0 0,0 1 0,0-1 0,-1 1 1,1-1-1,0 0 0,0 1 0,-1-1 0,1 0 0,0 1 1,-1-1-1,1 0 0,0 0 0,-2 1 0,-7 4 123,-1-1 0,0 0-1,0 0 1,-1-1-1,-13 2 1,-167 37 1906,-99 12-1539,-99 10-672,-105-2-483,-2270 97-2716,2423-157 3359,139-10 0,150-1 0,51 9 0,1 0 0,-1 0 0,0 0 0,1-1 0,-1 1 0,1 0 0,-1 0 0,0 0 0,1 0 0,-1-1 0,1 1 0,-1 0 0,1-1 0,-1 1 0,1 0 0,-1-1 0,1 1 0,-1-1 0,1 1 0,0-1 0,-1 1 0,1-1 0,-1 1 0,1-1 0,0 1 0,0-1 0,-1 1 0,1-1 0,0 1 0,0-2 0,4-2 0,0 1 0,0 0 0,1 0 0,-1 0 0,1 0 0,0 1 0,0 0 0,0 0 0,0 0 0,0 1 0,0-1 0,7 0 0,183-44 0,115-7 92,1265-99 200,11 116 2234,-1534 36-2263,14 0-159,109 12 1,-140-2-105,-35-4 0,-16 3 0,-136 31 1358,104-29-966,-298 62-392,-3-15 0,-688 24 0,1026-81 0,-21-3 0,32 2 0,0 0 0,0 0 0,0 0 0,0 0 0,0 0 0,0 0 0,0 0 0,0 0 0,1 0 0,-1 0 0,0 0 0,0 0 0,0 0 0,0 0 0,0 0 0,0 0 0,0 0 0,0 0 0,0 0 0,0 0 0,0 0 0,1 0 0,-1 0 0,0 0 0,0 0 0,0-1 0,0 1 0,0 0 0,0 0 0,0 0 0,0 0 0,0 0 0,0 0 0,0 0 0,0 0 0,0 0 0,0 0 0,0-1 0,0 1 0,0 0 0,0 0 0,0 0 0,0 0 0,0 0 0,0 0 0,0 0 0,0 0 0,0 0 0,0-1 0,0 1 0,0 0 0,0 0 0,0 0 0,0 0 0,0 0 0,-1 0 0,1 0 0,0 0 0,0 0 0,0 0 0,0 0 0,0 0 0,0 0 0,0-1 0,0 1 0,22-8 0,390-88 4,17 26-71,-421 69 64,1221-142-325,-885 104 328,-290 29 0,-54 10 0,0 0 0,0 0 0,0 0 0,0 0 0,0 0 0,0 0 0,0-1 0,0 1 0,0 0 0,0 0 0,0 0 0,0 0 0,0 0 0,0 0 0,0 0 0,0 0 0,0 0 0,0-1 0,0 1 0,0 0 0,0 0 0,0 0 0,0 0 0,0 0 0,0 0 0,1 0 0,-1 0 0,0 0 0,0 0 0,0-1 0,0 1 0,0 0 0,0 0 0,-34 0 0,-315 14 0,6-6-230,-2323 8-921,2663-17 1151,-438-17 0,402 12 0,37 3 0,9 0 0,63-5 0,-65 8 0,1052-50-197,16 42-64,-792 8 243,714 0 18,-854 2 0,-114 2 0,-36 1 0,-58 5 0,-1193 73-533,-6-54-932,-1007-16-2618,2013-21 3981,224 6 396,-53-8-1,88 10-286,0 0 0,1 0 1,-1-1-1,0 1 0,0 0 1,1 0-1,-1 0 0,0 0 1,1-1-1,-1 1 0,0 0 1,1-1-1,-1 1 0,1 0 1,-1-1-1,1 1 0,-1-1 1,1 1-1,-1-1 0,1 1 1,-1-1-1,1 0 0,-1 0 1,16-8 344,12 2 156,0 2 0,36-2 0,180-12 223,108-8 666,2163-62-2387,-2106 93-114,-77 7 827,-251-9 360,0 5-1,145 29 0,-215-33 58,-1 0 0,0 0 0,0 1-1,10 5 1,-19-9-124,1 0 0,0 1 0,-1-1 0,1 0 0,-1 1 0,1-1-1,-1 0 1,1 1 0,-1-1 0,1 1 0,-1-1 0,0 1 0,1-1-1,-1 1 1,0-1 0,1 1 0,-1-1 0,0 1 0,0-1 0,1 1 0,-1 0-1,0-1 1,0 1 0,0-1 0,0 1 0,0 1 0,-1-1 19,0 0 1,1 0 0,-1 0-1,0 0 1,-1 0 0,1 0-1,0 0 1,0 0 0,0 0-1,0 0 1,-1-1 0,1 1-1,0-1 1,-1 1 0,1-1-1,0 1 1,-3-1 0,-41 11 808,0-3-1,-88 5 1,76-8-689,-1160 63-492,13-46 0,1121-21 337,-209-9 0,290 8 0,-1 1 0,0-1 0,1-1 0,-1 1 0,1 0 0,-1-1 0,1 1 0,-1-1 0,1 1 0,-1-1 0,1 0 0,0 0 0,0 0 0,-5-4 0,10 4 0,1-1 0,-1 1 0,0 0 0,1-1 0,-1 1 0,1 1 0,0-1 0,-1 0 0,1 1 0,5 0 0,844-46-92,-718 43 37,1420-17 1688,-1546 20-1633,31 2 0,-40-2 0,0 0 0,0 0 0,0 0 0,1 0 0,-1 0 0,0 0 0,0 0 0,0 0 0,0 0 0,0 0 0,1 0 0,-1 0 0,0 0 0,0 0 0,0 1 0,0-1 0,0 0 0,0 0 0,1 0 0,-1 0 0,0 0 0,0 0 0,0 0 0,0 0 0,0 0 0,0 1 0,0-1 0,0 0 0,0 0 0,0 0 0,1 0 0,-1 0 0,0 0 0,0 1 0,0-1 0,0 0 0,0 0 0,0 0 0,0 0 0,0 0 0,0 1 0,0-1 0,0 0 0,0 0 0,0 0 0,0 0 0,0 0 0,-1 1 0,1-1 0,0 0 0,0 0 0,0 0 0,0 0 0,0 0 0,0 0 0,0 1 0,0-1 0,0 0 0,-21 11 0,-65 20 0,-104 25 0,-105 9 0,208-46 0,-75 18-34,57-11 124,-2-5 1,-115 9-1,207-29 63,0-1 1,-1 0 0,1-1 0,-15-3 0,27 4-138,0-1 0,0 1 0,0-1 0,0 0 0,1 0 0,-1 0-1,0-1 1,1 1 0,-1 0 0,1-1 0,-1 0 0,1 0 0,0 1 0,-1-1 0,1-1 0,0 1 0,0 0 0,1 0 0,-1-1 0,0 1 0,1-1 0,0 1-1,-1-1 1,1 0 0,-1-4 0,1 2-16,1-1 0,0 1 0,-1 0 0,2-1 0,-1 1 0,1 0 0,0-1 0,0 1 0,0 0 0,1 0 0,-1 0 0,4-6 0,3-5 0,0 0 0,17-23 0,18-17 0,1 2 0,3 2 0,2 2 0,3 3 0,59-44 0,-97 80 0,1 0 0,0 1 0,0 1 0,1 0 0,1 2 0,31-12 0,-47 18 0,1 1 0,-1 0 0,1-1 0,-1 1 0,1 0 0,-1 0 0,1 0 0,-1 0 0,1 0 0,-1 0 0,1 0 0,-1 1 0,1-1 0,1 1 0,-3 0 0,1-1 0,-1 1 0,0 0 0,0-1 0,0 1 0,0-1 0,1 1 0,-1 0 0,0-1 0,0 1 0,0-1 0,0 1 0,0 0 0,0-1 0,-1 1 0,1-1 0,0 1 0,0-1 0,0 1 0,-1 0 0,1-1 0,0 1 0,0-1 0,-1 1 0,1-1 0,0 1 0,-1-1 0,1 0 0,-1 1 0,1-1 0,-1 1 0,1-1 0,-1 0 0,1 1 0,-1-1 0,0 1 0,-16 14 0,-1 1 0,0-2 0,-1-1 0,-31 17 0,-92 41 0,79-42 0,41-16 0,22-13 0,0 0 0,0 0 0,0 0 0,0 0 0,0 0 0,0 0 0,0 0 0,1 0 0,-1 0 0,0 0 0,0 0 0,0 0 0,0 0 0,0 0 0,0 0 0,0 0 0,0 0 0,1 0 0,-1 0 0,0 0 0,0 0 0,0 0 0,0 0 0,0 0 0,0 0 0,0 0 0,0 0 0,1 0 0,-1 1 0,0-1 0,0 0 0,0 0 0,0 0 0,0 0 0,0 0 0,0 0 0,0 0 0,0 0 0,0 0 0,0 1 0,0-1 0,0 0 0,0 0 0,0 0 0,0 0 0,0 0 0,0 0 0,0 0 0,0 1 0,0-1 0,0 0 0,0 0 0,0 0 0,0 0 0,0 0 0,0 0 0,0 0 0,0 0 0,0 1 0,0-1 0,0 0 0,0 0 0,0 0 0,0 0 0,46-8 0,144-35 0,315-32 0,-492 74 0,15-1 0,46 3 0,-68-1 0,0 1 0,0-1 0,0 1 0,-1 1 0,1-1 0,0 1 0,-1 0 0,1 0 0,-1 1 0,0 0 0,1-1 0,-2 2 0,1-1 0,5 5 0,-9-7 0,0 1 0,0-1 0,0 1 0,0 0 0,-1 0 0,1-1 0,0 1 0,-1 0 0,0 0 0,1 0 0,-1-1 0,0 1 0,0 0 0,0 0 0,0 0 0,0 0 0,0 0 0,-1-1 0,1 1 0,0 0 0,-1 0 0,0 0 0,1-1 0,-1 1 0,0 0 0,0-1 0,0 1 0,-2 1 0,-5 23 0,8-26 0,0 1 0,1 0 0,-1 0 0,0 0 0,0 0 0,1-1 0,-1 1 0,0 0 0,1 0 0,-1 0 0,1-1 0,-1 1 0,1 0 0,0-1 0,-1 1 0,1 0 0,0-1 0,-1 1 0,1-1 0,0 1 0,0-1 0,-1 1 0,1-1 0,0 0 0,0 1 0,0-1 0,-1 0 0,3 1 0,14 3 0,1 0 0,0-2 0,0 0 0,0 0 0,0-2 0,25-2 0,1 1 0,661-20-930,-26 0-596,-511 18 688,1370-3-1514,-1105 35 2169,-410-26 271,-1 1 0,29 9 0,-49-12-23,0 0 0,1-1 0,-1 1-1,0 0 1,0 1 0,0-1 0,0 0 0,0 1-1,0-1 1,0 1 0,0-1 0,-1 1-1,4 3 1,-5-4-40,0 0-1,0 0 1,1 0-1,-1 0 1,0-1 0,0 1-1,0 0 1,-1 0-1,1 0 1,0 0-1,0 0 1,0-1 0,0 1-1,-1 0 1,1 0-1,0 0 1,-1-1 0,1 1-1,-1 0 1,1 0-1,-1-1 1,1 1-1,-1 0 1,0-1 0,1 1-1,-1-1 1,0 1-1,1-1 1,-1 1 0,0-1-1,0 1 1,1-1-1,-1 0 1,0 1-1,-1-1 1,-18 8 398,1-1 0,-1-1-1,1 0 1,-2-2 0,-28 3-1,32-4-375,-501 55 1143,-27-26-2619,534-31 1393,-1763 51-2197,-4-52 441,1723-4 1953,55 0 24,14 0 55,90-13 1054,1189-84 0,-3 84-699,-1280 16-595,56 1 0,12-1 0,0 2 0,103 17 0,-173-17 0,0 1 0,0 0 0,0 0 0,0 0 0,8 5 0,-16-7 0,1 0 0,-1 0 0,0 1 0,0-1 0,1 0 0,-1 0 0,0 0 0,1 1 0,-1-1 0,0 0 0,0 0 0,1 0 0,-1 1 0,0-1 0,0 0 0,0 1 0,0-1 0,1 0 0,-1 1 0,0-1 0,0 0 0,0 0 0,0 1 0,0-1 0,0 0 0,0 1 0,0-1 0,0 1 0,0-1 0,0 0 0,0 1 0,0-1 0,0 0 0,0 1 0,0-1 0,0 0 0,0 0 0,0 1 0,-1-1 0,1 0 0,0 1 0,0-1 0,-30 16 0,-58 8 0,-174 24 0,-762 60-758,-12-61 399,722-42 1688,272-8-1329,42 3 0,0 0 0,0 0 0,0 0 0,1 0 0,-1 0 0,0 0 0,0 0 0,0 0 0,0 0 0,0-1 0,1 1 0,-1 0 0,0 0 0,0 0 0,0 0 0,0 0 0,0 0 0,0 0 0,0 0 0,1-1 0,-1 1 0,0 0 0,0 0 0,0 0 0,0 0 0,0 0 0,0 0 0,0-1 0,0 1 0,0 0 0,0 0 0,0 0 0,0 0 0,0 0 0,0-1 0,0 1 0,0 0 0,0 0 0,0 0 0,0 0 0,0-1 0,0 1 0,0 0 0,0 0 0,0 0 0,0 0 0,0 0 0,0 0 0,-1-1 0,1 1 0,0 0 0,0 0 0,0 0 0,0 0 0,72-15 0,1367-100 644,-836 101-644,-550 16 0,-101 5 0,-790 54-796,2-36 124,831-25 683,-45 2 94,-257-5 453,255-5-558,52 8 0,0 0 0,0-1 0,-1 1 0,1 0 0,0 0 0,-1 0 0,1 0 0,0 0 0,0 0 0,-1 0 0,1 0 0,0 0 0,0-1 0,-1 1 0,1 0 0,0 0 0,0 0 0,-1-1 0,1 1 0,0 0 0,0 0 0,0-1 0,0 1 0,-1 0 0,1 0 0,0-1 0,0 1 0,0 0 0,0 0 0,0-1 0,0 1 0,0 0 0,0-1 0,0 1 0,0 0 0,0 0 0,0-1 0,0 1 0,0 0 0,0-1 0,22-12 0,41-9 0,2 4 0,0 2 0,117-13 0,-106 18 0,1866-230 969,-1894 233-969,-103 5 0,-248 9 0,236-3 0,-278 11-337,-124 12-1009,-148 4 1009,-147-4 337,-2915 23-6443,3285-49 6084,301 0 339,8 1 134,-110-13 0,193 12-69,-1 0-1,1 0 1,0 0-1,-1-1 1,1 1-1,0 0 1,0-1-1,-1 0 0,1 1 1,0-1-1,0 0 1,0 0-1,0 0 1,0 0-1,0-1 1,-2-1-1,5 2 11,0-1 0,-1 1 0,1 0 0,0-1 1,0 1-1,0 0 0,1 0 0,-1 0 0,0 0 0,0 0 0,1 0 0,-1 0 0,0 0 0,1 1 0,-1-1 0,1 0 0,-1 1 0,1-1 0,2 1 0,37-16 1495,0 1 0,55-10 0,722-135 845,25 43-4342,-150 37-736,2252-167-2714,-2446 216 4434,-127 12 853,-140 19 637,-170 9-371,-61-9-140,0 0 0,0 0 0,-1 0 0,1 0 1,0 0-1,-1 1 0,1-1 0,0 0 0,-1 0 0,1 1 0,-1-1 0,1 0 0,0 1 0,-1-1 0,1 1 0,-1-1 0,1 0 0,-1 1 0,1 0 0,-1-1 0,1 1 1,-1-1-1,0 1 0,1-1 0,-1 1 0,0 0 0,1-1 0,-1 1 0,0 0 0,0-1 0,0 1 0,0 0 0,1 0 0,-2 1 36,0-1-1,0 1 1,-1 0 0,1-1-1,0 0 1,0 1 0,-1-1-1,1 0 1,-1 0 0,1 0-1,-1 0 1,1 0-1,-1 0 1,-2 1 0,-49 20 789,-146 31-403,-120 6-438,-121 5 353,-153 4 1060,-192-1-1059,-1422 41-1950,-11-70 0,1727-38 1596,189-9 0,190-1 0,101 5 0,12 0 0,50-10 0,136-14 0,121-9 0,123-10 67,125-6 202,1398-60 934,-2 91-101,-1427 32-1331,-108 11-685,-315-13 838,1 3-1,169 41 1,-261-48 130,0 0 0,0 1 0,-1 0 0,1 1-1,-1 0 1,13 8 0,-22-12-17,0 0 0,0-1-1,0 1 1,0 0 0,-1-1 0,1 1-1,0 0 1,0 0 0,0 0 0,-1 0-1,1 0 1,-1 0 0,1 0 0,0 0-1,-1 0 1,0 0 0,1 0 0,-1 0-1,0 0 1,1 0 0,-1 0 0,0 0-1,0 0 1,0 1 0,0-1 0,0 0-1,0 0 1,0 0 0,-1 0 0,1 0-1,0 1 1,0-1 0,-1 0 0,1 0-1,-1 0 1,1 0 0,-1 0 0,0 0-1,1 0 1,-1 0 0,0-1 0,1 1-1,-1 0 1,0 0 0,-1 0 0,-5 4 98,1 0 1,-1 0 0,-1-1 0,1 0 0,-13 4 0,-60 20 900,-1-5 0,-114 19 0,-128 13-1108,-107 2-214,-2143 140-3089,-701-93-1183,2738-100 4558,176-9 0,163-7 232,148 2 294,49 10-514,-1 0-1,1 0 1,-1 0 0,1 0 0,-1 0 0,0-1 0,1 1-1,-1 0 1,1 0 0,-1 0 0,1-1 0,-1 1 0,1 0 0,0-1-1,-1 1 1,1 0 0,-1-1 0,1 1 0,0-1 0,-1 1 0,1 0-1,0-1 1,-1 1 0,1-1 0,0 1 0,0-1 0,-1 1-1,1-1 1,0 1 0,0-1 0,0 0 0,3-2 40,1 0 1,-1 0-1,1 0 1,-1 1-1,1 0 1,0 0-1,0 0 1,1 0-1,-1 0 1,0 1-1,0 0 1,5-1-1,94-25 1028,180-23 0,70 4-1153,135 0-221,118 5 220,2014-62-4759,-2161 95 4439,-106 6-16,40 2 3592,-371 1-2846,9 0 744,-67 2 1402,-1714 76-532,-3-58-1888,1672-21-72,-293-10 1123,328 4-893,46 6-219,0 0 0,0 0 0,0 0 0,-1 0 0,1 0 0,0 1 0,0-1 0,-1 0 0,1 0-1,0 0 1,0 0 0,0 0 0,-1 0 0,1 0 0,0 0 0,0 0 0,-1 0 0,1 0-1,0 0 1,0-1 0,0 1 0,-1 0 0,1 0 0,0 0 0,0 0 0,0 0 0,-1 0-1,1 0 1,0-1 0,0 1 0,0 0 0,0 0 0,-1 0 0,1 0 0,0-1 0,0 1-1,0 0 1,0 0 0,0 0 0,0-1 0,0 1 0,0 0 0,-1 0 0,1 0 0,0-1-1,0 1 1,0 0 0,0 0 0,0-1 0,0 1 0,0 0 0,0 0 0,0 0 0,0-1-1,1 1 1,-1 0 0,0 0 0,0 0 0,0-1 0,0 1 0,0 0 0,12-5-12,0 2 0,0 0 0,0 0 0,17-1-1,188-24 12,137-14-455,154-7-1368,162 3 871,150 8-1031,4599-58-4523,-5105 99 6929,-274-3 405,64 10-1,-95-6-588,-10 1-116,-36 6-71,-181 18-52,-206 7 263,-206-1 788,-1829 28-1834,1-56-502,2291-7 1276,-592-2-254,155 0-791,179-9 1056,174-7 1061,229 16-875,0-1-1,1-1 1,-24-8-1,45 12-156,-1 0 0,1 0 0,-1 0 1,1 0-1,-1 0 0,1-1 0,0 1 0,-1 0 1,1 0-1,-1 0 0,1-1 0,-1 1 0,1 0 1,0-1-1,-1 1 0,1 0 0,0-1 0,-1 1 1,1 0-1,0-1 0,-1 1 0,1 0 0,0-1 1,0 1-1,0-1 0,-1 1 0,1-1 0,0 1 1,0-1-1,0 0 0,18-9 936,42-4-920,0 2 0,86-4 0,-61 7-116,248-26-13,94-10 173,2946-137-432,-3080 187 182,-108 6 159,-179-11 138,0 1 0,0-1 0,-1 1 0,1 0 0,0 0-1,-1 1 1,1 0 0,-1 0 0,1 0 0,4 4 0,-9-6-103,-1 1 0,0-1 0,0 0 1,0 1-1,0-1 0,0 1 0,0-1 0,0 0 1,0 1-1,0-1 0,0 1 0,0-1 0,0 0 1,0 1-1,0-1 0,0 1 0,0-1 0,0 0 1,0 1-1,-1-1 0,1 1 0,0-1 0,0 0 1,0 1-1,-1-1 0,1 0 0,0 0 0,-1 1 1,1-1-1,0 0 0,0 1 0,-1-1 0,1 0 1,0 0-1,-1 0 0,1 1 0,-1-1 0,1 0 1,-1 0-1,-40 17 1373,-67 10-970,-160 18-1,243-41-445,-1060 86 562,3-75 39,1032-15-591,-73 1-11,-224-6 1627,336 4-1551,1 1 0,0-2 0,-1 1 0,1-2 0,-13-3 0,23 6-68,0 0 1,-1 0-1,1-1 0,0 1 0,-1 0 0,1 0 0,0 0 1,-1 0-1,1-1 0,0 1 0,-1 0 0,1 0 0,0-1 1,0 1-1,-1 0 0,1 0 0,0-1 0,0 1 0,0 0 0,-1-1 1,1 1-1,0 0 0,0-1 0,0 1 0,0 0 0,0-1 1,0 1-1,0 0 0,0-1 0,0 1 0,0 0 0,0-1 1,0 1-1,0-1 0,0 1 0,0 0 0,0-1 0,0 1 1,0 0-1,0-1 0,0 1 0,1 0 0,-1-1 0,0 1 1,0 0-1,0-1 0,1 1 0,2-3-4,1 0 0,0 1 0,-1-1 0,1 1 0,0 0 0,0 0 0,8-3 0,81-24 5,1 4 0,108-14 0,933-105-1566,-5 76 1,-640 50 1565,-97 7-107,-105 7-320,-122 6 320,-163-2 107,-1 0 0,1 0 0,0 0 0,0 0 0,-1 1 0,1-1 0,0 1 0,-1 0 0,1 0 0,-1 0 0,1 0 0,3 2 0,-6-2 0,0 0 0,0-1 0,0 1 0,0-1 0,0 1 0,0-1 0,0 1 0,0-1 0,0 1 0,0 0 0,-1-1 0,1 1 0,0-1 0,0 1 0,0-1 0,-1 1 0,1-1 0,0 1 0,-1-1 0,1 0 0,0 1 0,-1-1 0,1 1 0,-1-1 0,1 0 0,-1 1 0,1-1 0,0 0 0,-1 1 0,1-1 0,-1 0 0,0 0 0,1 0 0,-1 1 0,0-1 0,-16 8 0,0-1 0,-30 8 0,-166 36 0,-98 5-34,-1086 103-8,-6-93-725,885-69-2995,500 2 3762,-1 0 0,1-1 0,-29-8 0,46 10 3,0 0 0,1 0 0,-1 0 0,1 0 0,-1 0 0,0-1 0,1 1 0,-1 0 0,1 0 0,-1 0 0,0-1 0,1 1 0,-1 0 0,1-1 0,-1 1 0,1-1 0,-1 1 0,1 0 0,0-1 0,-1 1 0,1-1 0,-1 1 0,1-1 0,0 1 0,-1-1 0,1 1 0,0-1 0,0 0 0,0 1 0,-1-1 0,1 1 0,0-1 0,0 0-1,0 1 1,0-1 0,0 0 0,0 1 0,0-1 0,0 1 0,0-1 0,0 0 0,1 1 0,-1-1 0,0 1 0,0-1 0,0 0 0,1 1 0,-1-1 0,0 1 0,1-1 0,-1 1 0,0-1 0,1 1 0,-1-1 0,1 1 0,-1 0 0,1-1 0,-1 1 0,1 0 0,-1-1 0,1 1 0,0-1 0,22-12 133,-1 0-1,2 2 1,-1 0-1,2 1 1,-1 2-1,34-7 1,-9 0-145,221-60 9,1179-232 2228,15 93 0,-1202 180-2228,-110 20 0,-123 18 0,-29-4 0,0 0 0,0 0 0,0 0 0,1 1 0,-1-1 0,0 0 0,0 0 0,0 0 0,0 0 0,0 1 0,1-1 0,-1 0 0,0 0 0,0 0 0,0 1 0,0-1 0,0 0 0,0 0 0,0 1 0,0-1 0,0 0 0,0 0 0,0 1 0,0-1 0,0 0 0,0 0 0,0 0 0,0 1 0,0-1 0,0 0 0,-1 0 0,1 0 0,0 1 0,0-1 0,0 0 0,0 0 0,0 0 0,0 1 0,-1-1 0,1 0 0,0 0 0,0 0 0,0 0 0,-1 0 0,1 1 0,0-1 0,0 0 0,0 0 0,-1 0 0,1 0 0,0 0 0,0 0 0,0 0 0,-1 0 0,1 0 0,0 0 0,0 0 0,-1 0 0,1 0 0,-22 9 0,1-1 0,-38 8 0,-869 145-281,861-152 257,-2436 184-2161,2200-188 1917,132-12 268,167 7 15,0-1 1,1 1 0,-1-1 0,0 0-1,1 0 1,-1 0 0,1 0-1,-1 0 1,-5-4 0,9 4-7,0 1 0,-1 0 0,1-1-1,0 1 1,0 0 0,-1-1 0,1 1 0,0-1 0,0 1 0,0 0 0,0-1 0,0 1 0,0-1 0,0 1 0,0-1 0,0 1 0,0 0-1,0-1 1,0 1 0,0-1 0,0 1 0,0-1 0,0 1 0,0 0 0,0-1 0,1 1 0,-1-1 0,0 1 0,0 0 0,0-1-1,1 1 1,-1 0 0,0-1 0,1 1 0,-1 0 0,0-1 0,1 1 0,-1 0 0,0 0 0,1-1 0,-1 1 0,0 0 0,1 0-1,10-7 197,1 1-1,-1 1 0,1 0 0,13-4 0,86-26-42,119-21 0,131-8 64,-335 60-162,1243-137 1445,-417 113-5746,-783 27 4237,197 5 0,-260-4 0,1 0 0,0 1 0,-1 0 0,1 0 0,0 0 0,11 5 0,-17-6 0,-1 0 0,0 1 0,0-1 0,1 0 0,-1 0 0,0 0 0,1 0 0,-1 0 0,0 1 0,0-1 0,0 0 0,1 0 0,-1 0 0,0 1 0,0-1 0,0 0 0,0 0 0,1 1 0,-1-1 0,0 0 0,0 1 0,0-1 0,0 0 0,0 0 0,0 1 0,0-1 0,0 0 0,0 1 0,0-1 0,0 0 0,0 0 0,0 1 0,0-1 0,0 0 0,0 1 0,0-1 0,0 0 0,-19 13 0,-12-1 0,-66 13 0,-152 21 0,-109 0-147,-131-3-443,-108-7 830,-81-10 1308,-1949 5-4912,2279-34 3364,156-7 279,144 0 334,48 10-596,-1 0 0,0 0 0,1 0 0,-1 0 0,0 0 0,1-1 0,-1 1 0,0 0 0,1-1 0,-1 1 0,0 0 0,1-1 0,-1 1 0,1-1 0,-1 1 0,1-1 0,-1 1-1,1-1 1,-1 1 0,1-1 0,-1 1 0,1-1 0,0 0 0,-1 1 0,1-1 0,0 0 0,0 0 4,1 0 0,-1 0 0,1 0-1,-1 0 1,1 0 0,0 0 0,0 1 0,-1-1-1,1 0 1,0 0 0,0 1 0,0-1 0,0 1-1,0-1 1,-1 1 0,1-1 0,0 1 0,2-1-1,42-15 404,96-15 827,186-17 0,-325 48-1251,1573-125 1514,10 95 0,-352 63-2829,-1195-29 1315,-22-4 0,1 1 0,-1 0 0,0 1 0,1 1 0,-1 1 0,0 1 0,23 9 0,-38-14 0,-1 0 0,0 0 0,0 0 0,0 0 0,1 0 0,-1 0 0,0 1 0,0-1 0,0 0 0,0 0 0,1 0 0,-1 0 0,0 0 0,0 0 0,0 1 0,0-1 0,0 0 0,1 0 0,-1 0 0,0 0 0,0 1 0,0-1 0,0 0 0,0 0 0,0 0 0,0 1 0,0-1 0,0 0 0,0 0 0,0 0 0,0 1 0,0-1 0,0 0 0,0 0 0,0 0 0,0 1 0,0-1 0,0 0 0,0 0 0,0 0 0,0 0 0,0 1 0,0-1 0,0 0 0,0 0 0,-1 1 0,-17 6 0,-56 9 870,-118 9 0,170-23-747,-273 22 250,-125-4-643,-2489 10-2163,2672-32 2216,214 1 217,0 0 0,-41-7 0,65 8 0,-1 0 0,0 0 0,0 0 0,0 0 0,0-1 0,1 1 0,-1 0 0,0 0 0,0 0 0,0 0 0,0 0 0,0 0 0,1 0 0,-1-1 0,0 1 0,0 0 0,0 0 0,0 0 0,0 0 0,0-1 0,0 1 0,0 0 0,0 0 0,1 0 0,-1-1 0,0 1 0,0 0 0,0 0 0,0 0 0,0 0 0,0-1 0,0 1 0,0 0 0,-1 0 0,1 0 0,0-1 0,0 1 0,0 0 0,0 0 0,0 0 0,0 0 0,0-1 0,0 1 0,0 0 0,0 0 0,-1 0 0,1 0 0,0 0 0,0-1 0,0 1 0,0 0 0,0 0 0,-1 0 0,1 0 0,0 0 0,0 0 0,0 0 0,-1 0 0,1 0 0,0 0 0,0-1 0,0 1 0,0 0 0,-1 0 0,1 0 0,0 0 0,35-11 0,145-18 0,115-7 0,99-6 13,1423-69 28,5 71-19,-1440 38 196,-289 1 69,6 0 113,111 12 0,-183-5-400,-27-6 0,0 0 0,0 0 0,0 0 0,0 0 0,-1 0 0,1 0 0,0 0 0,0 0 0,0 0 0,0 0 0,0 0 0,-1 0 0,1 0 0,0 0 0,0 0 0,0 0 0,0 1 0,0-1 0,0 0 0,-1 0 0,1 0 0,0 0 0,0 0 0,0 0 0,0 0 0,0 1 0,0-1 0,0 0 0,0 0 0,0 0 0,0 0 0,-1 0 0,1 1 0,0-1 0,0 0 0,0 0 0,0 0 0,0 0 0,0 1 0,0-1 0,0 0 0,0 0 0,0 0 0,1 0 0,-1 0 0,0 1 0,0-1 0,0 0 0,0 0 0,0 0 0,0 0 0,0 0 0,0 1 0,0-1 0,0 0 0,0 0 0,1 0 0,-1 0 0,0 0 0,0 0 0,0 0 0,0 0 0,0 1 0,0-1 0,1 0 0,-1 0 0,0 0 0,-20 6 0,-1-1 0,-31 4 0,-578 60-740,-32-28 0,-1383 4 479,1674-51 212,276 4-14,38 2 3,0-2-1,-91-16 1,129 10 60,18 8 0,1-1 0,0 1 0,0 0 0,0 0 0,0-1 0,0 1 0,0 0 0,0 0 0,0-1 0,0 1 0,0 0 0,0 0 0,0-1 0,0 1 0,0 0 0,0 0 0,0-1 0,0 1 0,0 0 0,0 0 0,0-1 0,0 1 0,1 0 0,-1 0 0,0 0 0,0-1 0,0 1 0,0 0 0,1 0 0,-1 0 0,0-1 0,0 1 0,0 0 0,1 0 0,-1 0 0,0 0 0,0 0 0,0 0 0,1-1 0,-1 1 0,0 0 0,0 0 0,1 0 0,-1 0 0,0 0 0,13-4 48,-1 0-1,1 1 1,0 1-1,17-2 1,925-58 2382,-878 59-1901,1300-16 61,-1372 20-620,-7 1 76,-14 4 207,-27 5 433,-131 13-1729,122-20-5783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>
            <a:spLocks/>
          </p:cNvSpPr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>
            <a:spLocks/>
          </p:cNvSpPr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>
            <a:spLocks/>
          </p:cNvSpPr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B2D23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0313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>
            <a:spLocks/>
          </p:cNvSpPr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>
            <a:spLocks/>
          </p:cNvSpPr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>
            <a:spLocks/>
          </p:cNvSpPr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B2D23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752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221828" y="388848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0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6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4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>
            <a:spLocks/>
          </p:cNvSpPr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>
            <a:spLocks/>
          </p:cNvSpPr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>
            <a:spLocks/>
          </p:cNvSpPr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23B48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794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>
            <a:spLocks/>
          </p:cNvSpPr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>
            <a:spLocks/>
          </p:cNvSpPr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>
            <a:spLocks/>
          </p:cNvSpPr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23B48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9607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>
            <a:spLocks/>
          </p:cNvSpPr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>
            <a:spLocks/>
          </p:cNvSpPr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>
            <a:spLocks/>
          </p:cNvSpPr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1231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746228" y="-2051667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>
            <a:spLocks/>
          </p:cNvSpPr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>
            <a:spLocks/>
          </p:cNvSpPr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>
            <a:spLocks/>
          </p:cNvSpPr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8254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>
            <a:spLocks/>
          </p:cNvSpPr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>
            <a:spLocks/>
          </p:cNvSpPr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>
            <a:spLocks/>
          </p:cNvSpPr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BBD6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63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>
            <a:spLocks/>
          </p:cNvSpPr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>
            <a:spLocks/>
          </p:cNvSpPr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>
            <a:spLocks/>
          </p:cNvSpPr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BBD6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5847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88F5-DF5C-4DC7-BA40-626BD57DBB3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E7D1A-1D34-4037-A8EC-39EC70C59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24.png"/><Relationship Id="rId50" Type="http://schemas.openxmlformats.org/officeDocument/2006/relationships/image" Target="../media/image25.png"/><Relationship Id="rId7" Type="http://schemas.openxmlformats.org/officeDocument/2006/relationships/image" Target="../media/image50.png"/><Relationship Id="rId2" Type="http://schemas.openxmlformats.org/officeDocument/2006/relationships/tags" Target="../tags/tag7.xml"/><Relationship Id="rId16" Type="http://schemas.openxmlformats.org/officeDocument/2006/relationships/customXml" Target="../ink/ink24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20.png"/><Relationship Id="rId40" Type="http://schemas.openxmlformats.org/officeDocument/2006/relationships/customXml" Target="../ink/ink36.xml"/><Relationship Id="rId45" Type="http://schemas.openxmlformats.org/officeDocument/2006/relationships/image" Target="../media/image23.png"/><Relationship Id="rId5" Type="http://schemas.openxmlformats.org/officeDocument/2006/relationships/image" Target="../media/image40.png"/><Relationship Id="rId15" Type="http://schemas.openxmlformats.org/officeDocument/2006/relationships/image" Target="../media/image90.png"/><Relationship Id="rId23" Type="http://schemas.openxmlformats.org/officeDocument/2006/relationships/image" Target="../media/image13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customXml" Target="../ink/ink42.xml"/><Relationship Id="rId10" Type="http://schemas.openxmlformats.org/officeDocument/2006/relationships/customXml" Target="../ink/ink21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39.xml"/><Relationship Id="rId52" Type="http://schemas.openxmlformats.org/officeDocument/2006/relationships/image" Target="../media/image26.png"/><Relationship Id="rId4" Type="http://schemas.openxmlformats.org/officeDocument/2006/relationships/customXml" Target="../ink/ink18.xml"/><Relationship Id="rId9" Type="http://schemas.openxmlformats.org/officeDocument/2006/relationships/image" Target="../media/image62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15.png"/><Relationship Id="rId30" Type="http://schemas.openxmlformats.org/officeDocument/2006/relationships/customXml" Target="../ink/ink31.xml"/><Relationship Id="rId35" Type="http://schemas.openxmlformats.org/officeDocument/2006/relationships/image" Target="../media/image19.png"/><Relationship Id="rId43" Type="http://schemas.openxmlformats.org/officeDocument/2006/relationships/customXml" Target="../ink/ink38.xml"/><Relationship Id="rId48" Type="http://schemas.openxmlformats.org/officeDocument/2006/relationships/customXml" Target="../ink/ink41.xml"/><Relationship Id="rId8" Type="http://schemas.openxmlformats.org/officeDocument/2006/relationships/customXml" Target="../ink/ink20.xml"/><Relationship Id="rId51" Type="http://schemas.openxmlformats.org/officeDocument/2006/relationships/customXml" Target="../ink/ink43.xml"/><Relationship Id="rId3" Type="http://schemas.openxmlformats.org/officeDocument/2006/relationships/slideLayout" Target="../slideLayouts/slideLayout5.xml"/><Relationship Id="rId12" Type="http://schemas.openxmlformats.org/officeDocument/2006/relationships/customXml" Target="../ink/ink22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5.xml"/><Relationship Id="rId46" Type="http://schemas.openxmlformats.org/officeDocument/2006/relationships/customXml" Target="../ink/ink40.xml"/><Relationship Id="rId20" Type="http://schemas.openxmlformats.org/officeDocument/2006/relationships/customXml" Target="../ink/ink26.xml"/><Relationship Id="rId41" Type="http://schemas.openxmlformats.org/officeDocument/2006/relationships/image" Target="../media/image22.png"/><Relationship Id="rId1" Type="http://schemas.openxmlformats.org/officeDocument/2006/relationships/tags" Target="../tags/tag6.xml"/><Relationship Id="rId6" Type="http://schemas.openxmlformats.org/officeDocument/2006/relationships/customXml" Target="../ink/ink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3.xml"/><Relationship Id="rId7" Type="http://schemas.openxmlformats.org/officeDocument/2006/relationships/image" Target="../media/image2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4.xm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1"/>
            </p:custDataLst>
          </p:nvPr>
        </p:nvSpPr>
        <p:spPr>
          <a:xfrm>
            <a:off x="5567294" y="2513315"/>
            <a:ext cx="5968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cs typeface="+mn-ea"/>
                <a:sym typeface="+mn-lt"/>
              </a:rPr>
              <a:t>新闻</a:t>
            </a:r>
            <a:r>
              <a:rPr lang="en-US" altLang="zh-CN" sz="4400" dirty="0">
                <a:cs typeface="+mn-ea"/>
                <a:sym typeface="+mn-lt"/>
              </a:rPr>
              <a:t>APP</a:t>
            </a:r>
            <a:r>
              <a:rPr lang="zh-CN" altLang="en-US" sz="4400" dirty="0">
                <a:cs typeface="+mn-ea"/>
                <a:sym typeface="+mn-lt"/>
              </a:rPr>
              <a:t>产品方案设计</a:t>
            </a:r>
          </a:p>
        </p:txBody>
      </p:sp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5764265" y="3537833"/>
            <a:ext cx="4725114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移动智能开发</a:t>
            </a: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汇报人：田野，李虹，刘晓艺，梁林英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37" y="1279068"/>
            <a:ext cx="4206605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8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D6A86A-3BD6-36DB-7BF2-B3C2D00CAB3C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2.3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用户群分析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985441" y="1467495"/>
            <a:ext cx="105936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1.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用户年龄和性别分布：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年龄分布：以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18-35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岁为主，其中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25-30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岁的用户数量最多；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性别分布：男女比例大致相等，略偏向男性用户。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用户地域分布：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大城市人口集中，如北京、上海、广州、深圳等；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许多用户属于一线城市，但也有不少二线城市的用户。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用户使用场景和行为特点：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大部分用户在早晨、晚上以及周末使用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App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，午间使用人数相对较少；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大多数用户的使用时间不超过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30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分钟，快速浏览新闻内容，少部分用户会针对感兴趣的内容进行详细阅读；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很多用户喜欢分享讨论热门新闻，社交互动特性明显。</a:t>
            </a: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1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01C88B-5F74-4A2F-D86A-0DD94227DA7D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2.3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用户群分析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840787" y="1466741"/>
            <a:ext cx="1059365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4.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用户偏好和需求：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新闻类别方面，用户对时事、财经、科技、娱乐等领域的关注度较高；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用户更喜欢简短、有趣、易读、内容有价值的文章；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对于推送功能，用户更倾向于个性化推荐，推文量不宜过多。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基于以上分析结果，建议新闻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App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在以下方面做出改进：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加强对年轻用户的吸引力，提供适合该年龄段的新闻内容和服务；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改进推送算法，提高个性化推荐的准确度；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优化内容质量和阅读体验，以及社交互动体验；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考虑地域差异，丰富不同城市区域的新闻内容。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1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6AB142-AA7C-BE3F-3E2C-7A1D15A91D38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2.4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技术解决方案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EC0FB-04E0-5FDC-01E1-06DE249C03E5}"/>
              </a:ext>
            </a:extLst>
          </p:cNvPr>
          <p:cNvSpPr txBox="1"/>
          <p:nvPr/>
        </p:nvSpPr>
        <p:spPr>
          <a:xfrm>
            <a:off x="1395183" y="1581574"/>
            <a:ext cx="73755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1. UI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设计与实现：</a:t>
            </a:r>
          </a:p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可以使用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Sketch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工具进行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UI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设计，并遵守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Material Design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规范，确保应用程序快速响应，同时提供优秀的用户体验。使用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ConstraintLayout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或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LinearLayout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等布局实现界面的布局。使用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RecyclerView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控件来处理列表和网格布局。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just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数据获取和缓存：</a:t>
            </a:r>
          </a:p>
          <a:p>
            <a:pPr algn="just"/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Retrofit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或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OkHttp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等网络框架来访问后台数据。将返回的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JSON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数据反序列化到自定义的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Data Model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中，以方便操作。同时在本地使用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SQLite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Realm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Room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等本地数据库进行缓存，以便在离线状态下访问数据。使用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Glide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Picasso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等图片加载库来加载网络上的图片。</a:t>
            </a:r>
          </a:p>
          <a:p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12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CFD977-B6A1-B1B4-E786-45E874F57D98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2.4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技术解决方案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EC0FB-04E0-5FDC-01E1-06DE249C03E5}"/>
              </a:ext>
            </a:extLst>
          </p:cNvPr>
          <p:cNvSpPr txBox="1"/>
          <p:nvPr/>
        </p:nvSpPr>
        <p:spPr>
          <a:xfrm>
            <a:off x="1395182" y="1581574"/>
            <a:ext cx="83699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架构模式和组件化编程：</a:t>
            </a:r>
          </a:p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采用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MVVM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MVC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架构模式和组件化编程，以方便代码维护和测试。使用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LiveData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或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RxJava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等响应式编程库，将数据流动自动更新到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UI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控件上。采用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Dependency Injection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DI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）来轻松管理代码库的依赖关系，以使应用程序的各个部分之间彼此独立。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4.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推荐算法和个性化推荐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: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使用机器学习等技术来优化新闻推荐算法，从而实现个性化推荐。这需要预先对用户进行分类，使用不同的算法来分析他们的阅读行为和兴趣，然后根据这些信息来推荐新闻。</a:t>
            </a:r>
          </a:p>
          <a:p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0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5FA13C-0A76-413C-5E72-94D19ED802F4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61282" y="692504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2.4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技术解决方案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EC0FB-04E0-5FDC-01E1-06DE249C03E5}"/>
              </a:ext>
            </a:extLst>
          </p:cNvPr>
          <p:cNvSpPr txBox="1"/>
          <p:nvPr/>
        </p:nvSpPr>
        <p:spPr>
          <a:xfrm>
            <a:off x="1395182" y="1581574"/>
            <a:ext cx="86459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5.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第三方服务和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API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集成：</a:t>
            </a:r>
          </a:p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与第三方服务如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Baidu Map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Weibo Sina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API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集成，以实现新闻定位和社交分享等功能。同时，通过开放的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API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来增强应用程序的可扩展性和灵活性，进一步提高用户的互动性和粘性。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6.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安全性和可靠性保障：</a:t>
            </a:r>
          </a:p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考虑安全性是应用开发过程中的重点之一。使用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SSL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HTTPS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等协议加密用户数据传输，从而保护用户数据的机密性和完整性。使用第三方代码库的更新机制来规避漏洞风险。在生产环境发布之前进行全面测试并确保稳定性，同时配备日志分析工具以便于监测应用程序错误和服务器不良行为。</a:t>
            </a:r>
          </a:p>
        </p:txBody>
      </p:sp>
    </p:spTree>
    <p:extLst>
      <p:ext uri="{BB962C8B-B14F-4D97-AF65-F5344CB8AC3E}">
        <p14:creationId xmlns:p14="http://schemas.microsoft.com/office/powerpoint/2010/main" val="3164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27"/>
          <p:cNvSpPr/>
          <p:nvPr/>
        </p:nvSpPr>
        <p:spPr>
          <a:xfrm>
            <a:off x="4562471" y="2990273"/>
            <a:ext cx="720000" cy="7200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398" name="Group 8"/>
          <p:cNvGrpSpPr/>
          <p:nvPr/>
        </p:nvGrpSpPr>
        <p:grpSpPr>
          <a:xfrm>
            <a:off x="4761713" y="3131387"/>
            <a:ext cx="321517" cy="43777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399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00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401" name="TextBox 9"/>
          <p:cNvSpPr txBox="1"/>
          <p:nvPr/>
        </p:nvSpPr>
        <p:spPr>
          <a:xfrm>
            <a:off x="5613263" y="3060668"/>
            <a:ext cx="425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产品内容总策划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2" name="Rectangle 21"/>
          <p:cNvSpPr/>
          <p:nvPr/>
        </p:nvSpPr>
        <p:spPr>
          <a:xfrm>
            <a:off x="4202471" y="3704839"/>
            <a:ext cx="360000" cy="3600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3" name="Rectangle 25"/>
          <p:cNvSpPr/>
          <p:nvPr/>
        </p:nvSpPr>
        <p:spPr>
          <a:xfrm>
            <a:off x="5462471" y="3884839"/>
            <a:ext cx="180000" cy="180000"/>
          </a:xfrm>
          <a:prstGeom prst="rect">
            <a:avLst/>
          </a:prstGeom>
          <a:noFill/>
          <a:ln w="1905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4" name="Rectangle 12"/>
          <p:cNvSpPr/>
          <p:nvPr/>
        </p:nvSpPr>
        <p:spPr>
          <a:xfrm>
            <a:off x="5282471" y="3707556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5" name="Rectangle 16"/>
          <p:cNvSpPr/>
          <p:nvPr/>
        </p:nvSpPr>
        <p:spPr>
          <a:xfrm>
            <a:off x="5102471" y="2452990"/>
            <a:ext cx="180000" cy="1800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406" name="Group 5"/>
          <p:cNvGrpSpPr/>
          <p:nvPr/>
        </p:nvGrpSpPr>
        <p:grpSpPr>
          <a:xfrm>
            <a:off x="4199744" y="2632990"/>
            <a:ext cx="180000" cy="180000"/>
            <a:chOff x="3121851" y="2769787"/>
            <a:chExt cx="215805" cy="215805"/>
          </a:xfrm>
        </p:grpSpPr>
        <p:cxnSp>
          <p:nvCxnSpPr>
            <p:cNvPr id="407" name="Straight Connector 4"/>
            <p:cNvCxnSpPr/>
            <p:nvPr/>
          </p:nvCxnSpPr>
          <p:spPr>
            <a:xfrm>
              <a:off x="3229754" y="2769787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20"/>
            <p:cNvCxnSpPr/>
            <p:nvPr/>
          </p:nvCxnSpPr>
          <p:spPr>
            <a:xfrm rot="16200000">
              <a:off x="3229754" y="2769786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Rectangle 23"/>
          <p:cNvSpPr/>
          <p:nvPr/>
        </p:nvSpPr>
        <p:spPr>
          <a:xfrm>
            <a:off x="4019744" y="4064839"/>
            <a:ext cx="180000" cy="1800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0" name="Rectangle 28"/>
          <p:cNvSpPr/>
          <p:nvPr/>
        </p:nvSpPr>
        <p:spPr>
          <a:xfrm>
            <a:off x="5282471" y="263299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895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1" name="Oval 19"/>
          <p:cNvSpPr/>
          <p:nvPr/>
        </p:nvSpPr>
        <p:spPr>
          <a:xfrm>
            <a:off x="4292471" y="379483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97" y="1318498"/>
            <a:ext cx="2792210" cy="35298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E1DFA7-4AAC-9811-2AF7-9D4917031735}"/>
              </a:ext>
            </a:extLst>
          </p:cNvPr>
          <p:cNvSpPr txBox="1"/>
          <p:nvPr/>
        </p:nvSpPr>
        <p:spPr>
          <a:xfrm>
            <a:off x="5234022" y="306066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00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402" grpId="0" animBg="1"/>
      <p:bldP spid="403" grpId="0" animBg="1"/>
      <p:bldP spid="404" grpId="0" animBg="1"/>
      <p:bldP spid="405" grpId="0" animBg="1"/>
      <p:bldP spid="409" grpId="0" animBg="1"/>
      <p:bldP spid="4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3.1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应用流程规划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671C04-208F-2855-469C-597D3936CA06}"/>
              </a:ext>
            </a:extLst>
          </p:cNvPr>
          <p:cNvSpPr txBox="1"/>
          <p:nvPr/>
        </p:nvSpPr>
        <p:spPr>
          <a:xfrm>
            <a:off x="1377950" y="1751480"/>
            <a:ext cx="9679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一、系统功能模式图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just"/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just"/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3663CF-F28E-9ABC-AE38-FD8DE7E7F1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5" y="2489698"/>
            <a:ext cx="8585459" cy="3828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5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3.1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应用流程规划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586030" y="1823542"/>
            <a:ext cx="96792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二、数据流程图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B6228E-65DB-81B9-9197-79343FF0D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526534"/>
            <a:ext cx="7700599" cy="3297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9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3.2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设计与测试规范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592656" y="1355626"/>
            <a:ext cx="96792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一、业务逻辑测试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DE5A1A7-E067-D424-8CA0-3FCFB178F96E}"/>
              </a:ext>
            </a:extLst>
          </p:cNvPr>
          <p:cNvGraphicFramePr>
            <a:graphicFrameLocks noGrp="1"/>
          </p:cNvGraphicFramePr>
          <p:nvPr/>
        </p:nvGraphicFramePr>
        <p:xfrm>
          <a:off x="1128609" y="1894235"/>
          <a:ext cx="9872870" cy="49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56">
                  <a:extLst>
                    <a:ext uri="{9D8B030D-6E8A-4147-A177-3AD203B41FA5}">
                      <a16:colId xmlns:a16="http://schemas.microsoft.com/office/drawing/2014/main" val="2373014006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4255358841"/>
                    </a:ext>
                  </a:extLst>
                </a:gridCol>
                <a:gridCol w="7513983">
                  <a:extLst>
                    <a:ext uri="{9D8B030D-6E8A-4147-A177-3AD203B41FA5}">
                      <a16:colId xmlns:a16="http://schemas.microsoft.com/office/drawing/2014/main" val="1900566938"/>
                    </a:ext>
                  </a:extLst>
                </a:gridCol>
              </a:tblGrid>
              <a:tr h="292245">
                <a:tc rowSpan="6" gridSpan="2">
                  <a:txBody>
                    <a:bodyPr/>
                    <a:lstStyle/>
                    <a:p>
                      <a:pPr algn="ctr"/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</a:t>
                      </a: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交互体验测试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 rowSpan="6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页面按照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设计原型图实现，布局符合用户使用习惯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3462631831"/>
                  </a:ext>
                </a:extLst>
              </a:tr>
              <a:tr h="17000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恰当的利用窗体和控件的空白，以及分割线条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3218251732"/>
                  </a:ext>
                </a:extLst>
              </a:tr>
              <a:tr h="17000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窗口切换、移动、改变大小时，界面显示正常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2960560770"/>
                  </a:ext>
                </a:extLst>
              </a:tr>
              <a:tr h="17000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刷新后，页面显示正常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4293196680"/>
                  </a:ext>
                </a:extLst>
              </a:tr>
              <a:tr h="17000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无错别字，或者提示性文字措词恰当准确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1410642296"/>
                  </a:ext>
                </a:extLst>
              </a:tr>
              <a:tr h="43836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控件（如菜单、对话框、按钮，单选框、复选框）的布局、风格、是否正确，界面是否美观，操作是否友好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1849225990"/>
                  </a:ext>
                </a:extLst>
              </a:tr>
              <a:tr h="292245">
                <a:tc rowSpan="3"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业务逻辑功能测试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正向用例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针对被测功能点的特性列出相应类型的测试用例对其进行覆盖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1947433394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反向用例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结合各自业务场景，通过八大用例设计方法来编写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2708550892"/>
                  </a:ext>
                </a:extLst>
              </a:tr>
              <a:tr h="3400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正向用例调整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测试实现的各个阶段跟踪测试实现与需求输入的覆盖情况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4166293519"/>
                  </a:ext>
                </a:extLst>
              </a:tr>
              <a:tr h="170009">
                <a:tc rowSpan="14"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特殊功能点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推送通知（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PUSH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消息）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Push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消息是否按照指定的业务规则发送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2399821359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检查在免打扰时间段内，用户是否接收不到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Push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696503861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点击推送消息后是否跳转至应用里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1405901630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Push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消息是否只针对登录用户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526124231"/>
                  </a:ext>
                </a:extLst>
              </a:tr>
              <a:tr h="2922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检查不接收推送消息时，用户是否不会再接收到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Push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876134217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账号注册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通过手机号注册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2519813979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通过微信、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QQ</a:t>
                      </a: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等第三方注册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1369288446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通过唯一用户名注册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2878302095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通过邮箱注册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1268840363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登录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静态密码登录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319729518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手机验证码登录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602727368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邮箱验证登录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1851756159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第三方授权登录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1383786375"/>
                  </a:ext>
                </a:extLst>
              </a:tr>
              <a:tr h="17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多点登录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ctr"/>
                </a:tc>
                <a:extLst>
                  <a:ext uri="{0D108BD9-81ED-4DB2-BD59-A6C34878D82A}">
                    <a16:rowId xmlns:a16="http://schemas.microsoft.com/office/drawing/2014/main" val="426526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15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3.2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设计与测试规范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572778" y="1527969"/>
            <a:ext cx="96792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二、安全测试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C1C967-A740-AE02-A44A-FD8ABC94CB81}"/>
              </a:ext>
            </a:extLst>
          </p:cNvPr>
          <p:cNvGraphicFramePr>
            <a:graphicFrameLocks noGrp="1"/>
          </p:cNvGraphicFramePr>
          <p:nvPr/>
        </p:nvGraphicFramePr>
        <p:xfrm>
          <a:off x="1795669" y="2230960"/>
          <a:ext cx="7858540" cy="4187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9270">
                  <a:extLst>
                    <a:ext uri="{9D8B030D-6E8A-4147-A177-3AD203B41FA5}">
                      <a16:colId xmlns:a16="http://schemas.microsoft.com/office/drawing/2014/main" val="2692062695"/>
                    </a:ext>
                  </a:extLst>
                </a:gridCol>
                <a:gridCol w="3929270">
                  <a:extLst>
                    <a:ext uri="{9D8B030D-6E8A-4147-A177-3AD203B41FA5}">
                      <a16:colId xmlns:a16="http://schemas.microsoft.com/office/drawing/2014/main" val="3555197859"/>
                    </a:ext>
                  </a:extLst>
                </a:gridCol>
              </a:tblGrid>
              <a:tr h="681227">
                <a:tc rowSpan="6"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安全测试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敏感信息是否加密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354644"/>
                  </a:ext>
                </a:extLst>
              </a:tr>
              <a:tr h="681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必要参数是否后端也进行校验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7666132"/>
                  </a:ext>
                </a:extLst>
              </a:tr>
              <a:tr h="681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接口是否越权请求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3385781"/>
                  </a:ext>
                </a:extLst>
              </a:tr>
              <a:tr h="681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接口是否能防止拦截篡改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8980205"/>
                  </a:ext>
                </a:extLst>
              </a:tr>
              <a:tr h="681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接口参数不能是密码明文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80317"/>
                  </a:ext>
                </a:extLst>
              </a:tr>
              <a:tr h="681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控制台和日志均不能打印出密码明文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1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组合 920"/>
          <p:cNvGrpSpPr/>
          <p:nvPr/>
        </p:nvGrpSpPr>
        <p:grpSpPr>
          <a:xfrm>
            <a:off x="4654949" y="787433"/>
            <a:ext cx="2847766" cy="1029078"/>
            <a:chOff x="2377377" y="2497894"/>
            <a:chExt cx="2847766" cy="1029078"/>
          </a:xfrm>
        </p:grpSpPr>
        <p:sp>
          <p:nvSpPr>
            <p:cNvPr id="923" name="圆角矩形 922"/>
            <p:cNvSpPr/>
            <p:nvPr/>
          </p:nvSpPr>
          <p:spPr>
            <a:xfrm>
              <a:off x="2377377" y="2497894"/>
              <a:ext cx="2847766" cy="10290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600" b="1" dirty="0">
                <a:cs typeface="+mn-ea"/>
                <a:sym typeface="+mn-lt"/>
              </a:endParaRPr>
            </a:p>
          </p:txBody>
        </p:sp>
        <p:grpSp>
          <p:nvGrpSpPr>
            <p:cNvPr id="924" name="组合 923"/>
            <p:cNvGrpSpPr/>
            <p:nvPr/>
          </p:nvGrpSpPr>
          <p:grpSpPr>
            <a:xfrm>
              <a:off x="2840900" y="2548563"/>
              <a:ext cx="1920719" cy="957726"/>
              <a:chOff x="2840899" y="2497894"/>
              <a:chExt cx="1920719" cy="957726"/>
            </a:xfrm>
          </p:grpSpPr>
          <p:sp>
            <p:nvSpPr>
              <p:cNvPr id="925" name="矩形 924"/>
              <p:cNvSpPr/>
              <p:nvPr/>
            </p:nvSpPr>
            <p:spPr>
              <a:xfrm>
                <a:off x="2840899" y="2932400"/>
                <a:ext cx="19207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800" dirty="0">
                    <a:solidFill>
                      <a:prstClr val="white"/>
                    </a:solidFill>
                    <a:cs typeface="+mn-ea"/>
                    <a:sym typeface="+mn-lt"/>
                  </a:rPr>
                  <a:t>CONTENT</a:t>
                </a:r>
                <a:endParaRPr lang="en-US" altLang="zh-CN" sz="3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6" name="矩形 925"/>
              <p:cNvSpPr/>
              <p:nvPr/>
            </p:nvSpPr>
            <p:spPr>
              <a:xfrm>
                <a:off x="3298558" y="2497894"/>
                <a:ext cx="10054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zh-CN" altLang="en-US" sz="3200" dirty="0">
                    <a:solidFill>
                      <a:prstClr val="white"/>
                    </a:solidFill>
                    <a:cs typeface="+mn-ea"/>
                    <a:sym typeface="+mn-lt"/>
                  </a:rPr>
                  <a:t>目录</a:t>
                </a:r>
                <a:endParaRPr lang="en-US" altLang="zh-CN" sz="3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27" name="AutoShape 2"/>
          <p:cNvSpPr>
            <a:spLocks/>
          </p:cNvSpPr>
          <p:nvPr/>
        </p:nvSpPr>
        <p:spPr bwMode="auto">
          <a:xfrm>
            <a:off x="8026400" y="2360673"/>
            <a:ext cx="2554169" cy="2554169"/>
          </a:xfrm>
          <a:prstGeom prst="diamond">
            <a:avLst/>
          </a:prstGeom>
          <a:solidFill>
            <a:srgbClr val="B2D235">
              <a:alpha val="90000"/>
            </a:srgb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1pPr>
            <a:lvl2pPr marL="742950" indent="-28575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2pPr>
            <a:lvl3pPr marL="11430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3pPr>
            <a:lvl4pPr marL="16002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4pPr>
            <a:lvl5pPr marL="20574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9pPr>
          </a:lstStyle>
          <a:p>
            <a:pPr eaLnBrk="1" hangingPunct="1"/>
            <a:endParaRPr lang="es-ES" altLang="zh-CN" sz="29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8" name="AutoShape 3"/>
          <p:cNvSpPr>
            <a:spLocks/>
          </p:cNvSpPr>
          <p:nvPr/>
        </p:nvSpPr>
        <p:spPr bwMode="auto">
          <a:xfrm>
            <a:off x="5848350" y="2360673"/>
            <a:ext cx="2554169" cy="2554169"/>
          </a:xfrm>
          <a:prstGeom prst="diamond">
            <a:avLst/>
          </a:prstGeom>
          <a:solidFill>
            <a:srgbClr val="00BBD6">
              <a:alpha val="90000"/>
            </a:srgb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1pPr>
            <a:lvl2pPr marL="742950" indent="-28575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2pPr>
            <a:lvl3pPr marL="11430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3pPr>
            <a:lvl4pPr marL="16002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4pPr>
            <a:lvl5pPr marL="20574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9pPr>
          </a:lstStyle>
          <a:p>
            <a:pPr eaLnBrk="1" hangingPunct="1"/>
            <a:endParaRPr lang="es-ES" altLang="zh-CN" sz="29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9" name="AutoShape 4"/>
          <p:cNvSpPr>
            <a:spLocks/>
          </p:cNvSpPr>
          <p:nvPr/>
        </p:nvSpPr>
        <p:spPr bwMode="auto">
          <a:xfrm>
            <a:off x="3727450" y="2360673"/>
            <a:ext cx="2554169" cy="2554169"/>
          </a:xfrm>
          <a:prstGeom prst="diamond">
            <a:avLst/>
          </a:prstGeom>
          <a:solidFill>
            <a:srgbClr val="FFC000">
              <a:alpha val="90000"/>
            </a:srgb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1pPr>
            <a:lvl2pPr marL="742950" indent="-28575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2pPr>
            <a:lvl3pPr marL="11430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3pPr>
            <a:lvl4pPr marL="16002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4pPr>
            <a:lvl5pPr marL="20574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9pPr>
          </a:lstStyle>
          <a:p>
            <a:pPr eaLnBrk="1" hangingPunct="1"/>
            <a:endParaRPr lang="es-ES" altLang="zh-CN" sz="29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0" name="AutoShape 5"/>
          <p:cNvSpPr>
            <a:spLocks/>
          </p:cNvSpPr>
          <p:nvPr/>
        </p:nvSpPr>
        <p:spPr bwMode="auto">
          <a:xfrm>
            <a:off x="1657350" y="2360673"/>
            <a:ext cx="2554169" cy="2554169"/>
          </a:xfrm>
          <a:prstGeom prst="diamond">
            <a:avLst/>
          </a:prstGeom>
          <a:solidFill>
            <a:srgbClr val="F23B48">
              <a:alpha val="90000"/>
            </a:srgb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1pPr>
            <a:lvl2pPr marL="742950" indent="-28575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2pPr>
            <a:lvl3pPr marL="11430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3pPr>
            <a:lvl4pPr marL="16002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4pPr>
            <a:lvl5pPr marL="2057400" indent="-228600" algn="ctr"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charset="0"/>
                <a:ea typeface="ヒラギノ角ゴ ProN W3" pitchFamily="2" charset="-128"/>
                <a:sym typeface="Gill Sans" charset="0"/>
              </a:defRPr>
            </a:lvl9pPr>
          </a:lstStyle>
          <a:p>
            <a:pPr eaLnBrk="1" hangingPunct="1"/>
            <a:endParaRPr lang="es-ES" altLang="zh-CN" sz="2900">
              <a:solidFill>
                <a:srgbClr val="F23B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" name="AutoShape 6"/>
          <p:cNvSpPr>
            <a:spLocks/>
          </p:cNvSpPr>
          <p:nvPr/>
        </p:nvSpPr>
        <p:spPr bwMode="auto">
          <a:xfrm>
            <a:off x="6818845" y="3167468"/>
            <a:ext cx="637382" cy="5318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0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0 h 21600"/>
              <a:gd name="T58" fmla="*/ 2147483646 w 21600"/>
              <a:gd name="T59" fmla="*/ 1846162374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933" name="AutoShape 8"/>
          <p:cNvSpPr>
            <a:spLocks/>
          </p:cNvSpPr>
          <p:nvPr/>
        </p:nvSpPr>
        <p:spPr bwMode="auto">
          <a:xfrm>
            <a:off x="9015768" y="3167467"/>
            <a:ext cx="638175" cy="531813"/>
          </a:xfrm>
          <a:custGeom>
            <a:avLst/>
            <a:gdLst>
              <a:gd name="T0" fmla="*/ 2147483646 w 21600"/>
              <a:gd name="T1" fmla="*/ 2147483646 h 21579"/>
              <a:gd name="T2" fmla="*/ 2147483646 w 21600"/>
              <a:gd name="T3" fmla="*/ 2147483646 h 21579"/>
              <a:gd name="T4" fmla="*/ 2147483646 w 21600"/>
              <a:gd name="T5" fmla="*/ 2147483646 h 21579"/>
              <a:gd name="T6" fmla="*/ 2147483646 w 21600"/>
              <a:gd name="T7" fmla="*/ 2147483646 h 21579"/>
              <a:gd name="T8" fmla="*/ 2147483646 w 21600"/>
              <a:gd name="T9" fmla="*/ 2147483646 h 21579"/>
              <a:gd name="T10" fmla="*/ 2147483646 w 21600"/>
              <a:gd name="T11" fmla="*/ 2147483646 h 21579"/>
              <a:gd name="T12" fmla="*/ 2147483646 w 21600"/>
              <a:gd name="T13" fmla="*/ 2147483646 h 21579"/>
              <a:gd name="T14" fmla="*/ 2147483646 w 21600"/>
              <a:gd name="T15" fmla="*/ 2147483646 h 21579"/>
              <a:gd name="T16" fmla="*/ 2147483646 w 21600"/>
              <a:gd name="T17" fmla="*/ 2147483646 h 21579"/>
              <a:gd name="T18" fmla="*/ 2147483646 w 21600"/>
              <a:gd name="T19" fmla="*/ 2147483646 h 21579"/>
              <a:gd name="T20" fmla="*/ 2147483646 w 21600"/>
              <a:gd name="T21" fmla="*/ 2147483646 h 21579"/>
              <a:gd name="T22" fmla="*/ 2147483646 w 21600"/>
              <a:gd name="T23" fmla="*/ 2147483646 h 21579"/>
              <a:gd name="T24" fmla="*/ 2147483646 w 21600"/>
              <a:gd name="T25" fmla="*/ 2147483646 h 21579"/>
              <a:gd name="T26" fmla="*/ 2147483646 w 21600"/>
              <a:gd name="T27" fmla="*/ 2147483646 h 21579"/>
              <a:gd name="T28" fmla="*/ 2147483646 w 21600"/>
              <a:gd name="T29" fmla="*/ 2147483646 h 21579"/>
              <a:gd name="T30" fmla="*/ 2147483646 w 21600"/>
              <a:gd name="T31" fmla="*/ 2147483646 h 21579"/>
              <a:gd name="T32" fmla="*/ 2147483646 w 21600"/>
              <a:gd name="T33" fmla="*/ 2147483646 h 21579"/>
              <a:gd name="T34" fmla="*/ 2147483646 w 21600"/>
              <a:gd name="T35" fmla="*/ 2147483646 h 21579"/>
              <a:gd name="T36" fmla="*/ 2147483646 w 21600"/>
              <a:gd name="T37" fmla="*/ 2147483646 h 21579"/>
              <a:gd name="T38" fmla="*/ 2147483646 w 21600"/>
              <a:gd name="T39" fmla="*/ 2147483646 h 21579"/>
              <a:gd name="T40" fmla="*/ 2147483646 w 21600"/>
              <a:gd name="T41" fmla="*/ 2147483646 h 21579"/>
              <a:gd name="T42" fmla="*/ 2147483646 w 21600"/>
              <a:gd name="T43" fmla="*/ 2147483646 h 21579"/>
              <a:gd name="T44" fmla="*/ 2147483646 w 21600"/>
              <a:gd name="T45" fmla="*/ 2147483646 h 21579"/>
              <a:gd name="T46" fmla="*/ 2147483646 w 21600"/>
              <a:gd name="T47" fmla="*/ 2147483646 h 21579"/>
              <a:gd name="T48" fmla="*/ 2147483646 w 21600"/>
              <a:gd name="T49" fmla="*/ 2147483646 h 21579"/>
              <a:gd name="T50" fmla="*/ 2147483646 w 21600"/>
              <a:gd name="T51" fmla="*/ 2147483646 h 21579"/>
              <a:gd name="T52" fmla="*/ 2147483646 w 21600"/>
              <a:gd name="T53" fmla="*/ 2147483646 h 21579"/>
              <a:gd name="T54" fmla="*/ 2147483646 w 21600"/>
              <a:gd name="T55" fmla="*/ 2147483646 h 21579"/>
              <a:gd name="T56" fmla="*/ 0 w 21600"/>
              <a:gd name="T57" fmla="*/ 2147483646 h 21579"/>
              <a:gd name="T58" fmla="*/ 0 w 21600"/>
              <a:gd name="T59" fmla="*/ 2147483646 h 21579"/>
              <a:gd name="T60" fmla="*/ 2147483646 w 21600"/>
              <a:gd name="T61" fmla="*/ 2147483646 h 21579"/>
              <a:gd name="T62" fmla="*/ 2147483646 w 21600"/>
              <a:gd name="T63" fmla="*/ 2147483646 h 21579"/>
              <a:gd name="T64" fmla="*/ 2147483646 w 21600"/>
              <a:gd name="T65" fmla="*/ 2147483646 h 21579"/>
              <a:gd name="T66" fmla="*/ 2147483646 w 21600"/>
              <a:gd name="T67" fmla="*/ 2147483646 h 21579"/>
              <a:gd name="T68" fmla="*/ 2147483646 w 21600"/>
              <a:gd name="T69" fmla="*/ 2147483646 h 21579"/>
              <a:gd name="T70" fmla="*/ 2147483646 w 21600"/>
              <a:gd name="T71" fmla="*/ 2147483646 h 21579"/>
              <a:gd name="T72" fmla="*/ 2147483646 w 21600"/>
              <a:gd name="T73" fmla="*/ 0 h 21579"/>
              <a:gd name="T74" fmla="*/ 2147483646 w 21600"/>
              <a:gd name="T75" fmla="*/ 2147483646 h 21579"/>
              <a:gd name="T76" fmla="*/ 2147483646 w 21600"/>
              <a:gd name="T77" fmla="*/ 2147483646 h 21579"/>
              <a:gd name="T78" fmla="*/ 2147483646 w 21600"/>
              <a:gd name="T79" fmla="*/ 2147483646 h 21579"/>
              <a:gd name="T80" fmla="*/ 2147483646 w 21600"/>
              <a:gd name="T81" fmla="*/ 2147483646 h 21579"/>
              <a:gd name="T82" fmla="*/ 2147483646 w 21600"/>
              <a:gd name="T83" fmla="*/ 2147483646 h 21579"/>
              <a:gd name="T84" fmla="*/ 2147483646 w 21600"/>
              <a:gd name="T85" fmla="*/ 2147483646 h 21579"/>
              <a:gd name="T86" fmla="*/ 2147483646 w 21600"/>
              <a:gd name="T87" fmla="*/ 2147483646 h 21579"/>
              <a:gd name="T88" fmla="*/ 2147483646 w 21600"/>
              <a:gd name="T89" fmla="*/ 2147483646 h 21579"/>
              <a:gd name="T90" fmla="*/ 2147483646 w 21600"/>
              <a:gd name="T91" fmla="*/ 2147483646 h 21579"/>
              <a:gd name="T92" fmla="*/ 2147483646 w 21600"/>
              <a:gd name="T93" fmla="*/ 2147483646 h 21579"/>
              <a:gd name="T94" fmla="*/ 2147483646 w 21600"/>
              <a:gd name="T95" fmla="*/ 2147483646 h 21579"/>
              <a:gd name="T96" fmla="*/ 2147483646 w 21600"/>
              <a:gd name="T97" fmla="*/ 2147483646 h 21579"/>
              <a:gd name="T98" fmla="*/ 2147483646 w 21600"/>
              <a:gd name="T99" fmla="*/ 2147483646 h 21579"/>
              <a:gd name="T100" fmla="*/ 2147483646 w 21600"/>
              <a:gd name="T101" fmla="*/ 2147483646 h 21579"/>
              <a:gd name="T102" fmla="*/ 2147483646 w 21600"/>
              <a:gd name="T103" fmla="*/ 2147483646 h 21579"/>
              <a:gd name="T104" fmla="*/ 2147483646 w 21600"/>
              <a:gd name="T105" fmla="*/ 2147483646 h 21579"/>
              <a:gd name="T106" fmla="*/ 2147483646 w 21600"/>
              <a:gd name="T107" fmla="*/ 2147483646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6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934" name="AutoShape 9"/>
          <p:cNvSpPr>
            <a:spLocks/>
          </p:cNvSpPr>
          <p:nvPr/>
        </p:nvSpPr>
        <p:spPr bwMode="auto">
          <a:xfrm>
            <a:off x="4692230" y="3161725"/>
            <a:ext cx="635000" cy="635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0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 sz="900">
              <a:cs typeface="+mn-ea"/>
              <a:sym typeface="+mn-lt"/>
            </a:endParaRPr>
          </a:p>
        </p:txBody>
      </p:sp>
      <p:grpSp>
        <p:nvGrpSpPr>
          <p:cNvPr id="935" name="Group 8"/>
          <p:cNvGrpSpPr/>
          <p:nvPr/>
        </p:nvGrpSpPr>
        <p:grpSpPr>
          <a:xfrm>
            <a:off x="2632054" y="3116600"/>
            <a:ext cx="542761" cy="739014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936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37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89121" y="381409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9" name="文本框 938"/>
          <p:cNvSpPr txBox="1"/>
          <p:nvPr/>
        </p:nvSpPr>
        <p:spPr>
          <a:xfrm>
            <a:off x="1878582" y="5000502"/>
            <a:ext cx="1848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effectLst/>
              </a:rPr>
              <a:t>项目实施可行性报告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960" name="文本框 959"/>
          <p:cNvSpPr txBox="1"/>
          <p:nvPr/>
        </p:nvSpPr>
        <p:spPr>
          <a:xfrm>
            <a:off x="4122215" y="5000501"/>
            <a:ext cx="2094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effectLst/>
              </a:rPr>
              <a:t>产品定位目标</a:t>
            </a:r>
            <a:endParaRPr lang="en-US" altLang="zh-CN" sz="2400" dirty="0">
              <a:effectLst/>
            </a:endParaRPr>
          </a:p>
          <a:p>
            <a:pPr algn="ctr"/>
            <a:r>
              <a:rPr lang="zh-CN" altLang="en-US" sz="2400" dirty="0">
                <a:cs typeface="+mn-ea"/>
                <a:sym typeface="+mn-lt"/>
              </a:rPr>
              <a:t>技术解决方案</a:t>
            </a:r>
          </a:p>
        </p:txBody>
      </p:sp>
      <p:sp>
        <p:nvSpPr>
          <p:cNvPr id="963" name="文本框 962"/>
          <p:cNvSpPr txBox="1"/>
          <p:nvPr/>
        </p:nvSpPr>
        <p:spPr>
          <a:xfrm>
            <a:off x="6495231" y="500050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effectLst/>
              </a:rPr>
              <a:t>产品内容</a:t>
            </a:r>
            <a:endParaRPr lang="en-US" altLang="zh-CN" sz="2400" dirty="0">
              <a:effectLst/>
            </a:endParaRPr>
          </a:p>
          <a:p>
            <a:pPr algn="ctr"/>
            <a:r>
              <a:rPr lang="zh-CN" altLang="en-US" sz="2400" dirty="0">
                <a:effectLst/>
              </a:rPr>
              <a:t>总策划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966" name="文本框 965"/>
          <p:cNvSpPr txBox="1"/>
          <p:nvPr/>
        </p:nvSpPr>
        <p:spPr>
          <a:xfrm>
            <a:off x="8341890" y="500050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/>
              </a:rPr>
              <a:t>推广方案 </a:t>
            </a:r>
          </a:p>
          <a:p>
            <a:r>
              <a:rPr lang="zh-CN" altLang="en-US" sz="2400" dirty="0">
                <a:effectLst/>
              </a:rPr>
              <a:t>运营规划书</a:t>
            </a:r>
          </a:p>
        </p:txBody>
      </p:sp>
      <p:sp>
        <p:nvSpPr>
          <p:cNvPr id="968" name="文本框 967"/>
          <p:cNvSpPr txBox="1"/>
          <p:nvPr/>
        </p:nvSpPr>
        <p:spPr>
          <a:xfrm>
            <a:off x="4638708" y="381409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69" name="文本框 968"/>
          <p:cNvSpPr txBox="1"/>
          <p:nvPr/>
        </p:nvSpPr>
        <p:spPr>
          <a:xfrm>
            <a:off x="6764495" y="381409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70" name="文本框 969"/>
          <p:cNvSpPr txBox="1"/>
          <p:nvPr/>
        </p:nvSpPr>
        <p:spPr>
          <a:xfrm>
            <a:off x="9004582" y="381409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920" y="-1104134"/>
            <a:ext cx="4651651" cy="5054022"/>
          </a:xfrm>
          <a:prstGeom prst="rect">
            <a:avLst/>
          </a:prstGeom>
        </p:spPr>
      </p:pic>
      <p:pic>
        <p:nvPicPr>
          <p:cNvPr id="971" name="图片 9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2637" y="3333368"/>
            <a:ext cx="4590686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" grpId="0" animBg="1"/>
      <p:bldP spid="928" grpId="0" animBg="1"/>
      <p:bldP spid="929" grpId="0" animBg="1"/>
      <p:bldP spid="9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3.2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设计与测试规范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605908" y="1464023"/>
            <a:ext cx="96792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三、专项测试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B0A4A42-D0B5-7432-66FB-1BF4AE07BE97}"/>
              </a:ext>
            </a:extLst>
          </p:cNvPr>
          <p:cNvGraphicFramePr>
            <a:graphicFrameLocks noGrp="1"/>
          </p:cNvGraphicFramePr>
          <p:nvPr/>
        </p:nvGraphicFramePr>
        <p:xfrm>
          <a:off x="1305340" y="2002633"/>
          <a:ext cx="8912087" cy="4775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1669">
                  <a:extLst>
                    <a:ext uri="{9D8B030D-6E8A-4147-A177-3AD203B41FA5}">
                      <a16:colId xmlns:a16="http://schemas.microsoft.com/office/drawing/2014/main" val="1573047962"/>
                    </a:ext>
                  </a:extLst>
                </a:gridCol>
                <a:gridCol w="4321669">
                  <a:extLst>
                    <a:ext uri="{9D8B030D-6E8A-4147-A177-3AD203B41FA5}">
                      <a16:colId xmlns:a16="http://schemas.microsoft.com/office/drawing/2014/main" val="3876321489"/>
                    </a:ext>
                  </a:extLst>
                </a:gridCol>
                <a:gridCol w="268749">
                  <a:extLst>
                    <a:ext uri="{9D8B030D-6E8A-4147-A177-3AD203B41FA5}">
                      <a16:colId xmlns:a16="http://schemas.microsoft.com/office/drawing/2014/main" val="2115924351"/>
                    </a:ext>
                  </a:extLst>
                </a:gridCol>
              </a:tblGrid>
              <a:tr h="265962">
                <a:tc rowSpan="10"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权限测试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扣费风险：包括短信、拨打电话、连接网络等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693948"/>
                  </a:ext>
                </a:extLst>
              </a:tr>
              <a:tr h="2659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隐私泄露风险：包括访问手机信息、访问联系人信息等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9288580"/>
                  </a:ext>
                </a:extLst>
              </a:tr>
              <a:tr h="4172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</a:t>
                      </a: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的输入有效性校验、认证、授权、数据加密等方面进行检测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155193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允许使用手机功能接入互联网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3121559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允许使用手机发送接受信息功能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975303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允许使用本地连接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0302396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允许使用手机拍照或录音地址获取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7864945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允许使用手机读取用户数据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5124527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允许使用手机写入用户数据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2452953"/>
                  </a:ext>
                </a:extLst>
              </a:tr>
              <a:tr h="2659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允许使用应用程序来注册自动启动应用程序；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9450611"/>
                  </a:ext>
                </a:extLst>
              </a:tr>
              <a:tr h="204141">
                <a:tc rowSpan="10"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安装、卸载和升级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软件安装后是否能够正常运行，安装后的文件夹以及文件是否写到了指定的目录里；</a:t>
                      </a:r>
                      <a:b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软件安装各个选项的组合是否符合概要设计说明；</a:t>
                      </a:r>
                      <a:b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软件安装向导的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测试；</a:t>
                      </a:r>
                      <a:b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安装后没有生成多余的目录结构和文件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8531502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b"/>
                </a:tc>
                <a:extLst>
                  <a:ext uri="{0D108BD9-81ED-4DB2-BD59-A6C34878D82A}">
                    <a16:rowId xmlns:a16="http://schemas.microsoft.com/office/drawing/2014/main" val="2933997358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b"/>
                </a:tc>
                <a:extLst>
                  <a:ext uri="{0D108BD9-81ED-4DB2-BD59-A6C34878D82A}">
                    <a16:rowId xmlns:a16="http://schemas.microsoft.com/office/drawing/2014/main" val="275734598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b"/>
                </a:tc>
                <a:extLst>
                  <a:ext uri="{0D108BD9-81ED-4DB2-BD59-A6C34878D82A}">
                    <a16:rowId xmlns:a16="http://schemas.microsoft.com/office/drawing/2014/main" val="4179052395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b"/>
                </a:tc>
                <a:extLst>
                  <a:ext uri="{0D108BD9-81ED-4DB2-BD59-A6C34878D82A}">
                    <a16:rowId xmlns:a16="http://schemas.microsoft.com/office/drawing/2014/main" val="3623168826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测试系统直接卸载程序是否有提示信息；</a:t>
                      </a:r>
                      <a:b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测试卸载后文件是否全部删除所有的安装文件夹；</a:t>
                      </a:r>
                      <a:b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卸载是否支持取消功能，单击取消后软件卸载的情况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ctr"/>
                </a:tc>
                <a:extLst>
                  <a:ext uri="{0D108BD9-81ED-4DB2-BD59-A6C34878D82A}">
                    <a16:rowId xmlns:a16="http://schemas.microsoft.com/office/drawing/2014/main" val="2430154845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b"/>
                </a:tc>
                <a:extLst>
                  <a:ext uri="{0D108BD9-81ED-4DB2-BD59-A6C34878D82A}">
                    <a16:rowId xmlns:a16="http://schemas.microsoft.com/office/drawing/2014/main" val="907697960"/>
                  </a:ext>
                </a:extLst>
              </a:tr>
              <a:tr h="373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b"/>
                </a:tc>
                <a:extLst>
                  <a:ext uri="{0D108BD9-81ED-4DB2-BD59-A6C34878D82A}">
                    <a16:rowId xmlns:a16="http://schemas.microsoft.com/office/drawing/2014/main" val="3058840368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后台配置升级，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启动正常；</a:t>
                      </a:r>
                      <a:b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应用商店升级，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启动正常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39" marR="57839" marT="8033" marB="0" anchor="ctr"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ctr"/>
                </a:tc>
                <a:extLst>
                  <a:ext uri="{0D108BD9-81ED-4DB2-BD59-A6C34878D82A}">
                    <a16:rowId xmlns:a16="http://schemas.microsoft.com/office/drawing/2014/main" val="3527566522"/>
                  </a:ext>
                </a:extLst>
              </a:tr>
              <a:tr h="213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839" marR="57839" marT="8033" marB="0" anchor="b"/>
                </a:tc>
                <a:extLst>
                  <a:ext uri="{0D108BD9-81ED-4DB2-BD59-A6C34878D82A}">
                    <a16:rowId xmlns:a16="http://schemas.microsoft.com/office/drawing/2014/main" val="151758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3.2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设计与测试规范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620703" y="1467495"/>
            <a:ext cx="96792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三、专项测试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6A6103-B127-1999-51D1-C8C112F7CF8C}"/>
              </a:ext>
            </a:extLst>
          </p:cNvPr>
          <p:cNvGraphicFramePr>
            <a:graphicFrameLocks noGrp="1"/>
          </p:cNvGraphicFramePr>
          <p:nvPr/>
        </p:nvGraphicFramePr>
        <p:xfrm>
          <a:off x="2089879" y="2002632"/>
          <a:ext cx="7761680" cy="4810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781">
                  <a:extLst>
                    <a:ext uri="{9D8B030D-6E8A-4147-A177-3AD203B41FA5}">
                      <a16:colId xmlns:a16="http://schemas.microsoft.com/office/drawing/2014/main" val="2506095939"/>
                    </a:ext>
                  </a:extLst>
                </a:gridCol>
                <a:gridCol w="6273899">
                  <a:extLst>
                    <a:ext uri="{9D8B030D-6E8A-4147-A177-3AD203B41FA5}">
                      <a16:colId xmlns:a16="http://schemas.microsoft.com/office/drawing/2014/main" val="1648532945"/>
                    </a:ext>
                  </a:extLst>
                </a:gridCol>
              </a:tblGrid>
              <a:tr h="611075">
                <a:tc rowSpan="3">
                  <a:txBody>
                    <a:bodyPr/>
                    <a:lstStyle/>
                    <a:p>
                      <a:pPr algn="ctr"/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网络测试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WIFI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5G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间、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5G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4G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间、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4G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3G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间、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WIFI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和无网络间、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5G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和无网络间切换时，</a:t>
                      </a:r>
                      <a:b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的数据提交和页面跳转加载，数据查询等场景下，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响应正常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1908365811"/>
                  </a:ext>
                </a:extLst>
              </a:tr>
              <a:tr h="12705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低丢包率（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）时，低延迟（上行）和（下行）；</a:t>
                      </a:r>
                      <a:b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低丢包率（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）时，高延迟（上行）和（下行）；</a:t>
                      </a:r>
                      <a:b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高丢包率（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）时，低延迟（上行）和（下行）；</a:t>
                      </a:r>
                      <a:b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高丢包率（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）时，高延迟（上行）和（下行）。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4039864967"/>
                  </a:ext>
                </a:extLst>
              </a:tr>
              <a:tr h="3430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使用真实的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卡在移动，电信，联通间，</a:t>
                      </a:r>
                      <a:b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选择真实的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5G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4G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3G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2G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网络，做测试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4094058214"/>
                  </a:ext>
                </a:extLst>
              </a:tr>
              <a:tr h="166933">
                <a:tc rowSpan="3"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兼容性测试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与本地及主流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是否兼容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486927009"/>
                  </a:ext>
                </a:extLst>
              </a:tr>
              <a:tr h="166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不同分辨率下，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交互体验是否友好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2157955728"/>
                  </a:ext>
                </a:extLst>
              </a:tr>
              <a:tr h="305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相同品牌不同操作系统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和功能表现是否一致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2388518348"/>
                  </a:ext>
                </a:extLst>
              </a:tr>
              <a:tr h="305538">
                <a:tc rowSpan="7"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中断测试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锁屏中断：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运行时，锁屏后再打解锁，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 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仍处于该页面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3588507824"/>
                  </a:ext>
                </a:extLst>
              </a:tr>
              <a:tr h="305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插拔数据线：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运行时，插拔数据线后，对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无影响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3399873016"/>
                  </a:ext>
                </a:extLst>
              </a:tr>
              <a:tr h="166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普通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电话来电中断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408143156"/>
                  </a:ext>
                </a:extLst>
              </a:tr>
              <a:tr h="305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网络电话中断：微信视频电话、</a:t>
                      </a:r>
                      <a:r>
                        <a:rPr lang="en-US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QQ</a:t>
                      </a: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语音电话等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3188139305"/>
                  </a:ext>
                </a:extLst>
              </a:tr>
              <a:tr h="166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闹钟中断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1999766624"/>
                  </a:ext>
                </a:extLst>
              </a:tr>
              <a:tr h="166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蓝牙文件传输中断等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522017311"/>
                  </a:ext>
                </a:extLst>
              </a:tr>
              <a:tr h="166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断电和自动关机等造成的中断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95" marR="64695" marT="0" marB="0" anchor="ctr"/>
                </a:tc>
                <a:extLst>
                  <a:ext uri="{0D108BD9-81ED-4DB2-BD59-A6C34878D82A}">
                    <a16:rowId xmlns:a16="http://schemas.microsoft.com/office/drawing/2014/main" val="238237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3.2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设计与测试规范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620703" y="1467495"/>
            <a:ext cx="96792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三、专项测试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C925191-58E1-4E40-8D5F-93DC22C3CB0F}"/>
              </a:ext>
            </a:extLst>
          </p:cNvPr>
          <p:cNvGraphicFramePr>
            <a:graphicFrameLocks noGrp="1"/>
          </p:cNvGraphicFramePr>
          <p:nvPr/>
        </p:nvGraphicFramePr>
        <p:xfrm>
          <a:off x="1237981" y="2475739"/>
          <a:ext cx="9296400" cy="351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2366">
                  <a:extLst>
                    <a:ext uri="{9D8B030D-6E8A-4147-A177-3AD203B41FA5}">
                      <a16:colId xmlns:a16="http://schemas.microsoft.com/office/drawing/2014/main" val="665447896"/>
                    </a:ext>
                  </a:extLst>
                </a:gridCol>
                <a:gridCol w="5804034">
                  <a:extLst>
                    <a:ext uri="{9D8B030D-6E8A-4147-A177-3AD203B41FA5}">
                      <a16:colId xmlns:a16="http://schemas.microsoft.com/office/drawing/2014/main" val="3181722605"/>
                    </a:ext>
                  </a:extLst>
                </a:gridCol>
              </a:tblGrid>
              <a:tr h="324132">
                <a:tc rowSpan="3"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特殊场景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前后台切换（多任务切换和单任务切换）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300932185"/>
                  </a:ext>
                </a:extLst>
              </a:tr>
              <a:tr h="3241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横竖屏切换中，</a:t>
                      </a:r>
                      <a:r>
                        <a:rPr lang="en-US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是否有异常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11086296"/>
                  </a:ext>
                </a:extLst>
              </a:tr>
              <a:tr h="6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分享功能（微信和</a:t>
                      </a: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QQ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，微博等），在第三方软件中打开无异常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15042999"/>
                  </a:ext>
                </a:extLst>
              </a:tr>
              <a:tr h="685439">
                <a:tc rowSpan="2"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系统资源占用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安装、卸载的响应时间；</a:t>
                      </a:r>
                      <a:b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各类功能性操作的响应时间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809183787"/>
                  </a:ext>
                </a:extLst>
              </a:tr>
              <a:tr h="15509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页面跳转过程和提交过程查看</a:t>
                      </a: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占用率；</a:t>
                      </a:r>
                      <a:b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页面跳转过程和提交过程查看内存使用率；</a:t>
                      </a:r>
                      <a:b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一段时间后，查看</a:t>
                      </a: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的耗电量；</a:t>
                      </a:r>
                      <a:b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页面流量的大小，结合实际业务场景是否有异常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4625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3.3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开发日程表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95B24D-CAD0-3052-E73A-956FB2DE2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44" y="381384"/>
            <a:ext cx="6633750" cy="63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27"/>
          <p:cNvSpPr/>
          <p:nvPr/>
        </p:nvSpPr>
        <p:spPr>
          <a:xfrm>
            <a:off x="4562471" y="2990273"/>
            <a:ext cx="720000" cy="7200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398" name="Group 8"/>
          <p:cNvGrpSpPr/>
          <p:nvPr/>
        </p:nvGrpSpPr>
        <p:grpSpPr>
          <a:xfrm>
            <a:off x="4761713" y="3131387"/>
            <a:ext cx="321517" cy="43777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399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00" name="Freeform 6"/>
            <p:cNvSpPr/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401" name="TextBox 9"/>
          <p:cNvSpPr txBox="1"/>
          <p:nvPr/>
        </p:nvSpPr>
        <p:spPr>
          <a:xfrm>
            <a:off x="5613263" y="3060668"/>
            <a:ext cx="425453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推广方案＆运营规划</a:t>
            </a:r>
          </a:p>
        </p:txBody>
      </p:sp>
      <p:sp>
        <p:nvSpPr>
          <p:cNvPr id="402" name="Rectangle 21"/>
          <p:cNvSpPr/>
          <p:nvPr/>
        </p:nvSpPr>
        <p:spPr>
          <a:xfrm>
            <a:off x="4202471" y="3704839"/>
            <a:ext cx="360000" cy="3600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3" name="Rectangle 25"/>
          <p:cNvSpPr/>
          <p:nvPr/>
        </p:nvSpPr>
        <p:spPr>
          <a:xfrm>
            <a:off x="5462471" y="3884839"/>
            <a:ext cx="180000" cy="180000"/>
          </a:xfrm>
          <a:prstGeom prst="rect">
            <a:avLst/>
          </a:prstGeom>
          <a:noFill/>
          <a:ln w="1905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4" name="Rectangle 12"/>
          <p:cNvSpPr/>
          <p:nvPr/>
        </p:nvSpPr>
        <p:spPr>
          <a:xfrm>
            <a:off x="5282471" y="3707556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5" name="Rectangle 16"/>
          <p:cNvSpPr/>
          <p:nvPr/>
        </p:nvSpPr>
        <p:spPr>
          <a:xfrm>
            <a:off x="5102471" y="2452990"/>
            <a:ext cx="180000" cy="1800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406" name="Group 5"/>
          <p:cNvGrpSpPr/>
          <p:nvPr/>
        </p:nvGrpSpPr>
        <p:grpSpPr>
          <a:xfrm>
            <a:off x="4199744" y="2632990"/>
            <a:ext cx="180000" cy="180000"/>
            <a:chOff x="3121851" y="2769787"/>
            <a:chExt cx="215805" cy="215805"/>
          </a:xfrm>
        </p:grpSpPr>
        <p:cxnSp>
          <p:nvCxnSpPr>
            <p:cNvPr id="407" name="Straight Connector 4"/>
            <p:cNvCxnSpPr/>
            <p:nvPr/>
          </p:nvCxnSpPr>
          <p:spPr>
            <a:xfrm>
              <a:off x="3229754" y="2769787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20"/>
            <p:cNvCxnSpPr/>
            <p:nvPr/>
          </p:nvCxnSpPr>
          <p:spPr>
            <a:xfrm rot="16200000">
              <a:off x="3229754" y="2769786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Rectangle 23"/>
          <p:cNvSpPr/>
          <p:nvPr/>
        </p:nvSpPr>
        <p:spPr>
          <a:xfrm>
            <a:off x="4019744" y="4064839"/>
            <a:ext cx="180000" cy="1800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0" name="Rectangle 28"/>
          <p:cNvSpPr/>
          <p:nvPr/>
        </p:nvSpPr>
        <p:spPr>
          <a:xfrm>
            <a:off x="5282471" y="263299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895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1" name="Oval 19"/>
          <p:cNvSpPr/>
          <p:nvPr/>
        </p:nvSpPr>
        <p:spPr>
          <a:xfrm>
            <a:off x="4292471" y="379483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97" y="1318498"/>
            <a:ext cx="2792210" cy="352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402" grpId="0" animBg="1"/>
      <p:bldP spid="403" grpId="0" animBg="1"/>
      <p:bldP spid="404" grpId="0" animBg="1"/>
      <p:bldP spid="405" grpId="0" animBg="1"/>
      <p:bldP spid="409" grpId="0" animBg="1"/>
      <p:bldP spid="4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0009" y="2617788"/>
            <a:ext cx="2200275" cy="2813050"/>
            <a:chOff x="1350169" y="2833688"/>
            <a:chExt cx="2200275" cy="2813050"/>
          </a:xfrm>
        </p:grpSpPr>
        <p:sp>
          <p:nvSpPr>
            <p:cNvPr id="17414" name="AutoShape 6"/>
            <p:cNvSpPr/>
            <p:nvPr/>
          </p:nvSpPr>
          <p:spPr bwMode="auto">
            <a:xfrm>
              <a:off x="2119313" y="2833688"/>
              <a:ext cx="661194" cy="661194"/>
            </a:xfrm>
            <a:custGeom>
              <a:avLst/>
              <a:gdLst>
                <a:gd name="T0" fmla="*/ 661160 w 19679"/>
                <a:gd name="T1" fmla="*/ 725738 h 19679"/>
                <a:gd name="T2" fmla="*/ 661160 w 19679"/>
                <a:gd name="T3" fmla="*/ 725738 h 19679"/>
                <a:gd name="T4" fmla="*/ 661160 w 19679"/>
                <a:gd name="T5" fmla="*/ 725738 h 19679"/>
                <a:gd name="T6" fmla="*/ 661160 w 19679"/>
                <a:gd name="T7" fmla="*/ 7257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0202F"/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20" name="AutoShape 12"/>
            <p:cNvSpPr/>
            <p:nvPr/>
          </p:nvSpPr>
          <p:spPr bwMode="auto">
            <a:xfrm>
              <a:off x="2339182" y="3028950"/>
              <a:ext cx="240506" cy="240507"/>
            </a:xfrm>
            <a:custGeom>
              <a:avLst/>
              <a:gdLst>
                <a:gd name="T0" fmla="*/ 240506 w 21376"/>
                <a:gd name="T1" fmla="*/ 240507 h 21600"/>
                <a:gd name="T2" fmla="*/ 240506 w 21376"/>
                <a:gd name="T3" fmla="*/ 240507 h 21600"/>
                <a:gd name="T4" fmla="*/ 240506 w 21376"/>
                <a:gd name="T5" fmla="*/ 240507 h 21600"/>
                <a:gd name="T6" fmla="*/ 240506 w 21376"/>
                <a:gd name="T7" fmla="*/ 24050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22" name="AutoShape 14"/>
            <p:cNvSpPr/>
            <p:nvPr/>
          </p:nvSpPr>
          <p:spPr bwMode="auto">
            <a:xfrm>
              <a:off x="1350169" y="3606007"/>
              <a:ext cx="2200275" cy="484188"/>
            </a:xfrm>
            <a:custGeom>
              <a:avLst/>
              <a:gdLst>
                <a:gd name="T0" fmla="*/ 2200275 w 21600"/>
                <a:gd name="T1" fmla="*/ 484188 h 21600"/>
                <a:gd name="T2" fmla="*/ 2200275 w 21600"/>
                <a:gd name="T3" fmla="*/ 484188 h 21600"/>
                <a:gd name="T4" fmla="*/ 2200275 w 21600"/>
                <a:gd name="T5" fmla="*/ 484188 h 21600"/>
                <a:gd name="T6" fmla="*/ 2200275 w 21600"/>
                <a:gd name="T7" fmla="*/ 4841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40" y="0"/>
                  </a:moveTo>
                  <a:lnTo>
                    <a:pt x="9637" y="4975"/>
                  </a:lnTo>
                  <a:lnTo>
                    <a:pt x="1180" y="4975"/>
                  </a:lnTo>
                  <a:cubicBezTo>
                    <a:pt x="528" y="4975"/>
                    <a:pt x="0" y="7377"/>
                    <a:pt x="0" y="10339"/>
                  </a:cubicBezTo>
                  <a:lnTo>
                    <a:pt x="0" y="16235"/>
                  </a:lnTo>
                  <a:cubicBezTo>
                    <a:pt x="0" y="19197"/>
                    <a:pt x="528" y="21599"/>
                    <a:pt x="1180" y="21599"/>
                  </a:cubicBezTo>
                  <a:lnTo>
                    <a:pt x="20419" y="21599"/>
                  </a:lnTo>
                  <a:cubicBezTo>
                    <a:pt x="21071" y="21599"/>
                    <a:pt x="21599" y="19197"/>
                    <a:pt x="21599" y="16235"/>
                  </a:cubicBezTo>
                  <a:lnTo>
                    <a:pt x="21599" y="10339"/>
                  </a:lnTo>
                  <a:cubicBezTo>
                    <a:pt x="21599" y="7377"/>
                    <a:pt x="21071" y="4975"/>
                    <a:pt x="20419" y="4975"/>
                  </a:cubicBezTo>
                  <a:lnTo>
                    <a:pt x="11845" y="4975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F0202F"/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30" name="AutoShape 21"/>
            <p:cNvSpPr/>
            <p:nvPr/>
          </p:nvSpPr>
          <p:spPr bwMode="auto">
            <a:xfrm>
              <a:off x="1385888" y="4308475"/>
              <a:ext cx="2110582" cy="1338263"/>
            </a:xfrm>
            <a:custGeom>
              <a:avLst/>
              <a:gdLst>
                <a:gd name="T0" fmla="*/ 2110582 w 21600"/>
                <a:gd name="T1" fmla="*/ 1338263 h 21600"/>
                <a:gd name="T2" fmla="*/ 2110582 w 21600"/>
                <a:gd name="T3" fmla="*/ 1338263 h 21600"/>
                <a:gd name="T4" fmla="*/ 2110582 w 21600"/>
                <a:gd name="T5" fmla="*/ 1338263 h 21600"/>
                <a:gd name="T6" fmla="*/ 2110582 w 21600"/>
                <a:gd name="T7" fmla="*/ 13382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 defTabSz="647700">
                <a:defRPr sz="4600">
                  <a:solidFill>
                    <a:srgbClr val="000000"/>
                  </a:solidFill>
                  <a:latin typeface="Gill Sans" charset="0"/>
                  <a:ea typeface="MS PGothic" panose="020B0600070205080204" pitchFamily="34" charset="-128"/>
                  <a:cs typeface="Gill Sans" charset="0"/>
                  <a:sym typeface="Gill Sans" charset="0"/>
                </a:defRPr>
              </a:lvl1pPr>
              <a:lvl2pPr marL="742950" indent="-28575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11430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6002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20574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5146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9718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4290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8862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 defTabSz="457200"/>
              <a:r>
                <a:rPr lang="es-ES" altLang="zh-CN" sz="1600">
                  <a:latin typeface="+mn-lt"/>
                  <a:ea typeface="+mn-ea"/>
                  <a:cs typeface="+mn-ea"/>
                  <a:sym typeface="+mn-lt"/>
                </a:rPr>
                <a:t>各大下载市场、应用商店、大平台、下载站的覆盖Android版本发布渠道</a:t>
              </a:r>
              <a:endParaRPr lang="es-ES" altLang="zh-CN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" name="AutoShape 22"/>
            <p:cNvSpPr/>
            <p:nvPr/>
          </p:nvSpPr>
          <p:spPr bwMode="auto">
            <a:xfrm>
              <a:off x="1448594" y="3766344"/>
              <a:ext cx="2036763" cy="304800"/>
            </a:xfrm>
            <a:custGeom>
              <a:avLst/>
              <a:gdLst>
                <a:gd name="T0" fmla="*/ 2036763 w 21600"/>
                <a:gd name="T1" fmla="*/ 304800 h 21600"/>
                <a:gd name="T2" fmla="*/ 2036763 w 21600"/>
                <a:gd name="T3" fmla="*/ 304800 h 21600"/>
                <a:gd name="T4" fmla="*/ 2036763 w 21600"/>
                <a:gd name="T5" fmla="*/ 304800 h 21600"/>
                <a:gd name="T6" fmla="*/ 2036763 w 21600"/>
                <a:gd name="T7" fmla="*/ 30480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 algn="ctr" eaLnBrk="1"/>
              <a:r>
                <a:rPr lang="es-ES" altLang="zh-CN" sz="1750">
                  <a:cs typeface="+mn-ea"/>
                  <a:sym typeface="+mn-lt"/>
                </a:rPr>
                <a:t>基础上线</a:t>
              </a:r>
              <a:endParaRPr lang="es-ES" altLang="zh-CN" sz="9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51580" y="2617788"/>
            <a:ext cx="2200275" cy="3503295"/>
            <a:chOff x="3724275" y="2833688"/>
            <a:chExt cx="2200275" cy="3503295"/>
          </a:xfrm>
        </p:grpSpPr>
        <p:sp>
          <p:nvSpPr>
            <p:cNvPr id="17416" name="AutoShape 8"/>
            <p:cNvSpPr/>
            <p:nvPr/>
          </p:nvSpPr>
          <p:spPr bwMode="auto">
            <a:xfrm>
              <a:off x="4481513" y="2833688"/>
              <a:ext cx="661194" cy="661194"/>
            </a:xfrm>
            <a:custGeom>
              <a:avLst/>
              <a:gdLst>
                <a:gd name="T0" fmla="*/ 661160 w 19679"/>
                <a:gd name="T1" fmla="*/ 725738 h 19679"/>
                <a:gd name="T2" fmla="*/ 661160 w 19679"/>
                <a:gd name="T3" fmla="*/ 725738 h 19679"/>
                <a:gd name="T4" fmla="*/ 661160 w 19679"/>
                <a:gd name="T5" fmla="*/ 725738 h 19679"/>
                <a:gd name="T6" fmla="*/ 661160 w 19679"/>
                <a:gd name="T7" fmla="*/ 7257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C00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21" name="AutoShape 13"/>
            <p:cNvSpPr/>
            <p:nvPr/>
          </p:nvSpPr>
          <p:spPr bwMode="auto">
            <a:xfrm>
              <a:off x="4706144" y="3028950"/>
              <a:ext cx="240506" cy="240507"/>
            </a:xfrm>
            <a:custGeom>
              <a:avLst/>
              <a:gdLst>
                <a:gd name="T0" fmla="*/ 240495 w 21591"/>
                <a:gd name="T1" fmla="*/ 241625 h 21498"/>
                <a:gd name="T2" fmla="*/ 240495 w 21591"/>
                <a:gd name="T3" fmla="*/ 241625 h 21498"/>
                <a:gd name="T4" fmla="*/ 240495 w 21591"/>
                <a:gd name="T5" fmla="*/ 241625 h 21498"/>
                <a:gd name="T6" fmla="*/ 240495 w 21591"/>
                <a:gd name="T7" fmla="*/ 241625 h 214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1" h="21498">
                  <a:moveTo>
                    <a:pt x="14059" y="6524"/>
                  </a:moveTo>
                  <a:cubicBezTo>
                    <a:pt x="13645" y="6524"/>
                    <a:pt x="13256" y="6670"/>
                    <a:pt x="12887" y="6962"/>
                  </a:cubicBezTo>
                  <a:cubicBezTo>
                    <a:pt x="12520" y="7257"/>
                    <a:pt x="12155" y="7651"/>
                    <a:pt x="11798" y="8138"/>
                  </a:cubicBezTo>
                  <a:cubicBezTo>
                    <a:pt x="11441" y="8626"/>
                    <a:pt x="11081" y="9183"/>
                    <a:pt x="10726" y="9814"/>
                  </a:cubicBezTo>
                  <a:cubicBezTo>
                    <a:pt x="10371" y="10444"/>
                    <a:pt x="10017" y="11093"/>
                    <a:pt x="9664" y="11764"/>
                  </a:cubicBezTo>
                  <a:cubicBezTo>
                    <a:pt x="9234" y="12584"/>
                    <a:pt x="8793" y="13393"/>
                    <a:pt x="8336" y="14196"/>
                  </a:cubicBezTo>
                  <a:cubicBezTo>
                    <a:pt x="7876" y="14996"/>
                    <a:pt x="7384" y="15717"/>
                    <a:pt x="6858" y="16356"/>
                  </a:cubicBezTo>
                  <a:cubicBezTo>
                    <a:pt x="6329" y="16995"/>
                    <a:pt x="5752" y="17509"/>
                    <a:pt x="5118" y="17897"/>
                  </a:cubicBezTo>
                  <a:cubicBezTo>
                    <a:pt x="4484" y="18289"/>
                    <a:pt x="3787" y="18487"/>
                    <a:pt x="3021" y="18487"/>
                  </a:cubicBezTo>
                  <a:lnTo>
                    <a:pt x="457" y="18487"/>
                  </a:lnTo>
                  <a:cubicBezTo>
                    <a:pt x="332" y="18487"/>
                    <a:pt x="225" y="18432"/>
                    <a:pt x="134" y="18324"/>
                  </a:cubicBezTo>
                  <a:cubicBezTo>
                    <a:pt x="44" y="18219"/>
                    <a:pt x="0" y="18090"/>
                    <a:pt x="0" y="17941"/>
                  </a:cubicBezTo>
                  <a:lnTo>
                    <a:pt x="0" y="15790"/>
                  </a:lnTo>
                  <a:cubicBezTo>
                    <a:pt x="0" y="15638"/>
                    <a:pt x="44" y="15512"/>
                    <a:pt x="134" y="15410"/>
                  </a:cubicBezTo>
                  <a:cubicBezTo>
                    <a:pt x="225" y="15311"/>
                    <a:pt x="332" y="15255"/>
                    <a:pt x="457" y="15255"/>
                  </a:cubicBezTo>
                  <a:lnTo>
                    <a:pt x="3021" y="15255"/>
                  </a:lnTo>
                  <a:cubicBezTo>
                    <a:pt x="3420" y="15255"/>
                    <a:pt x="3809" y="15112"/>
                    <a:pt x="4188" y="14823"/>
                  </a:cubicBezTo>
                  <a:cubicBezTo>
                    <a:pt x="4568" y="14537"/>
                    <a:pt x="4932" y="14149"/>
                    <a:pt x="5285" y="13664"/>
                  </a:cubicBezTo>
                  <a:cubicBezTo>
                    <a:pt x="5637" y="13180"/>
                    <a:pt x="5984" y="12622"/>
                    <a:pt x="6339" y="11995"/>
                  </a:cubicBezTo>
                  <a:cubicBezTo>
                    <a:pt x="6691" y="11367"/>
                    <a:pt x="7041" y="10716"/>
                    <a:pt x="7394" y="10044"/>
                  </a:cubicBezTo>
                  <a:cubicBezTo>
                    <a:pt x="7822" y="9224"/>
                    <a:pt x="8270" y="8407"/>
                    <a:pt x="8734" y="7598"/>
                  </a:cubicBezTo>
                  <a:cubicBezTo>
                    <a:pt x="9199" y="6789"/>
                    <a:pt x="9696" y="6063"/>
                    <a:pt x="10222" y="5420"/>
                  </a:cubicBezTo>
                  <a:cubicBezTo>
                    <a:pt x="10748" y="4775"/>
                    <a:pt x="11323" y="4261"/>
                    <a:pt x="11949" y="3876"/>
                  </a:cubicBezTo>
                  <a:cubicBezTo>
                    <a:pt x="12573" y="3488"/>
                    <a:pt x="13276" y="3292"/>
                    <a:pt x="14056" y="3292"/>
                  </a:cubicBezTo>
                  <a:lnTo>
                    <a:pt x="16434" y="3292"/>
                  </a:lnTo>
                  <a:lnTo>
                    <a:pt x="16434" y="711"/>
                  </a:lnTo>
                  <a:cubicBezTo>
                    <a:pt x="16434" y="329"/>
                    <a:pt x="16530" y="101"/>
                    <a:pt x="16721" y="22"/>
                  </a:cubicBezTo>
                  <a:cubicBezTo>
                    <a:pt x="16914" y="-50"/>
                    <a:pt x="17146" y="49"/>
                    <a:pt x="17418" y="317"/>
                  </a:cubicBezTo>
                  <a:lnTo>
                    <a:pt x="21330" y="4203"/>
                  </a:lnTo>
                  <a:cubicBezTo>
                    <a:pt x="21511" y="4372"/>
                    <a:pt x="21597" y="4582"/>
                    <a:pt x="21587" y="4834"/>
                  </a:cubicBezTo>
                  <a:cubicBezTo>
                    <a:pt x="21587" y="5102"/>
                    <a:pt x="21502" y="5321"/>
                    <a:pt x="21330" y="5487"/>
                  </a:cubicBezTo>
                  <a:lnTo>
                    <a:pt x="17418" y="9361"/>
                  </a:lnTo>
                  <a:cubicBezTo>
                    <a:pt x="17146" y="9630"/>
                    <a:pt x="16914" y="9726"/>
                    <a:pt x="16721" y="9644"/>
                  </a:cubicBezTo>
                  <a:cubicBezTo>
                    <a:pt x="16530" y="9569"/>
                    <a:pt x="16434" y="9338"/>
                    <a:pt x="16434" y="8956"/>
                  </a:cubicBezTo>
                  <a:lnTo>
                    <a:pt x="16434" y="6524"/>
                  </a:lnTo>
                  <a:lnTo>
                    <a:pt x="14059" y="6524"/>
                  </a:lnTo>
                  <a:close/>
                  <a:moveTo>
                    <a:pt x="462" y="6495"/>
                  </a:moveTo>
                  <a:cubicBezTo>
                    <a:pt x="337" y="6495"/>
                    <a:pt x="229" y="6448"/>
                    <a:pt x="139" y="6349"/>
                  </a:cubicBezTo>
                  <a:cubicBezTo>
                    <a:pt x="48" y="6250"/>
                    <a:pt x="4" y="6127"/>
                    <a:pt x="4" y="5978"/>
                  </a:cubicBezTo>
                  <a:lnTo>
                    <a:pt x="4" y="3823"/>
                  </a:lnTo>
                  <a:cubicBezTo>
                    <a:pt x="4" y="3462"/>
                    <a:pt x="156" y="3286"/>
                    <a:pt x="462" y="3292"/>
                  </a:cubicBezTo>
                  <a:lnTo>
                    <a:pt x="3026" y="3292"/>
                  </a:lnTo>
                  <a:cubicBezTo>
                    <a:pt x="3560" y="3292"/>
                    <a:pt x="4054" y="3388"/>
                    <a:pt x="4514" y="3572"/>
                  </a:cubicBezTo>
                  <a:cubicBezTo>
                    <a:pt x="4974" y="3762"/>
                    <a:pt x="5409" y="4022"/>
                    <a:pt x="5820" y="4358"/>
                  </a:cubicBezTo>
                  <a:cubicBezTo>
                    <a:pt x="6229" y="4691"/>
                    <a:pt x="6608" y="5085"/>
                    <a:pt x="6963" y="5531"/>
                  </a:cubicBezTo>
                  <a:cubicBezTo>
                    <a:pt x="7318" y="5978"/>
                    <a:pt x="7655" y="6463"/>
                    <a:pt x="7993" y="6982"/>
                  </a:cubicBezTo>
                  <a:cubicBezTo>
                    <a:pt x="7518" y="7823"/>
                    <a:pt x="7058" y="8652"/>
                    <a:pt x="6620" y="9472"/>
                  </a:cubicBezTo>
                  <a:cubicBezTo>
                    <a:pt x="6589" y="9548"/>
                    <a:pt x="6557" y="9610"/>
                    <a:pt x="6515" y="9668"/>
                  </a:cubicBezTo>
                  <a:cubicBezTo>
                    <a:pt x="6476" y="9726"/>
                    <a:pt x="6442" y="9793"/>
                    <a:pt x="6410" y="9875"/>
                  </a:cubicBezTo>
                  <a:cubicBezTo>
                    <a:pt x="5862" y="8926"/>
                    <a:pt x="5319" y="8127"/>
                    <a:pt x="4776" y="7473"/>
                  </a:cubicBezTo>
                  <a:cubicBezTo>
                    <a:pt x="4232" y="6822"/>
                    <a:pt x="3650" y="6495"/>
                    <a:pt x="3024" y="6495"/>
                  </a:cubicBezTo>
                  <a:lnTo>
                    <a:pt x="462" y="6495"/>
                  </a:lnTo>
                  <a:close/>
                  <a:moveTo>
                    <a:pt x="21333" y="15997"/>
                  </a:moveTo>
                  <a:cubicBezTo>
                    <a:pt x="21514" y="16166"/>
                    <a:pt x="21600" y="16385"/>
                    <a:pt x="21590" y="16657"/>
                  </a:cubicBezTo>
                  <a:cubicBezTo>
                    <a:pt x="21590" y="16908"/>
                    <a:pt x="21504" y="17115"/>
                    <a:pt x="21333" y="17284"/>
                  </a:cubicBezTo>
                  <a:lnTo>
                    <a:pt x="17420" y="21182"/>
                  </a:lnTo>
                  <a:cubicBezTo>
                    <a:pt x="17149" y="21453"/>
                    <a:pt x="16916" y="21550"/>
                    <a:pt x="16723" y="21471"/>
                  </a:cubicBezTo>
                  <a:cubicBezTo>
                    <a:pt x="16532" y="21392"/>
                    <a:pt x="16437" y="21161"/>
                    <a:pt x="16437" y="20779"/>
                  </a:cubicBezTo>
                  <a:lnTo>
                    <a:pt x="16437" y="18432"/>
                  </a:lnTo>
                  <a:lnTo>
                    <a:pt x="14059" y="18432"/>
                  </a:lnTo>
                  <a:cubicBezTo>
                    <a:pt x="13528" y="18432"/>
                    <a:pt x="13031" y="18335"/>
                    <a:pt x="12573" y="18143"/>
                  </a:cubicBezTo>
                  <a:cubicBezTo>
                    <a:pt x="12113" y="17953"/>
                    <a:pt x="11680" y="17690"/>
                    <a:pt x="11279" y="17354"/>
                  </a:cubicBezTo>
                  <a:cubicBezTo>
                    <a:pt x="10878" y="17019"/>
                    <a:pt x="10496" y="16628"/>
                    <a:pt x="10136" y="16181"/>
                  </a:cubicBezTo>
                  <a:cubicBezTo>
                    <a:pt x="9779" y="15731"/>
                    <a:pt x="9439" y="15253"/>
                    <a:pt x="9119" y="14739"/>
                  </a:cubicBezTo>
                  <a:cubicBezTo>
                    <a:pt x="9344" y="14359"/>
                    <a:pt x="9566" y="13962"/>
                    <a:pt x="9779" y="13551"/>
                  </a:cubicBezTo>
                  <a:cubicBezTo>
                    <a:pt x="9994" y="13142"/>
                    <a:pt x="10217" y="12739"/>
                    <a:pt x="10442" y="12336"/>
                  </a:cubicBezTo>
                  <a:cubicBezTo>
                    <a:pt x="10474" y="12246"/>
                    <a:pt x="10513" y="12164"/>
                    <a:pt x="10560" y="12091"/>
                  </a:cubicBezTo>
                  <a:cubicBezTo>
                    <a:pt x="10609" y="12024"/>
                    <a:pt x="10645" y="11939"/>
                    <a:pt x="10680" y="11846"/>
                  </a:cubicBezTo>
                  <a:cubicBezTo>
                    <a:pt x="11225" y="12797"/>
                    <a:pt x="11768" y="13591"/>
                    <a:pt x="12314" y="14231"/>
                  </a:cubicBezTo>
                  <a:cubicBezTo>
                    <a:pt x="12855" y="14867"/>
                    <a:pt x="13440" y="15188"/>
                    <a:pt x="14063" y="15188"/>
                  </a:cubicBezTo>
                  <a:lnTo>
                    <a:pt x="16442" y="15188"/>
                  </a:lnTo>
                  <a:lnTo>
                    <a:pt x="16442" y="12532"/>
                  </a:lnTo>
                  <a:cubicBezTo>
                    <a:pt x="16442" y="12152"/>
                    <a:pt x="16537" y="11922"/>
                    <a:pt x="16728" y="11846"/>
                  </a:cubicBezTo>
                  <a:cubicBezTo>
                    <a:pt x="16921" y="11773"/>
                    <a:pt x="17154" y="11866"/>
                    <a:pt x="17425" y="12126"/>
                  </a:cubicBezTo>
                  <a:lnTo>
                    <a:pt x="21333" y="159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23" name="AutoShape 15"/>
            <p:cNvSpPr/>
            <p:nvPr/>
          </p:nvSpPr>
          <p:spPr bwMode="auto">
            <a:xfrm>
              <a:off x="3724275" y="3606007"/>
              <a:ext cx="2200275" cy="484188"/>
            </a:xfrm>
            <a:custGeom>
              <a:avLst/>
              <a:gdLst>
                <a:gd name="T0" fmla="*/ 2200275 w 21600"/>
                <a:gd name="T1" fmla="*/ 484188 h 21600"/>
                <a:gd name="T2" fmla="*/ 2200275 w 21600"/>
                <a:gd name="T3" fmla="*/ 484188 h 21600"/>
                <a:gd name="T4" fmla="*/ 2200275 w 21600"/>
                <a:gd name="T5" fmla="*/ 484188 h 21600"/>
                <a:gd name="T6" fmla="*/ 2200275 w 21600"/>
                <a:gd name="T7" fmla="*/ 4841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40" y="0"/>
                  </a:moveTo>
                  <a:lnTo>
                    <a:pt x="9637" y="4975"/>
                  </a:lnTo>
                  <a:lnTo>
                    <a:pt x="1180" y="4975"/>
                  </a:lnTo>
                  <a:cubicBezTo>
                    <a:pt x="528" y="4975"/>
                    <a:pt x="0" y="7377"/>
                    <a:pt x="0" y="10339"/>
                  </a:cubicBezTo>
                  <a:lnTo>
                    <a:pt x="0" y="16235"/>
                  </a:lnTo>
                  <a:cubicBezTo>
                    <a:pt x="0" y="19197"/>
                    <a:pt x="528" y="21599"/>
                    <a:pt x="1180" y="21599"/>
                  </a:cubicBezTo>
                  <a:lnTo>
                    <a:pt x="20419" y="21599"/>
                  </a:lnTo>
                  <a:cubicBezTo>
                    <a:pt x="21071" y="21599"/>
                    <a:pt x="21599" y="19197"/>
                    <a:pt x="21599" y="16235"/>
                  </a:cubicBezTo>
                  <a:lnTo>
                    <a:pt x="21599" y="10339"/>
                  </a:lnTo>
                  <a:cubicBezTo>
                    <a:pt x="21599" y="7377"/>
                    <a:pt x="21071" y="4975"/>
                    <a:pt x="20419" y="4975"/>
                  </a:cubicBezTo>
                  <a:lnTo>
                    <a:pt x="11845" y="4975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29" name="AutoShape 20"/>
            <p:cNvSpPr/>
            <p:nvPr/>
          </p:nvSpPr>
          <p:spPr bwMode="auto">
            <a:xfrm>
              <a:off x="3761105" y="4308158"/>
              <a:ext cx="2110105" cy="2028825"/>
            </a:xfrm>
            <a:custGeom>
              <a:avLst/>
              <a:gdLst>
                <a:gd name="T0" fmla="*/ 2109788 w 21600"/>
                <a:gd name="T1" fmla="*/ 1338263 h 21600"/>
                <a:gd name="T2" fmla="*/ 2109788 w 21600"/>
                <a:gd name="T3" fmla="*/ 1338263 h 21600"/>
                <a:gd name="T4" fmla="*/ 2109788 w 21600"/>
                <a:gd name="T5" fmla="*/ 1338263 h 21600"/>
                <a:gd name="T6" fmla="*/ 2109788 w 21600"/>
                <a:gd name="T7" fmla="*/ 13382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 defTabSz="647700">
                <a:defRPr sz="4600">
                  <a:solidFill>
                    <a:srgbClr val="000000"/>
                  </a:solidFill>
                  <a:latin typeface="Gill Sans" charset="0"/>
                  <a:ea typeface="MS PGothic" panose="020B0600070205080204" pitchFamily="34" charset="-128"/>
                  <a:cs typeface="Gill Sans" charset="0"/>
                  <a:sym typeface="Gill Sans" charset="0"/>
                </a:defRPr>
              </a:lvl1pPr>
              <a:lvl2pPr marL="742950" indent="-28575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11430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6002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20574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5146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9718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4290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8862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s-ES" sz="1600">
                  <a:latin typeface="+mn-lt"/>
                  <a:ea typeface="+mn-ea"/>
                  <a:cs typeface="+mn-ea"/>
                  <a:sym typeface="+mn-lt"/>
                </a:rPr>
                <a:t>中国移动、电信、联通。用户基数较大，可以将产品预装到运营商商店，借力于第三方没有的能力，如果是好的产品，还可以得到其补助和扶植。</a:t>
              </a:r>
            </a:p>
          </p:txBody>
        </p:sp>
        <p:sp>
          <p:nvSpPr>
            <p:cNvPr id="17431" name="AutoShape 23"/>
            <p:cNvSpPr/>
            <p:nvPr/>
          </p:nvSpPr>
          <p:spPr bwMode="auto">
            <a:xfrm>
              <a:off x="3790157" y="3766344"/>
              <a:ext cx="2035969" cy="304800"/>
            </a:xfrm>
            <a:custGeom>
              <a:avLst/>
              <a:gdLst>
                <a:gd name="T0" fmla="*/ 2035968 w 21600"/>
                <a:gd name="T1" fmla="*/ 304800 h 21600"/>
                <a:gd name="T2" fmla="*/ 2035968 w 21600"/>
                <a:gd name="T3" fmla="*/ 304800 h 21600"/>
                <a:gd name="T4" fmla="*/ 2035968 w 21600"/>
                <a:gd name="T5" fmla="*/ 304800 h 21600"/>
                <a:gd name="T6" fmla="*/ 2035968 w 21600"/>
                <a:gd name="T7" fmla="*/ 30480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 algn="ctr" eaLnBrk="1"/>
              <a:r>
                <a:rPr lang="zh-CN" altLang="es-ES" sz="1750">
                  <a:cs typeface="+mn-ea"/>
                  <a:sym typeface="+mn-lt"/>
                </a:rPr>
                <a:t>运营商渠道</a:t>
              </a:r>
              <a:endParaRPr lang="es-ES" altLang="zh-CN" sz="9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05049" y="2624138"/>
            <a:ext cx="2200275" cy="2806700"/>
            <a:chOff x="6080919" y="2840038"/>
            <a:chExt cx="2200275" cy="2806700"/>
          </a:xfrm>
        </p:grpSpPr>
        <p:sp>
          <p:nvSpPr>
            <p:cNvPr id="17415" name="AutoShape 7"/>
            <p:cNvSpPr/>
            <p:nvPr/>
          </p:nvSpPr>
          <p:spPr bwMode="auto">
            <a:xfrm>
              <a:off x="6844507" y="2840038"/>
              <a:ext cx="661194" cy="661194"/>
            </a:xfrm>
            <a:custGeom>
              <a:avLst/>
              <a:gdLst>
                <a:gd name="T0" fmla="*/ 661160 w 19679"/>
                <a:gd name="T1" fmla="*/ 725738 h 19679"/>
                <a:gd name="T2" fmla="*/ 661160 w 19679"/>
                <a:gd name="T3" fmla="*/ 725738 h 19679"/>
                <a:gd name="T4" fmla="*/ 661160 w 19679"/>
                <a:gd name="T5" fmla="*/ 725738 h 19679"/>
                <a:gd name="T6" fmla="*/ 661160 w 19679"/>
                <a:gd name="T7" fmla="*/ 7257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B2D235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18" name="AutoShape 10"/>
            <p:cNvSpPr/>
            <p:nvPr/>
          </p:nvSpPr>
          <p:spPr bwMode="auto">
            <a:xfrm>
              <a:off x="7060407" y="3055144"/>
              <a:ext cx="239713" cy="240506"/>
            </a:xfrm>
            <a:custGeom>
              <a:avLst/>
              <a:gdLst>
                <a:gd name="T0" fmla="*/ 239713 w 21600"/>
                <a:gd name="T1" fmla="*/ 240506 h 21600"/>
                <a:gd name="T2" fmla="*/ 239713 w 21600"/>
                <a:gd name="T3" fmla="*/ 240506 h 21600"/>
                <a:gd name="T4" fmla="*/ 239713 w 21600"/>
                <a:gd name="T5" fmla="*/ 240506 h 21600"/>
                <a:gd name="T6" fmla="*/ 239713 w 21600"/>
                <a:gd name="T7" fmla="*/ 24050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5738" y="0"/>
                  </a:moveTo>
                  <a:cubicBezTo>
                    <a:pt x="16640" y="0"/>
                    <a:pt x="17458" y="155"/>
                    <a:pt x="18184" y="471"/>
                  </a:cubicBezTo>
                  <a:cubicBezTo>
                    <a:pt x="18910" y="787"/>
                    <a:pt x="19526" y="1231"/>
                    <a:pt x="20035" y="1804"/>
                  </a:cubicBezTo>
                  <a:cubicBezTo>
                    <a:pt x="20543" y="2377"/>
                    <a:pt x="20928" y="3077"/>
                    <a:pt x="21199" y="3905"/>
                  </a:cubicBezTo>
                  <a:cubicBezTo>
                    <a:pt x="21464" y="4735"/>
                    <a:pt x="21599" y="5659"/>
                    <a:pt x="21599" y="6675"/>
                  </a:cubicBezTo>
                  <a:cubicBezTo>
                    <a:pt x="21599" y="7271"/>
                    <a:pt x="21527" y="7855"/>
                    <a:pt x="21377" y="8432"/>
                  </a:cubicBezTo>
                  <a:cubicBezTo>
                    <a:pt x="21226" y="9010"/>
                    <a:pt x="21026" y="9572"/>
                    <a:pt x="20766" y="10115"/>
                  </a:cubicBezTo>
                  <a:cubicBezTo>
                    <a:pt x="20505" y="10660"/>
                    <a:pt x="20210" y="11179"/>
                    <a:pt x="19872" y="11671"/>
                  </a:cubicBezTo>
                  <a:cubicBezTo>
                    <a:pt x="19539" y="12162"/>
                    <a:pt x="19188" y="12611"/>
                    <a:pt x="18830" y="13015"/>
                  </a:cubicBezTo>
                  <a:lnTo>
                    <a:pt x="11457" y="21289"/>
                  </a:lnTo>
                  <a:cubicBezTo>
                    <a:pt x="11276" y="21495"/>
                    <a:pt x="11056" y="21600"/>
                    <a:pt x="10798" y="21600"/>
                  </a:cubicBezTo>
                  <a:cubicBezTo>
                    <a:pt x="10553" y="21600"/>
                    <a:pt x="10323" y="21495"/>
                    <a:pt x="10117" y="21289"/>
                  </a:cubicBezTo>
                  <a:lnTo>
                    <a:pt x="2746" y="12989"/>
                  </a:lnTo>
                  <a:cubicBezTo>
                    <a:pt x="2386" y="12583"/>
                    <a:pt x="2038" y="12137"/>
                    <a:pt x="1702" y="11642"/>
                  </a:cubicBezTo>
                  <a:cubicBezTo>
                    <a:pt x="1367" y="11151"/>
                    <a:pt x="1074" y="10640"/>
                    <a:pt x="821" y="10103"/>
                  </a:cubicBezTo>
                  <a:cubicBezTo>
                    <a:pt x="568" y="9570"/>
                    <a:pt x="370" y="9005"/>
                    <a:pt x="222" y="8426"/>
                  </a:cubicBezTo>
                  <a:cubicBezTo>
                    <a:pt x="72" y="7844"/>
                    <a:pt x="0" y="7263"/>
                    <a:pt x="0" y="6675"/>
                  </a:cubicBezTo>
                  <a:cubicBezTo>
                    <a:pt x="0" y="5659"/>
                    <a:pt x="137" y="4732"/>
                    <a:pt x="408" y="3905"/>
                  </a:cubicBezTo>
                  <a:cubicBezTo>
                    <a:pt x="678" y="3078"/>
                    <a:pt x="1071" y="2377"/>
                    <a:pt x="1577" y="1804"/>
                  </a:cubicBezTo>
                  <a:cubicBezTo>
                    <a:pt x="2083" y="1231"/>
                    <a:pt x="2699" y="787"/>
                    <a:pt x="3417" y="471"/>
                  </a:cubicBezTo>
                  <a:cubicBezTo>
                    <a:pt x="4136" y="155"/>
                    <a:pt x="4942" y="0"/>
                    <a:pt x="5838" y="0"/>
                  </a:cubicBezTo>
                  <a:cubicBezTo>
                    <a:pt x="6306" y="0"/>
                    <a:pt x="6777" y="81"/>
                    <a:pt x="7238" y="248"/>
                  </a:cubicBezTo>
                  <a:cubicBezTo>
                    <a:pt x="7701" y="412"/>
                    <a:pt x="8142" y="635"/>
                    <a:pt x="8557" y="903"/>
                  </a:cubicBezTo>
                  <a:cubicBezTo>
                    <a:pt x="8973" y="1174"/>
                    <a:pt x="9369" y="1482"/>
                    <a:pt x="9744" y="1830"/>
                  </a:cubicBezTo>
                  <a:cubicBezTo>
                    <a:pt x="10122" y="2177"/>
                    <a:pt x="10470" y="2527"/>
                    <a:pt x="10798" y="2880"/>
                  </a:cubicBezTo>
                  <a:cubicBezTo>
                    <a:pt x="11109" y="2527"/>
                    <a:pt x="11457" y="2177"/>
                    <a:pt x="11842" y="1830"/>
                  </a:cubicBezTo>
                  <a:cubicBezTo>
                    <a:pt x="12225" y="1482"/>
                    <a:pt x="12626" y="1174"/>
                    <a:pt x="13047" y="903"/>
                  </a:cubicBezTo>
                  <a:cubicBezTo>
                    <a:pt x="13467" y="635"/>
                    <a:pt x="13903" y="412"/>
                    <a:pt x="14351" y="248"/>
                  </a:cubicBezTo>
                  <a:cubicBezTo>
                    <a:pt x="14804" y="84"/>
                    <a:pt x="15267" y="0"/>
                    <a:pt x="157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25" name="AutoShape 17"/>
            <p:cNvSpPr/>
            <p:nvPr/>
          </p:nvSpPr>
          <p:spPr bwMode="auto">
            <a:xfrm>
              <a:off x="6080919" y="3606007"/>
              <a:ext cx="2200275" cy="484188"/>
            </a:xfrm>
            <a:custGeom>
              <a:avLst/>
              <a:gdLst>
                <a:gd name="T0" fmla="*/ 2200275 w 21600"/>
                <a:gd name="T1" fmla="*/ 484188 h 21600"/>
                <a:gd name="T2" fmla="*/ 2200275 w 21600"/>
                <a:gd name="T3" fmla="*/ 484188 h 21600"/>
                <a:gd name="T4" fmla="*/ 2200275 w 21600"/>
                <a:gd name="T5" fmla="*/ 484188 h 21600"/>
                <a:gd name="T6" fmla="*/ 2200275 w 21600"/>
                <a:gd name="T7" fmla="*/ 4841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40" y="0"/>
                  </a:moveTo>
                  <a:lnTo>
                    <a:pt x="9637" y="4975"/>
                  </a:lnTo>
                  <a:lnTo>
                    <a:pt x="1180" y="4975"/>
                  </a:lnTo>
                  <a:cubicBezTo>
                    <a:pt x="528" y="4975"/>
                    <a:pt x="0" y="7377"/>
                    <a:pt x="0" y="10339"/>
                  </a:cubicBezTo>
                  <a:lnTo>
                    <a:pt x="0" y="16235"/>
                  </a:lnTo>
                  <a:cubicBezTo>
                    <a:pt x="0" y="19197"/>
                    <a:pt x="528" y="21599"/>
                    <a:pt x="1180" y="21599"/>
                  </a:cubicBezTo>
                  <a:lnTo>
                    <a:pt x="20419" y="21599"/>
                  </a:lnTo>
                  <a:cubicBezTo>
                    <a:pt x="21071" y="21599"/>
                    <a:pt x="21599" y="19197"/>
                    <a:pt x="21599" y="16235"/>
                  </a:cubicBezTo>
                  <a:lnTo>
                    <a:pt x="21599" y="10339"/>
                  </a:lnTo>
                  <a:cubicBezTo>
                    <a:pt x="21599" y="7377"/>
                    <a:pt x="21071" y="4975"/>
                    <a:pt x="20419" y="4975"/>
                  </a:cubicBezTo>
                  <a:lnTo>
                    <a:pt x="11845" y="4975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99CD46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28" name="AutoShape 19"/>
            <p:cNvSpPr/>
            <p:nvPr/>
          </p:nvSpPr>
          <p:spPr bwMode="auto">
            <a:xfrm>
              <a:off x="6122988" y="4308475"/>
              <a:ext cx="2110582" cy="1338263"/>
            </a:xfrm>
            <a:custGeom>
              <a:avLst/>
              <a:gdLst>
                <a:gd name="T0" fmla="*/ 2110582 w 21600"/>
                <a:gd name="T1" fmla="*/ 1338263 h 21600"/>
                <a:gd name="T2" fmla="*/ 2110582 w 21600"/>
                <a:gd name="T3" fmla="*/ 1338263 h 21600"/>
                <a:gd name="T4" fmla="*/ 2110582 w 21600"/>
                <a:gd name="T5" fmla="*/ 1338263 h 21600"/>
                <a:gd name="T6" fmla="*/ 2110582 w 21600"/>
                <a:gd name="T7" fmla="*/ 13382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 defTabSz="647700">
                <a:defRPr sz="4600">
                  <a:solidFill>
                    <a:srgbClr val="000000"/>
                  </a:solidFill>
                  <a:latin typeface="Gill Sans" charset="0"/>
                  <a:ea typeface="MS PGothic" panose="020B0600070205080204" pitchFamily="34" charset="-128"/>
                  <a:cs typeface="Gill Sans" charset="0"/>
                  <a:sym typeface="Gill Sans" charset="0"/>
                </a:defRPr>
              </a:lvl1pPr>
              <a:lvl2pPr marL="742950" indent="-28575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11430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6002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20574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5146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9718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4290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8862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1600">
                  <a:latin typeface="+mn-lt"/>
                  <a:ea typeface="+mn-ea"/>
                  <a:cs typeface="+mn-ea"/>
                  <a:sym typeface="+mn-lt"/>
                </a:rPr>
                <a:t>采取合作分成的方式与主流平台合作</a:t>
              </a:r>
              <a:endParaRPr lang="es-ES" altLang="zh-CN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2" name="AutoShape 24"/>
            <p:cNvSpPr/>
            <p:nvPr/>
          </p:nvSpPr>
          <p:spPr bwMode="auto">
            <a:xfrm>
              <a:off x="6163469" y="3766344"/>
              <a:ext cx="2036763" cy="304800"/>
            </a:xfrm>
            <a:custGeom>
              <a:avLst/>
              <a:gdLst>
                <a:gd name="T0" fmla="*/ 2036763 w 21600"/>
                <a:gd name="T1" fmla="*/ 304800 h 21600"/>
                <a:gd name="T2" fmla="*/ 2036763 w 21600"/>
                <a:gd name="T3" fmla="*/ 304800 h 21600"/>
                <a:gd name="T4" fmla="*/ 2036763 w 21600"/>
                <a:gd name="T5" fmla="*/ 304800 h 21600"/>
                <a:gd name="T6" fmla="*/ 2036763 w 21600"/>
                <a:gd name="T7" fmla="*/ 30480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 algn="ctr" eaLnBrk="1"/>
              <a:r>
                <a:rPr lang="zh-CN" altLang="en-US" sz="1750">
                  <a:cs typeface="+mn-ea"/>
                  <a:sym typeface="+mn-lt"/>
                </a:rPr>
                <a:t>社交平台推广</a:t>
              </a:r>
              <a:endParaRPr lang="es-ES" altLang="zh-CN" sz="9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60185" y="2654300"/>
            <a:ext cx="2394744" cy="2776538"/>
            <a:chOff x="8463360" y="2870200"/>
            <a:chExt cx="2394744" cy="2776538"/>
          </a:xfrm>
        </p:grpSpPr>
        <p:sp>
          <p:nvSpPr>
            <p:cNvPr id="17417" name="AutoShape 9"/>
            <p:cNvSpPr/>
            <p:nvPr/>
          </p:nvSpPr>
          <p:spPr bwMode="auto">
            <a:xfrm>
              <a:off x="9321007" y="2870200"/>
              <a:ext cx="661194" cy="661194"/>
            </a:xfrm>
            <a:custGeom>
              <a:avLst/>
              <a:gdLst>
                <a:gd name="T0" fmla="*/ 661160 w 19679"/>
                <a:gd name="T1" fmla="*/ 725738 h 19679"/>
                <a:gd name="T2" fmla="*/ 661160 w 19679"/>
                <a:gd name="T3" fmla="*/ 725738 h 19679"/>
                <a:gd name="T4" fmla="*/ 661160 w 19679"/>
                <a:gd name="T5" fmla="*/ 725738 h 19679"/>
                <a:gd name="T6" fmla="*/ 661160 w 19679"/>
                <a:gd name="T7" fmla="*/ 7257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0BBD6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19" name="AutoShape 11"/>
            <p:cNvSpPr/>
            <p:nvPr/>
          </p:nvSpPr>
          <p:spPr bwMode="auto">
            <a:xfrm>
              <a:off x="9531350" y="3099594"/>
              <a:ext cx="240507" cy="198438"/>
            </a:xfrm>
            <a:custGeom>
              <a:avLst/>
              <a:gdLst>
                <a:gd name="T0" fmla="*/ 240507 w 21600"/>
                <a:gd name="T1" fmla="*/ 198438 h 21600"/>
                <a:gd name="T2" fmla="*/ 240507 w 21600"/>
                <a:gd name="T3" fmla="*/ 198438 h 21600"/>
                <a:gd name="T4" fmla="*/ 240507 w 21600"/>
                <a:gd name="T5" fmla="*/ 198438 h 21600"/>
                <a:gd name="T6" fmla="*/ 240507 w 21600"/>
                <a:gd name="T7" fmla="*/ 198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lnTo>
                    <a:pt x="6791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7424" name="AutoShape 16"/>
            <p:cNvSpPr/>
            <p:nvPr/>
          </p:nvSpPr>
          <p:spPr bwMode="auto">
            <a:xfrm>
              <a:off x="8557419" y="3606007"/>
              <a:ext cx="2200275" cy="484188"/>
            </a:xfrm>
            <a:custGeom>
              <a:avLst/>
              <a:gdLst>
                <a:gd name="T0" fmla="*/ 2200275 w 21600"/>
                <a:gd name="T1" fmla="*/ 484188 h 21600"/>
                <a:gd name="T2" fmla="*/ 2200275 w 21600"/>
                <a:gd name="T3" fmla="*/ 484188 h 21600"/>
                <a:gd name="T4" fmla="*/ 2200275 w 21600"/>
                <a:gd name="T5" fmla="*/ 484188 h 21600"/>
                <a:gd name="T6" fmla="*/ 2200275 w 21600"/>
                <a:gd name="T7" fmla="*/ 4841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40" y="0"/>
                  </a:moveTo>
                  <a:lnTo>
                    <a:pt x="9637" y="4975"/>
                  </a:lnTo>
                  <a:lnTo>
                    <a:pt x="1180" y="4975"/>
                  </a:lnTo>
                  <a:cubicBezTo>
                    <a:pt x="528" y="4975"/>
                    <a:pt x="0" y="7377"/>
                    <a:pt x="0" y="10339"/>
                  </a:cubicBezTo>
                  <a:lnTo>
                    <a:pt x="0" y="16235"/>
                  </a:lnTo>
                  <a:cubicBezTo>
                    <a:pt x="0" y="19197"/>
                    <a:pt x="528" y="21599"/>
                    <a:pt x="1180" y="21599"/>
                  </a:cubicBezTo>
                  <a:lnTo>
                    <a:pt x="20419" y="21599"/>
                  </a:lnTo>
                  <a:cubicBezTo>
                    <a:pt x="21071" y="21599"/>
                    <a:pt x="21599" y="19197"/>
                    <a:pt x="21599" y="16235"/>
                  </a:cubicBezTo>
                  <a:lnTo>
                    <a:pt x="21599" y="10339"/>
                  </a:lnTo>
                  <a:cubicBezTo>
                    <a:pt x="21599" y="7377"/>
                    <a:pt x="21071" y="4975"/>
                    <a:pt x="20419" y="4975"/>
                  </a:cubicBezTo>
                  <a:lnTo>
                    <a:pt x="11845" y="4975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00BBD6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27" name="AutoShape 18"/>
            <p:cNvSpPr/>
            <p:nvPr/>
          </p:nvSpPr>
          <p:spPr bwMode="auto">
            <a:xfrm>
              <a:off x="8605838" y="4308475"/>
              <a:ext cx="2109788" cy="1338263"/>
            </a:xfrm>
            <a:custGeom>
              <a:avLst/>
              <a:gdLst>
                <a:gd name="T0" fmla="*/ 2109788 w 21600"/>
                <a:gd name="T1" fmla="*/ 1338263 h 21600"/>
                <a:gd name="T2" fmla="*/ 2109788 w 21600"/>
                <a:gd name="T3" fmla="*/ 1338263 h 21600"/>
                <a:gd name="T4" fmla="*/ 2109788 w 21600"/>
                <a:gd name="T5" fmla="*/ 1338263 h 21600"/>
                <a:gd name="T6" fmla="*/ 2109788 w 21600"/>
                <a:gd name="T7" fmla="*/ 13382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 defTabSz="647700">
                <a:defRPr sz="4600">
                  <a:solidFill>
                    <a:srgbClr val="000000"/>
                  </a:solidFill>
                  <a:latin typeface="Gill Sans" charset="0"/>
                  <a:ea typeface="MS PGothic" panose="020B0600070205080204" pitchFamily="34" charset="-128"/>
                  <a:cs typeface="Gill Sans" charset="0"/>
                  <a:sym typeface="Gill Sans" charset="0"/>
                </a:defRPr>
              </a:lvl1pPr>
              <a:lvl2pPr marL="742950" indent="-28575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11430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6002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2057400" indent="-228600" algn="ctr" defTabSz="647700"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5146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9718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4290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886200" indent="-228600" algn="ctr" defTabSz="6477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起量快，效果显而易见，但成本较高，以目前主流平台为例，CPC价格在0.3-0.8元，CPA在1.5元-3元之间。</a:t>
              </a:r>
            </a:p>
          </p:txBody>
        </p:sp>
        <p:sp>
          <p:nvSpPr>
            <p:cNvPr id="17433" name="AutoShape 25"/>
            <p:cNvSpPr/>
            <p:nvPr/>
          </p:nvSpPr>
          <p:spPr bwMode="auto">
            <a:xfrm>
              <a:off x="8463360" y="3751262"/>
              <a:ext cx="2394744" cy="304800"/>
            </a:xfrm>
            <a:custGeom>
              <a:avLst/>
              <a:gdLst>
                <a:gd name="T0" fmla="*/ 2036763 w 21600"/>
                <a:gd name="T1" fmla="*/ 304800 h 21600"/>
                <a:gd name="T2" fmla="*/ 2036763 w 21600"/>
                <a:gd name="T3" fmla="*/ 304800 h 21600"/>
                <a:gd name="T4" fmla="*/ 2036763 w 21600"/>
                <a:gd name="T5" fmla="*/ 304800 h 21600"/>
                <a:gd name="T6" fmla="*/ 2036763 w 21600"/>
                <a:gd name="T7" fmla="*/ 30480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 algn="ctr" eaLnBrk="1"/>
              <a:r>
                <a:rPr lang="zh-CN" altLang="en-US" sz="1750">
                  <a:cs typeface="+mn-ea"/>
                  <a:sym typeface="+mn-lt"/>
                </a:rPr>
                <a:t>广告平台</a:t>
              </a:r>
              <a:endParaRPr lang="es-ES" altLang="zh-CN" sz="9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AutoShape 6"/>
          <p:cNvSpPr/>
          <p:nvPr/>
        </p:nvSpPr>
        <p:spPr bwMode="auto">
          <a:xfrm>
            <a:off x="1377950" y="1477010"/>
            <a:ext cx="9686925" cy="824865"/>
          </a:xfrm>
          <a:custGeom>
            <a:avLst/>
            <a:gdLst>
              <a:gd name="T0" fmla="*/ 9407525 w 21600"/>
              <a:gd name="T1" fmla="*/ 475456 h 21600"/>
              <a:gd name="T2" fmla="*/ 9407525 w 21600"/>
              <a:gd name="T3" fmla="*/ 475456 h 21600"/>
              <a:gd name="T4" fmla="*/ 9407525 w 21600"/>
              <a:gd name="T5" fmla="*/ 475456 h 21600"/>
              <a:gd name="T6" fmla="*/ 9407525 w 21600"/>
              <a:gd name="T7" fmla="*/ 4754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4.1.1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渠道推广</a:t>
            </a:r>
            <a:b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主要采取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种方式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377950" y="1391285"/>
            <a:ext cx="9476105" cy="635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21484" t="34250" r="61885" b="60361"/>
          <a:stretch>
            <a:fillRect/>
          </a:stretch>
        </p:blipFill>
        <p:spPr>
          <a:xfrm>
            <a:off x="1339850" y="605155"/>
            <a:ext cx="3845560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1321594" y="15057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21510" name="AutoShape 6"/>
          <p:cNvSpPr/>
          <p:nvPr/>
        </p:nvSpPr>
        <p:spPr bwMode="auto">
          <a:xfrm>
            <a:off x="1385888" y="2387600"/>
            <a:ext cx="851694" cy="873125"/>
          </a:xfrm>
          <a:custGeom>
            <a:avLst/>
            <a:gdLst>
              <a:gd name="T0" fmla="*/ 851650 w 19679"/>
              <a:gd name="T1" fmla="*/ 958357 h 19679"/>
              <a:gd name="T2" fmla="*/ 851650 w 19679"/>
              <a:gd name="T3" fmla="*/ 958357 h 19679"/>
              <a:gd name="T4" fmla="*/ 851650 w 19679"/>
              <a:gd name="T5" fmla="*/ 958357 h 19679"/>
              <a:gd name="T6" fmla="*/ 851650 w 19679"/>
              <a:gd name="T7" fmla="*/ 958357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0202F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1512" name="AutoShape 8"/>
          <p:cNvSpPr/>
          <p:nvPr/>
        </p:nvSpPr>
        <p:spPr bwMode="auto">
          <a:xfrm>
            <a:off x="3790156" y="2387600"/>
            <a:ext cx="850107" cy="873125"/>
          </a:xfrm>
          <a:custGeom>
            <a:avLst/>
            <a:gdLst>
              <a:gd name="T0" fmla="*/ 850063 w 19679"/>
              <a:gd name="T1" fmla="*/ 958357 h 19679"/>
              <a:gd name="T2" fmla="*/ 850063 w 19679"/>
              <a:gd name="T3" fmla="*/ 958357 h 19679"/>
              <a:gd name="T4" fmla="*/ 850063 w 19679"/>
              <a:gd name="T5" fmla="*/ 958357 h 19679"/>
              <a:gd name="T6" fmla="*/ 850063 w 19679"/>
              <a:gd name="T7" fmla="*/ 958357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1514" name="AutoShape 10"/>
          <p:cNvSpPr/>
          <p:nvPr/>
        </p:nvSpPr>
        <p:spPr bwMode="auto">
          <a:xfrm>
            <a:off x="8574881" y="2387600"/>
            <a:ext cx="848519" cy="873125"/>
          </a:xfrm>
          <a:custGeom>
            <a:avLst/>
            <a:gdLst>
              <a:gd name="T0" fmla="*/ 848476 w 19679"/>
              <a:gd name="T1" fmla="*/ 958357 h 19679"/>
              <a:gd name="T2" fmla="*/ 848476 w 19679"/>
              <a:gd name="T3" fmla="*/ 958357 h 19679"/>
              <a:gd name="T4" fmla="*/ 848476 w 19679"/>
              <a:gd name="T5" fmla="*/ 958357 h 19679"/>
              <a:gd name="T6" fmla="*/ 848476 w 19679"/>
              <a:gd name="T7" fmla="*/ 958357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00BBD6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1516" name="AutoShape 12"/>
          <p:cNvSpPr/>
          <p:nvPr/>
        </p:nvSpPr>
        <p:spPr bwMode="auto">
          <a:xfrm>
            <a:off x="6169819" y="2387600"/>
            <a:ext cx="851694" cy="873125"/>
          </a:xfrm>
          <a:custGeom>
            <a:avLst/>
            <a:gdLst>
              <a:gd name="T0" fmla="*/ 851651 w 19679"/>
              <a:gd name="T1" fmla="*/ 958357 h 19679"/>
              <a:gd name="T2" fmla="*/ 851651 w 19679"/>
              <a:gd name="T3" fmla="*/ 958357 h 19679"/>
              <a:gd name="T4" fmla="*/ 851651 w 19679"/>
              <a:gd name="T5" fmla="*/ 958357 h 19679"/>
              <a:gd name="T6" fmla="*/ 851651 w 19679"/>
              <a:gd name="T7" fmla="*/ 958357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2D235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1517" name="AutoShape 13"/>
          <p:cNvSpPr/>
          <p:nvPr/>
        </p:nvSpPr>
        <p:spPr bwMode="auto">
          <a:xfrm>
            <a:off x="6416675" y="2646363"/>
            <a:ext cx="361950" cy="357981"/>
          </a:xfrm>
          <a:custGeom>
            <a:avLst/>
            <a:gdLst>
              <a:gd name="T0" fmla="*/ 361950 w 21600"/>
              <a:gd name="T1" fmla="*/ 357981 h 21600"/>
              <a:gd name="T2" fmla="*/ 361950 w 21600"/>
              <a:gd name="T3" fmla="*/ 357981 h 21600"/>
              <a:gd name="T4" fmla="*/ 361950 w 21600"/>
              <a:gd name="T5" fmla="*/ 357981 h 21600"/>
              <a:gd name="T6" fmla="*/ 361950 w 21600"/>
              <a:gd name="T7" fmla="*/ 35798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59" y="0"/>
                  <a:pt x="0" y="4859"/>
                  <a:pt x="0" y="10800"/>
                </a:cubicBezTo>
                <a:cubicBezTo>
                  <a:pt x="0" y="16739"/>
                  <a:pt x="4859" y="21600"/>
                  <a:pt x="10800" y="21600"/>
                </a:cubicBezTo>
                <a:cubicBezTo>
                  <a:pt x="16739" y="21600"/>
                  <a:pt x="21600" y="16739"/>
                  <a:pt x="21600" y="10800"/>
                </a:cubicBezTo>
                <a:cubicBezTo>
                  <a:pt x="21600" y="4859"/>
                  <a:pt x="16739" y="0"/>
                  <a:pt x="10800" y="0"/>
                </a:cubicBezTo>
                <a:close/>
                <a:moveTo>
                  <a:pt x="14939" y="4319"/>
                </a:moveTo>
                <a:cubicBezTo>
                  <a:pt x="15659" y="3779"/>
                  <a:pt x="15659" y="3779"/>
                  <a:pt x="15659" y="3779"/>
                </a:cubicBezTo>
                <a:cubicBezTo>
                  <a:pt x="15659" y="3779"/>
                  <a:pt x="15299" y="3059"/>
                  <a:pt x="15479" y="2519"/>
                </a:cubicBezTo>
                <a:cubicBezTo>
                  <a:pt x="15659" y="2519"/>
                  <a:pt x="16379" y="2879"/>
                  <a:pt x="16919" y="3599"/>
                </a:cubicBezTo>
                <a:cubicBezTo>
                  <a:pt x="16559" y="5219"/>
                  <a:pt x="15479" y="5039"/>
                  <a:pt x="15479" y="5039"/>
                </a:cubicBezTo>
                <a:cubicBezTo>
                  <a:pt x="15479" y="5039"/>
                  <a:pt x="14759" y="5039"/>
                  <a:pt x="14939" y="4319"/>
                </a:cubicBezTo>
                <a:close/>
                <a:moveTo>
                  <a:pt x="8459" y="13859"/>
                </a:moveTo>
                <a:cubicBezTo>
                  <a:pt x="8279" y="14039"/>
                  <a:pt x="8099" y="14579"/>
                  <a:pt x="7919" y="15119"/>
                </a:cubicBezTo>
                <a:cubicBezTo>
                  <a:pt x="7739" y="15479"/>
                  <a:pt x="7559" y="15660"/>
                  <a:pt x="7379" y="15839"/>
                </a:cubicBezTo>
                <a:cubicBezTo>
                  <a:pt x="7019" y="16019"/>
                  <a:pt x="7019" y="16379"/>
                  <a:pt x="7019" y="16379"/>
                </a:cubicBezTo>
                <a:cubicBezTo>
                  <a:pt x="6839" y="17099"/>
                  <a:pt x="6839" y="17099"/>
                  <a:pt x="6839" y="17099"/>
                </a:cubicBezTo>
                <a:cubicBezTo>
                  <a:pt x="6839" y="17099"/>
                  <a:pt x="7019" y="17819"/>
                  <a:pt x="7200" y="17999"/>
                </a:cubicBezTo>
                <a:cubicBezTo>
                  <a:pt x="7200" y="18360"/>
                  <a:pt x="6659" y="19799"/>
                  <a:pt x="6659" y="19799"/>
                </a:cubicBezTo>
                <a:cubicBezTo>
                  <a:pt x="6120" y="19620"/>
                  <a:pt x="5940" y="19079"/>
                  <a:pt x="5760" y="18719"/>
                </a:cubicBezTo>
                <a:cubicBezTo>
                  <a:pt x="5760" y="18360"/>
                  <a:pt x="5399" y="18179"/>
                  <a:pt x="5579" y="17819"/>
                </a:cubicBezTo>
                <a:cubicBezTo>
                  <a:pt x="5579" y="17279"/>
                  <a:pt x="5219" y="17099"/>
                  <a:pt x="5039" y="16919"/>
                </a:cubicBezTo>
                <a:cubicBezTo>
                  <a:pt x="4859" y="16559"/>
                  <a:pt x="4679" y="16199"/>
                  <a:pt x="4679" y="16019"/>
                </a:cubicBezTo>
                <a:cubicBezTo>
                  <a:pt x="4679" y="15839"/>
                  <a:pt x="4139" y="15479"/>
                  <a:pt x="4139" y="15479"/>
                </a:cubicBezTo>
                <a:cubicBezTo>
                  <a:pt x="4139" y="15479"/>
                  <a:pt x="3239" y="14940"/>
                  <a:pt x="3060" y="14759"/>
                </a:cubicBezTo>
                <a:cubicBezTo>
                  <a:pt x="2880" y="14579"/>
                  <a:pt x="2699" y="13859"/>
                  <a:pt x="2699" y="13499"/>
                </a:cubicBezTo>
                <a:cubicBezTo>
                  <a:pt x="2699" y="13139"/>
                  <a:pt x="2880" y="12239"/>
                  <a:pt x="2880" y="12239"/>
                </a:cubicBezTo>
                <a:cubicBezTo>
                  <a:pt x="2880" y="12239"/>
                  <a:pt x="3239" y="11879"/>
                  <a:pt x="3060" y="11699"/>
                </a:cubicBezTo>
                <a:cubicBezTo>
                  <a:pt x="2699" y="11519"/>
                  <a:pt x="2699" y="10800"/>
                  <a:pt x="2699" y="10800"/>
                </a:cubicBezTo>
                <a:cubicBezTo>
                  <a:pt x="2339" y="10439"/>
                  <a:pt x="2339" y="10439"/>
                  <a:pt x="2339" y="10439"/>
                </a:cubicBezTo>
                <a:cubicBezTo>
                  <a:pt x="2339" y="10439"/>
                  <a:pt x="1979" y="9899"/>
                  <a:pt x="1800" y="9719"/>
                </a:cubicBezTo>
                <a:cubicBezTo>
                  <a:pt x="1800" y="9359"/>
                  <a:pt x="1800" y="9180"/>
                  <a:pt x="1979" y="8999"/>
                </a:cubicBezTo>
                <a:cubicBezTo>
                  <a:pt x="1979" y="8819"/>
                  <a:pt x="1800" y="8279"/>
                  <a:pt x="1800" y="8099"/>
                </a:cubicBezTo>
                <a:cubicBezTo>
                  <a:pt x="3600" y="3599"/>
                  <a:pt x="6659" y="2699"/>
                  <a:pt x="6659" y="2699"/>
                </a:cubicBezTo>
                <a:cubicBezTo>
                  <a:pt x="6839" y="3599"/>
                  <a:pt x="6839" y="3599"/>
                  <a:pt x="6839" y="3599"/>
                </a:cubicBezTo>
                <a:cubicBezTo>
                  <a:pt x="6839" y="3599"/>
                  <a:pt x="6299" y="3779"/>
                  <a:pt x="6120" y="3779"/>
                </a:cubicBezTo>
                <a:cubicBezTo>
                  <a:pt x="5760" y="3599"/>
                  <a:pt x="5579" y="3599"/>
                  <a:pt x="5579" y="3599"/>
                </a:cubicBezTo>
                <a:cubicBezTo>
                  <a:pt x="5219" y="4139"/>
                  <a:pt x="5219" y="4139"/>
                  <a:pt x="5219" y="4139"/>
                </a:cubicBezTo>
                <a:cubicBezTo>
                  <a:pt x="5219" y="4139"/>
                  <a:pt x="5039" y="4499"/>
                  <a:pt x="5039" y="4679"/>
                </a:cubicBezTo>
                <a:cubicBezTo>
                  <a:pt x="5039" y="4859"/>
                  <a:pt x="5219" y="5219"/>
                  <a:pt x="5219" y="5219"/>
                </a:cubicBezTo>
                <a:cubicBezTo>
                  <a:pt x="5219" y="5219"/>
                  <a:pt x="5760" y="5219"/>
                  <a:pt x="5760" y="5039"/>
                </a:cubicBezTo>
                <a:cubicBezTo>
                  <a:pt x="5760" y="4859"/>
                  <a:pt x="5760" y="4679"/>
                  <a:pt x="5760" y="4679"/>
                </a:cubicBezTo>
                <a:cubicBezTo>
                  <a:pt x="5579" y="4319"/>
                  <a:pt x="5579" y="4319"/>
                  <a:pt x="5579" y="4319"/>
                </a:cubicBezTo>
                <a:cubicBezTo>
                  <a:pt x="5579" y="4319"/>
                  <a:pt x="6120" y="4139"/>
                  <a:pt x="7200" y="4319"/>
                </a:cubicBezTo>
                <a:cubicBezTo>
                  <a:pt x="8459" y="4319"/>
                  <a:pt x="7919" y="5219"/>
                  <a:pt x="8459" y="5399"/>
                </a:cubicBezTo>
                <a:cubicBezTo>
                  <a:pt x="8999" y="5580"/>
                  <a:pt x="8099" y="6299"/>
                  <a:pt x="7919" y="6659"/>
                </a:cubicBezTo>
                <a:cubicBezTo>
                  <a:pt x="7739" y="7019"/>
                  <a:pt x="7379" y="6119"/>
                  <a:pt x="7379" y="6119"/>
                </a:cubicBezTo>
                <a:cubicBezTo>
                  <a:pt x="7379" y="6119"/>
                  <a:pt x="7739" y="5759"/>
                  <a:pt x="7200" y="5759"/>
                </a:cubicBezTo>
                <a:cubicBezTo>
                  <a:pt x="6659" y="5580"/>
                  <a:pt x="6299" y="6479"/>
                  <a:pt x="6659" y="6479"/>
                </a:cubicBezTo>
                <a:cubicBezTo>
                  <a:pt x="6839" y="6479"/>
                  <a:pt x="7200" y="6839"/>
                  <a:pt x="7019" y="7019"/>
                </a:cubicBezTo>
                <a:cubicBezTo>
                  <a:pt x="7019" y="7199"/>
                  <a:pt x="7019" y="7199"/>
                  <a:pt x="6839" y="7739"/>
                </a:cubicBezTo>
                <a:cubicBezTo>
                  <a:pt x="6479" y="8279"/>
                  <a:pt x="6120" y="8639"/>
                  <a:pt x="6120" y="8639"/>
                </a:cubicBezTo>
                <a:cubicBezTo>
                  <a:pt x="6120" y="8639"/>
                  <a:pt x="5760" y="8459"/>
                  <a:pt x="5940" y="8819"/>
                </a:cubicBezTo>
                <a:cubicBezTo>
                  <a:pt x="6120" y="9180"/>
                  <a:pt x="5940" y="9719"/>
                  <a:pt x="5940" y="9899"/>
                </a:cubicBezTo>
                <a:cubicBezTo>
                  <a:pt x="5940" y="10259"/>
                  <a:pt x="5219" y="9719"/>
                  <a:pt x="5219" y="9180"/>
                </a:cubicBezTo>
                <a:cubicBezTo>
                  <a:pt x="5039" y="8639"/>
                  <a:pt x="4499" y="9180"/>
                  <a:pt x="4319" y="9180"/>
                </a:cubicBezTo>
                <a:cubicBezTo>
                  <a:pt x="4139" y="9180"/>
                  <a:pt x="3779" y="8999"/>
                  <a:pt x="3779" y="8819"/>
                </a:cubicBezTo>
                <a:cubicBezTo>
                  <a:pt x="3600" y="8639"/>
                  <a:pt x="2699" y="9359"/>
                  <a:pt x="2519" y="9359"/>
                </a:cubicBezTo>
                <a:cubicBezTo>
                  <a:pt x="2339" y="9539"/>
                  <a:pt x="2339" y="9899"/>
                  <a:pt x="2699" y="9719"/>
                </a:cubicBezTo>
                <a:cubicBezTo>
                  <a:pt x="3060" y="9539"/>
                  <a:pt x="3419" y="9719"/>
                  <a:pt x="3419" y="10079"/>
                </a:cubicBezTo>
                <a:cubicBezTo>
                  <a:pt x="3239" y="10439"/>
                  <a:pt x="2880" y="10259"/>
                  <a:pt x="2880" y="10439"/>
                </a:cubicBezTo>
                <a:cubicBezTo>
                  <a:pt x="3060" y="10800"/>
                  <a:pt x="3419" y="10979"/>
                  <a:pt x="3419" y="11339"/>
                </a:cubicBezTo>
                <a:cubicBezTo>
                  <a:pt x="3600" y="11699"/>
                  <a:pt x="4499" y="11339"/>
                  <a:pt x="4859" y="11160"/>
                </a:cubicBezTo>
                <a:cubicBezTo>
                  <a:pt x="5039" y="11160"/>
                  <a:pt x="5940" y="10979"/>
                  <a:pt x="5940" y="11339"/>
                </a:cubicBezTo>
                <a:cubicBezTo>
                  <a:pt x="6120" y="11699"/>
                  <a:pt x="7019" y="11879"/>
                  <a:pt x="7379" y="11879"/>
                </a:cubicBezTo>
                <a:cubicBezTo>
                  <a:pt x="7739" y="12059"/>
                  <a:pt x="8279" y="12059"/>
                  <a:pt x="8819" y="12419"/>
                </a:cubicBezTo>
                <a:cubicBezTo>
                  <a:pt x="9179" y="12959"/>
                  <a:pt x="8459" y="13679"/>
                  <a:pt x="8459" y="13859"/>
                </a:cubicBezTo>
                <a:close/>
                <a:moveTo>
                  <a:pt x="10619" y="2519"/>
                </a:moveTo>
                <a:cubicBezTo>
                  <a:pt x="10439" y="3059"/>
                  <a:pt x="9719" y="3599"/>
                  <a:pt x="9899" y="3779"/>
                </a:cubicBezTo>
                <a:cubicBezTo>
                  <a:pt x="9899" y="3959"/>
                  <a:pt x="9899" y="4859"/>
                  <a:pt x="9179" y="4139"/>
                </a:cubicBezTo>
                <a:cubicBezTo>
                  <a:pt x="8459" y="3419"/>
                  <a:pt x="7739" y="3239"/>
                  <a:pt x="7919" y="2699"/>
                </a:cubicBezTo>
                <a:cubicBezTo>
                  <a:pt x="7919" y="2519"/>
                  <a:pt x="8639" y="2519"/>
                  <a:pt x="8639" y="2339"/>
                </a:cubicBezTo>
                <a:cubicBezTo>
                  <a:pt x="9540" y="1259"/>
                  <a:pt x="11159" y="1439"/>
                  <a:pt x="11339" y="1799"/>
                </a:cubicBezTo>
                <a:cubicBezTo>
                  <a:pt x="10980" y="2159"/>
                  <a:pt x="10619" y="1979"/>
                  <a:pt x="10619" y="2519"/>
                </a:cubicBezTo>
                <a:close/>
                <a:moveTo>
                  <a:pt x="19259" y="11160"/>
                </a:moveTo>
                <a:cubicBezTo>
                  <a:pt x="19259" y="11160"/>
                  <a:pt x="19619" y="11699"/>
                  <a:pt x="20159" y="11699"/>
                </a:cubicBezTo>
                <a:cubicBezTo>
                  <a:pt x="19799" y="15660"/>
                  <a:pt x="16559" y="18360"/>
                  <a:pt x="16559" y="18360"/>
                </a:cubicBezTo>
                <a:cubicBezTo>
                  <a:pt x="16019" y="17819"/>
                  <a:pt x="16199" y="17279"/>
                  <a:pt x="16199" y="17279"/>
                </a:cubicBezTo>
                <a:cubicBezTo>
                  <a:pt x="16379" y="16559"/>
                  <a:pt x="16379" y="16559"/>
                  <a:pt x="16379" y="16559"/>
                </a:cubicBezTo>
                <a:cubicBezTo>
                  <a:pt x="16379" y="15299"/>
                  <a:pt x="16379" y="15299"/>
                  <a:pt x="16379" y="15299"/>
                </a:cubicBezTo>
                <a:cubicBezTo>
                  <a:pt x="16379" y="15299"/>
                  <a:pt x="16379" y="13859"/>
                  <a:pt x="15119" y="14579"/>
                </a:cubicBezTo>
                <a:cubicBezTo>
                  <a:pt x="13859" y="14940"/>
                  <a:pt x="14400" y="14940"/>
                  <a:pt x="12959" y="14940"/>
                </a:cubicBezTo>
                <a:cubicBezTo>
                  <a:pt x="11520" y="15119"/>
                  <a:pt x="11880" y="12059"/>
                  <a:pt x="11880" y="12059"/>
                </a:cubicBezTo>
                <a:cubicBezTo>
                  <a:pt x="11880" y="7739"/>
                  <a:pt x="15119" y="10979"/>
                  <a:pt x="15119" y="10979"/>
                </a:cubicBezTo>
                <a:cubicBezTo>
                  <a:pt x="17099" y="12419"/>
                  <a:pt x="17459" y="10079"/>
                  <a:pt x="17459" y="10079"/>
                </a:cubicBezTo>
                <a:cubicBezTo>
                  <a:pt x="18719" y="9539"/>
                  <a:pt x="18719" y="9539"/>
                  <a:pt x="18719" y="9539"/>
                </a:cubicBezTo>
                <a:cubicBezTo>
                  <a:pt x="18899" y="8819"/>
                  <a:pt x="18899" y="8819"/>
                  <a:pt x="18899" y="8819"/>
                </a:cubicBezTo>
                <a:cubicBezTo>
                  <a:pt x="18719" y="7919"/>
                  <a:pt x="18719" y="7919"/>
                  <a:pt x="18719" y="7919"/>
                </a:cubicBezTo>
                <a:cubicBezTo>
                  <a:pt x="16739" y="7019"/>
                  <a:pt x="16739" y="7019"/>
                  <a:pt x="16739" y="7019"/>
                </a:cubicBezTo>
                <a:cubicBezTo>
                  <a:pt x="16739" y="7019"/>
                  <a:pt x="16379" y="7739"/>
                  <a:pt x="16919" y="8639"/>
                </a:cubicBezTo>
                <a:cubicBezTo>
                  <a:pt x="16919" y="8639"/>
                  <a:pt x="16739" y="9539"/>
                  <a:pt x="16379" y="9359"/>
                </a:cubicBezTo>
                <a:cubicBezTo>
                  <a:pt x="15119" y="8639"/>
                  <a:pt x="15119" y="8639"/>
                  <a:pt x="15119" y="8639"/>
                </a:cubicBezTo>
                <a:cubicBezTo>
                  <a:pt x="15119" y="8639"/>
                  <a:pt x="14759" y="8459"/>
                  <a:pt x="14220" y="8819"/>
                </a:cubicBezTo>
                <a:cubicBezTo>
                  <a:pt x="13500" y="9359"/>
                  <a:pt x="12419" y="8819"/>
                  <a:pt x="12419" y="8819"/>
                </a:cubicBezTo>
                <a:cubicBezTo>
                  <a:pt x="12419" y="8819"/>
                  <a:pt x="12419" y="8279"/>
                  <a:pt x="13139" y="7919"/>
                </a:cubicBezTo>
                <a:cubicBezTo>
                  <a:pt x="13679" y="7559"/>
                  <a:pt x="13679" y="7559"/>
                  <a:pt x="13679" y="7559"/>
                </a:cubicBezTo>
                <a:cubicBezTo>
                  <a:pt x="13679" y="7559"/>
                  <a:pt x="13500" y="6839"/>
                  <a:pt x="13679" y="6299"/>
                </a:cubicBezTo>
                <a:cubicBezTo>
                  <a:pt x="13859" y="5759"/>
                  <a:pt x="14039" y="6299"/>
                  <a:pt x="14579" y="5939"/>
                </a:cubicBezTo>
                <a:cubicBezTo>
                  <a:pt x="15119" y="5580"/>
                  <a:pt x="15479" y="6659"/>
                  <a:pt x="16199" y="6479"/>
                </a:cubicBezTo>
                <a:cubicBezTo>
                  <a:pt x="16919" y="6479"/>
                  <a:pt x="16559" y="6299"/>
                  <a:pt x="17099" y="5939"/>
                </a:cubicBezTo>
                <a:cubicBezTo>
                  <a:pt x="17639" y="5759"/>
                  <a:pt x="17999" y="6479"/>
                  <a:pt x="17999" y="6479"/>
                </a:cubicBezTo>
                <a:cubicBezTo>
                  <a:pt x="19080" y="6659"/>
                  <a:pt x="19080" y="6659"/>
                  <a:pt x="19080" y="6659"/>
                </a:cubicBezTo>
                <a:cubicBezTo>
                  <a:pt x="19080" y="6659"/>
                  <a:pt x="18899" y="5399"/>
                  <a:pt x="18899" y="5759"/>
                </a:cubicBezTo>
                <a:cubicBezTo>
                  <a:pt x="19619" y="6839"/>
                  <a:pt x="20520" y="9899"/>
                  <a:pt x="20159" y="10439"/>
                </a:cubicBezTo>
                <a:cubicBezTo>
                  <a:pt x="19979" y="10259"/>
                  <a:pt x="19799" y="10259"/>
                  <a:pt x="19799" y="10259"/>
                </a:cubicBezTo>
                <a:cubicBezTo>
                  <a:pt x="18539" y="10259"/>
                  <a:pt x="18539" y="10259"/>
                  <a:pt x="18539" y="10259"/>
                </a:cubicBezTo>
                <a:lnTo>
                  <a:pt x="19259" y="11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1518" name="AutoShape 14"/>
          <p:cNvSpPr/>
          <p:nvPr/>
        </p:nvSpPr>
        <p:spPr bwMode="auto">
          <a:xfrm>
            <a:off x="4024313" y="2681288"/>
            <a:ext cx="416719" cy="284163"/>
          </a:xfrm>
          <a:custGeom>
            <a:avLst/>
            <a:gdLst>
              <a:gd name="T0" fmla="*/ 416719 w 21600"/>
              <a:gd name="T1" fmla="*/ 284163 h 21600"/>
              <a:gd name="T2" fmla="*/ 416719 w 21600"/>
              <a:gd name="T3" fmla="*/ 284163 h 21600"/>
              <a:gd name="T4" fmla="*/ 416719 w 21600"/>
              <a:gd name="T5" fmla="*/ 284163 h 21600"/>
              <a:gd name="T6" fmla="*/ 416719 w 21600"/>
              <a:gd name="T7" fmla="*/ 28416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573" y="9487"/>
                </a:moveTo>
                <a:cubicBezTo>
                  <a:pt x="18710" y="8882"/>
                  <a:pt x="18848" y="8074"/>
                  <a:pt x="18848" y="7469"/>
                </a:cubicBezTo>
                <a:cubicBezTo>
                  <a:pt x="18848" y="3431"/>
                  <a:pt x="16509" y="0"/>
                  <a:pt x="13757" y="0"/>
                </a:cubicBezTo>
                <a:cubicBezTo>
                  <a:pt x="10456" y="0"/>
                  <a:pt x="10043" y="3633"/>
                  <a:pt x="10043" y="3633"/>
                </a:cubicBezTo>
                <a:cubicBezTo>
                  <a:pt x="10043" y="3633"/>
                  <a:pt x="8667" y="1211"/>
                  <a:pt x="6328" y="1614"/>
                </a:cubicBezTo>
                <a:cubicBezTo>
                  <a:pt x="4127" y="2220"/>
                  <a:pt x="2751" y="5046"/>
                  <a:pt x="2751" y="8074"/>
                </a:cubicBezTo>
                <a:cubicBezTo>
                  <a:pt x="2751" y="8478"/>
                  <a:pt x="2751" y="9084"/>
                  <a:pt x="2889" y="9487"/>
                </a:cubicBezTo>
                <a:cubicBezTo>
                  <a:pt x="1238" y="10295"/>
                  <a:pt x="0" y="12717"/>
                  <a:pt x="0" y="15342"/>
                </a:cubicBezTo>
                <a:cubicBezTo>
                  <a:pt x="0" y="18773"/>
                  <a:pt x="1926" y="21600"/>
                  <a:pt x="4264" y="21600"/>
                </a:cubicBezTo>
                <a:cubicBezTo>
                  <a:pt x="17335" y="21600"/>
                  <a:pt x="17335" y="21600"/>
                  <a:pt x="17335" y="21600"/>
                </a:cubicBezTo>
                <a:cubicBezTo>
                  <a:pt x="19673" y="21600"/>
                  <a:pt x="21600" y="18773"/>
                  <a:pt x="21600" y="15342"/>
                </a:cubicBezTo>
                <a:cubicBezTo>
                  <a:pt x="21600" y="12515"/>
                  <a:pt x="20361" y="10295"/>
                  <a:pt x="18573" y="9487"/>
                </a:cubicBezTo>
                <a:close/>
                <a:moveTo>
                  <a:pt x="16509" y="20388"/>
                </a:moveTo>
                <a:cubicBezTo>
                  <a:pt x="10868" y="20388"/>
                  <a:pt x="10868" y="20388"/>
                  <a:pt x="10868" y="20388"/>
                </a:cubicBezTo>
                <a:cubicBezTo>
                  <a:pt x="11281" y="19581"/>
                  <a:pt x="14308" y="15342"/>
                  <a:pt x="14308" y="15342"/>
                </a:cubicBezTo>
                <a:cubicBezTo>
                  <a:pt x="14308" y="15342"/>
                  <a:pt x="14721" y="14736"/>
                  <a:pt x="14170" y="14736"/>
                </a:cubicBezTo>
                <a:cubicBezTo>
                  <a:pt x="13620" y="14736"/>
                  <a:pt x="12657" y="14736"/>
                  <a:pt x="12657" y="14736"/>
                </a:cubicBezTo>
                <a:cubicBezTo>
                  <a:pt x="12657" y="14736"/>
                  <a:pt x="12657" y="14332"/>
                  <a:pt x="12657" y="13727"/>
                </a:cubicBezTo>
                <a:cubicBezTo>
                  <a:pt x="12657" y="12112"/>
                  <a:pt x="12657" y="8882"/>
                  <a:pt x="12657" y="7469"/>
                </a:cubicBezTo>
                <a:cubicBezTo>
                  <a:pt x="12657" y="7469"/>
                  <a:pt x="12657" y="7267"/>
                  <a:pt x="12382" y="7267"/>
                </a:cubicBezTo>
                <a:cubicBezTo>
                  <a:pt x="12107" y="7267"/>
                  <a:pt x="9217" y="7267"/>
                  <a:pt x="8805" y="7267"/>
                </a:cubicBezTo>
                <a:cubicBezTo>
                  <a:pt x="8529" y="7267"/>
                  <a:pt x="8529" y="7671"/>
                  <a:pt x="8529" y="7671"/>
                </a:cubicBezTo>
                <a:cubicBezTo>
                  <a:pt x="8529" y="8882"/>
                  <a:pt x="8529" y="12112"/>
                  <a:pt x="8529" y="13727"/>
                </a:cubicBezTo>
                <a:cubicBezTo>
                  <a:pt x="8529" y="14332"/>
                  <a:pt x="8529" y="14736"/>
                  <a:pt x="8529" y="14736"/>
                </a:cubicBezTo>
                <a:cubicBezTo>
                  <a:pt x="8529" y="14736"/>
                  <a:pt x="7429" y="14736"/>
                  <a:pt x="7016" y="14736"/>
                </a:cubicBezTo>
                <a:cubicBezTo>
                  <a:pt x="6603" y="14736"/>
                  <a:pt x="7016" y="15342"/>
                  <a:pt x="7016" y="15342"/>
                </a:cubicBezTo>
                <a:cubicBezTo>
                  <a:pt x="10456" y="20388"/>
                  <a:pt x="10456" y="20388"/>
                  <a:pt x="10456" y="20388"/>
                </a:cubicBezTo>
                <a:cubicBezTo>
                  <a:pt x="5228" y="20388"/>
                  <a:pt x="5228" y="20388"/>
                  <a:pt x="5228" y="20388"/>
                </a:cubicBezTo>
                <a:cubicBezTo>
                  <a:pt x="3164" y="20388"/>
                  <a:pt x="1513" y="17966"/>
                  <a:pt x="1513" y="15140"/>
                </a:cubicBezTo>
                <a:cubicBezTo>
                  <a:pt x="1513" y="12717"/>
                  <a:pt x="2614" y="10900"/>
                  <a:pt x="3989" y="10093"/>
                </a:cubicBezTo>
                <a:cubicBezTo>
                  <a:pt x="3852" y="9689"/>
                  <a:pt x="3852" y="9285"/>
                  <a:pt x="3852" y="8882"/>
                </a:cubicBezTo>
                <a:cubicBezTo>
                  <a:pt x="3852" y="6459"/>
                  <a:pt x="5090" y="4037"/>
                  <a:pt x="7016" y="3431"/>
                </a:cubicBezTo>
                <a:cubicBezTo>
                  <a:pt x="9080" y="3229"/>
                  <a:pt x="10318" y="6056"/>
                  <a:pt x="10318" y="6056"/>
                </a:cubicBezTo>
                <a:cubicBezTo>
                  <a:pt x="10318" y="6056"/>
                  <a:pt x="10593" y="2220"/>
                  <a:pt x="13482" y="2220"/>
                </a:cubicBezTo>
                <a:cubicBezTo>
                  <a:pt x="15821" y="2220"/>
                  <a:pt x="17610" y="5046"/>
                  <a:pt x="17610" y="8478"/>
                </a:cubicBezTo>
                <a:cubicBezTo>
                  <a:pt x="17610" y="9084"/>
                  <a:pt x="17610" y="9689"/>
                  <a:pt x="17472" y="10093"/>
                </a:cubicBezTo>
                <a:cubicBezTo>
                  <a:pt x="18985" y="10699"/>
                  <a:pt x="20224" y="12717"/>
                  <a:pt x="20224" y="15140"/>
                </a:cubicBezTo>
                <a:cubicBezTo>
                  <a:pt x="20224" y="17966"/>
                  <a:pt x="18573" y="20388"/>
                  <a:pt x="16509" y="20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1519" name="AutoShape 15"/>
          <p:cNvSpPr/>
          <p:nvPr/>
        </p:nvSpPr>
        <p:spPr bwMode="auto">
          <a:xfrm>
            <a:off x="1639888" y="2655888"/>
            <a:ext cx="338931" cy="338931"/>
          </a:xfrm>
          <a:custGeom>
            <a:avLst/>
            <a:gdLst>
              <a:gd name="T0" fmla="*/ 338931 w 21600"/>
              <a:gd name="T1" fmla="*/ 338931 h 21600"/>
              <a:gd name="T2" fmla="*/ 338931 w 21600"/>
              <a:gd name="T3" fmla="*/ 338931 h 21600"/>
              <a:gd name="T4" fmla="*/ 338931 w 21600"/>
              <a:gd name="T5" fmla="*/ 338931 h 21600"/>
              <a:gd name="T6" fmla="*/ 338931 w 21600"/>
              <a:gd name="T7" fmla="*/ 33893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987" y="2580"/>
                </a:moveTo>
                <a:cubicBezTo>
                  <a:pt x="20419" y="2580"/>
                  <a:pt x="20793" y="2735"/>
                  <a:pt x="21116" y="3052"/>
                </a:cubicBezTo>
                <a:cubicBezTo>
                  <a:pt x="21438" y="3372"/>
                  <a:pt x="21600" y="3743"/>
                  <a:pt x="21600" y="4175"/>
                </a:cubicBezTo>
                <a:lnTo>
                  <a:pt x="21600" y="19987"/>
                </a:lnTo>
                <a:cubicBezTo>
                  <a:pt x="21600" y="20419"/>
                  <a:pt x="21438" y="20796"/>
                  <a:pt x="21116" y="21116"/>
                </a:cubicBezTo>
                <a:cubicBezTo>
                  <a:pt x="20793" y="21438"/>
                  <a:pt x="20419" y="21599"/>
                  <a:pt x="19987" y="21599"/>
                </a:cubicBezTo>
                <a:lnTo>
                  <a:pt x="1612" y="21599"/>
                </a:lnTo>
                <a:cubicBezTo>
                  <a:pt x="1180" y="21599"/>
                  <a:pt x="806" y="21438"/>
                  <a:pt x="483" y="21116"/>
                </a:cubicBezTo>
                <a:cubicBezTo>
                  <a:pt x="161" y="20796"/>
                  <a:pt x="0" y="20419"/>
                  <a:pt x="0" y="19987"/>
                </a:cubicBezTo>
                <a:lnTo>
                  <a:pt x="0" y="4175"/>
                </a:lnTo>
                <a:cubicBezTo>
                  <a:pt x="0" y="3743"/>
                  <a:pt x="161" y="3372"/>
                  <a:pt x="483" y="3052"/>
                </a:cubicBezTo>
                <a:cubicBezTo>
                  <a:pt x="806" y="2735"/>
                  <a:pt x="1180" y="2580"/>
                  <a:pt x="1612" y="2580"/>
                </a:cubicBezTo>
                <a:lnTo>
                  <a:pt x="2150" y="2580"/>
                </a:lnTo>
                <a:lnTo>
                  <a:pt x="2150" y="2401"/>
                </a:lnTo>
                <a:cubicBezTo>
                  <a:pt x="2150" y="2116"/>
                  <a:pt x="2196" y="1828"/>
                  <a:pt x="2288" y="1540"/>
                </a:cubicBezTo>
                <a:cubicBezTo>
                  <a:pt x="2381" y="1249"/>
                  <a:pt x="2530" y="990"/>
                  <a:pt x="2738" y="766"/>
                </a:cubicBezTo>
                <a:cubicBezTo>
                  <a:pt x="2942" y="541"/>
                  <a:pt x="3216" y="360"/>
                  <a:pt x="3555" y="213"/>
                </a:cubicBezTo>
                <a:cubicBezTo>
                  <a:pt x="3895" y="75"/>
                  <a:pt x="4310" y="0"/>
                  <a:pt x="4796" y="0"/>
                </a:cubicBezTo>
                <a:cubicBezTo>
                  <a:pt x="5283" y="0"/>
                  <a:pt x="5698" y="75"/>
                  <a:pt x="6037" y="213"/>
                </a:cubicBezTo>
                <a:cubicBezTo>
                  <a:pt x="6377" y="360"/>
                  <a:pt x="6651" y="541"/>
                  <a:pt x="6858" y="766"/>
                </a:cubicBezTo>
                <a:cubicBezTo>
                  <a:pt x="7062" y="990"/>
                  <a:pt x="7215" y="1255"/>
                  <a:pt x="7313" y="1546"/>
                </a:cubicBezTo>
                <a:cubicBezTo>
                  <a:pt x="7411" y="1840"/>
                  <a:pt x="7457" y="2125"/>
                  <a:pt x="7457" y="2401"/>
                </a:cubicBezTo>
                <a:lnTo>
                  <a:pt x="7457" y="2580"/>
                </a:lnTo>
                <a:lnTo>
                  <a:pt x="8133" y="2580"/>
                </a:lnTo>
                <a:lnTo>
                  <a:pt x="8133" y="2401"/>
                </a:lnTo>
                <a:cubicBezTo>
                  <a:pt x="8133" y="2116"/>
                  <a:pt x="8179" y="1828"/>
                  <a:pt x="8269" y="1540"/>
                </a:cubicBezTo>
                <a:cubicBezTo>
                  <a:pt x="8364" y="1249"/>
                  <a:pt x="8511" y="990"/>
                  <a:pt x="8718" y="766"/>
                </a:cubicBezTo>
                <a:cubicBezTo>
                  <a:pt x="8925" y="541"/>
                  <a:pt x="9199" y="360"/>
                  <a:pt x="9538" y="213"/>
                </a:cubicBezTo>
                <a:cubicBezTo>
                  <a:pt x="9878" y="74"/>
                  <a:pt x="10293" y="0"/>
                  <a:pt x="10779" y="0"/>
                </a:cubicBezTo>
                <a:cubicBezTo>
                  <a:pt x="11266" y="0"/>
                  <a:pt x="11678" y="74"/>
                  <a:pt x="12020" y="213"/>
                </a:cubicBezTo>
                <a:cubicBezTo>
                  <a:pt x="12360" y="360"/>
                  <a:pt x="12636" y="541"/>
                  <a:pt x="12852" y="766"/>
                </a:cubicBezTo>
                <a:cubicBezTo>
                  <a:pt x="13068" y="990"/>
                  <a:pt x="13227" y="1255"/>
                  <a:pt x="13322" y="1546"/>
                </a:cubicBezTo>
                <a:cubicBezTo>
                  <a:pt x="13417" y="1840"/>
                  <a:pt x="13469" y="2125"/>
                  <a:pt x="13469" y="2401"/>
                </a:cubicBezTo>
                <a:lnTo>
                  <a:pt x="13469" y="2580"/>
                </a:lnTo>
                <a:lnTo>
                  <a:pt x="14142" y="2580"/>
                </a:lnTo>
                <a:lnTo>
                  <a:pt x="14142" y="2401"/>
                </a:lnTo>
                <a:cubicBezTo>
                  <a:pt x="14142" y="2116"/>
                  <a:pt x="14191" y="1828"/>
                  <a:pt x="14286" y="1540"/>
                </a:cubicBezTo>
                <a:cubicBezTo>
                  <a:pt x="14384" y="1249"/>
                  <a:pt x="14534" y="990"/>
                  <a:pt x="14741" y="765"/>
                </a:cubicBezTo>
                <a:cubicBezTo>
                  <a:pt x="14948" y="541"/>
                  <a:pt x="15219" y="359"/>
                  <a:pt x="15556" y="213"/>
                </a:cubicBezTo>
                <a:cubicBezTo>
                  <a:pt x="15890" y="74"/>
                  <a:pt x="16305" y="0"/>
                  <a:pt x="16803" y="0"/>
                </a:cubicBezTo>
                <a:cubicBezTo>
                  <a:pt x="17289" y="0"/>
                  <a:pt x="17704" y="74"/>
                  <a:pt x="18044" y="213"/>
                </a:cubicBezTo>
                <a:cubicBezTo>
                  <a:pt x="18383" y="359"/>
                  <a:pt x="18657" y="541"/>
                  <a:pt x="18864" y="765"/>
                </a:cubicBezTo>
                <a:cubicBezTo>
                  <a:pt x="19069" y="990"/>
                  <a:pt x="19218" y="1255"/>
                  <a:pt x="19311" y="1546"/>
                </a:cubicBezTo>
                <a:cubicBezTo>
                  <a:pt x="19403" y="1839"/>
                  <a:pt x="19449" y="2125"/>
                  <a:pt x="19449" y="2401"/>
                </a:cubicBezTo>
                <a:lnTo>
                  <a:pt x="19449" y="2580"/>
                </a:lnTo>
                <a:lnTo>
                  <a:pt x="19987" y="2580"/>
                </a:lnTo>
                <a:close/>
                <a:moveTo>
                  <a:pt x="6066" y="7968"/>
                </a:moveTo>
                <a:lnTo>
                  <a:pt x="2179" y="7968"/>
                </a:lnTo>
                <a:lnTo>
                  <a:pt x="2179" y="11443"/>
                </a:lnTo>
                <a:lnTo>
                  <a:pt x="6066" y="11443"/>
                </a:lnTo>
                <a:lnTo>
                  <a:pt x="6066" y="7968"/>
                </a:lnTo>
                <a:close/>
                <a:moveTo>
                  <a:pt x="6066" y="11976"/>
                </a:moveTo>
                <a:lnTo>
                  <a:pt x="2179" y="11976"/>
                </a:lnTo>
                <a:lnTo>
                  <a:pt x="2179" y="15452"/>
                </a:lnTo>
                <a:lnTo>
                  <a:pt x="6066" y="15452"/>
                </a:lnTo>
                <a:lnTo>
                  <a:pt x="6066" y="11976"/>
                </a:lnTo>
                <a:close/>
                <a:moveTo>
                  <a:pt x="6066" y="15976"/>
                </a:moveTo>
                <a:lnTo>
                  <a:pt x="2179" y="15976"/>
                </a:lnTo>
                <a:lnTo>
                  <a:pt x="2179" y="19422"/>
                </a:lnTo>
                <a:lnTo>
                  <a:pt x="6066" y="19422"/>
                </a:lnTo>
                <a:lnTo>
                  <a:pt x="6066" y="15976"/>
                </a:lnTo>
                <a:close/>
                <a:moveTo>
                  <a:pt x="3754" y="5543"/>
                </a:moveTo>
                <a:cubicBezTo>
                  <a:pt x="3754" y="6067"/>
                  <a:pt x="4102" y="6323"/>
                  <a:pt x="4799" y="6323"/>
                </a:cubicBezTo>
                <a:cubicBezTo>
                  <a:pt x="5499" y="6323"/>
                  <a:pt x="5847" y="6067"/>
                  <a:pt x="5847" y="5543"/>
                </a:cubicBezTo>
                <a:lnTo>
                  <a:pt x="5847" y="2398"/>
                </a:lnTo>
                <a:cubicBezTo>
                  <a:pt x="5847" y="1877"/>
                  <a:pt x="5499" y="1612"/>
                  <a:pt x="4799" y="1612"/>
                </a:cubicBezTo>
                <a:cubicBezTo>
                  <a:pt x="4102" y="1612"/>
                  <a:pt x="3754" y="1877"/>
                  <a:pt x="3754" y="2398"/>
                </a:cubicBezTo>
                <a:lnTo>
                  <a:pt x="3754" y="5543"/>
                </a:lnTo>
                <a:close/>
                <a:moveTo>
                  <a:pt x="10535" y="7968"/>
                </a:moveTo>
                <a:lnTo>
                  <a:pt x="6607" y="7968"/>
                </a:lnTo>
                <a:lnTo>
                  <a:pt x="6607" y="11443"/>
                </a:lnTo>
                <a:lnTo>
                  <a:pt x="10535" y="11443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7" y="11976"/>
                </a:lnTo>
                <a:lnTo>
                  <a:pt x="6607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7" y="15976"/>
                </a:lnTo>
                <a:lnTo>
                  <a:pt x="6607" y="19422"/>
                </a:lnTo>
                <a:lnTo>
                  <a:pt x="10535" y="19422"/>
                </a:lnTo>
                <a:lnTo>
                  <a:pt x="10535" y="15976"/>
                </a:lnTo>
                <a:close/>
                <a:moveTo>
                  <a:pt x="9774" y="5543"/>
                </a:moveTo>
                <a:cubicBezTo>
                  <a:pt x="9774" y="5825"/>
                  <a:pt x="9849" y="6027"/>
                  <a:pt x="9996" y="6145"/>
                </a:cubicBezTo>
                <a:cubicBezTo>
                  <a:pt x="10143" y="6269"/>
                  <a:pt x="10405" y="6323"/>
                  <a:pt x="10782" y="6323"/>
                </a:cubicBezTo>
                <a:cubicBezTo>
                  <a:pt x="11159" y="6323"/>
                  <a:pt x="11427" y="6263"/>
                  <a:pt x="11588" y="6139"/>
                </a:cubicBezTo>
                <a:cubicBezTo>
                  <a:pt x="11750" y="6015"/>
                  <a:pt x="11830" y="5819"/>
                  <a:pt x="11830" y="5543"/>
                </a:cubicBezTo>
                <a:lnTo>
                  <a:pt x="11830" y="2398"/>
                </a:lnTo>
                <a:cubicBezTo>
                  <a:pt x="11830" y="2128"/>
                  <a:pt x="11750" y="1932"/>
                  <a:pt x="11588" y="1802"/>
                </a:cubicBezTo>
                <a:cubicBezTo>
                  <a:pt x="11427" y="1673"/>
                  <a:pt x="11159" y="1612"/>
                  <a:pt x="10782" y="1612"/>
                </a:cubicBezTo>
                <a:cubicBezTo>
                  <a:pt x="10405" y="1612"/>
                  <a:pt x="10143" y="1679"/>
                  <a:pt x="9996" y="1814"/>
                </a:cubicBezTo>
                <a:cubicBezTo>
                  <a:pt x="9849" y="1944"/>
                  <a:pt x="9774" y="2139"/>
                  <a:pt x="9774" y="2398"/>
                </a:cubicBezTo>
                <a:lnTo>
                  <a:pt x="9774" y="5543"/>
                </a:lnTo>
                <a:close/>
                <a:moveTo>
                  <a:pt x="14986" y="7968"/>
                </a:moveTo>
                <a:lnTo>
                  <a:pt x="11073" y="7968"/>
                </a:lnTo>
                <a:lnTo>
                  <a:pt x="11073" y="11443"/>
                </a:lnTo>
                <a:lnTo>
                  <a:pt x="14986" y="11443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3" y="11976"/>
                </a:lnTo>
                <a:lnTo>
                  <a:pt x="11073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3" y="15976"/>
                </a:lnTo>
                <a:lnTo>
                  <a:pt x="11073" y="19422"/>
                </a:lnTo>
                <a:lnTo>
                  <a:pt x="14986" y="19422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1" y="7968"/>
                </a:lnTo>
                <a:lnTo>
                  <a:pt x="15521" y="11443"/>
                </a:lnTo>
                <a:lnTo>
                  <a:pt x="19423" y="11443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1" y="11976"/>
                </a:lnTo>
                <a:lnTo>
                  <a:pt x="15521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1" y="15976"/>
                </a:lnTo>
                <a:lnTo>
                  <a:pt x="15521" y="19422"/>
                </a:lnTo>
                <a:lnTo>
                  <a:pt x="19423" y="19422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7"/>
                  <a:pt x="16106" y="6323"/>
                  <a:pt x="16806" y="6323"/>
                </a:cubicBezTo>
                <a:cubicBezTo>
                  <a:pt x="17502" y="6323"/>
                  <a:pt x="17848" y="6067"/>
                  <a:pt x="17839" y="5543"/>
                </a:cubicBezTo>
                <a:lnTo>
                  <a:pt x="17839" y="2398"/>
                </a:lnTo>
                <a:cubicBezTo>
                  <a:pt x="17839" y="1877"/>
                  <a:pt x="17494" y="1612"/>
                  <a:pt x="16806" y="1612"/>
                </a:cubicBezTo>
                <a:cubicBezTo>
                  <a:pt x="16106" y="1612"/>
                  <a:pt x="15758" y="1877"/>
                  <a:pt x="15758" y="2398"/>
                </a:cubicBezTo>
                <a:lnTo>
                  <a:pt x="15758" y="5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1520" name="AutoShape 16"/>
          <p:cNvSpPr/>
          <p:nvPr/>
        </p:nvSpPr>
        <p:spPr bwMode="auto">
          <a:xfrm>
            <a:off x="8854281" y="2661444"/>
            <a:ext cx="338932" cy="282575"/>
          </a:xfrm>
          <a:custGeom>
            <a:avLst/>
            <a:gdLst>
              <a:gd name="T0" fmla="*/ 338932 w 21600"/>
              <a:gd name="T1" fmla="*/ 282575 h 21600"/>
              <a:gd name="T2" fmla="*/ 338932 w 21600"/>
              <a:gd name="T3" fmla="*/ 282575 h 21600"/>
              <a:gd name="T4" fmla="*/ 338932 w 21600"/>
              <a:gd name="T5" fmla="*/ 282575 h 21600"/>
              <a:gd name="T6" fmla="*/ 338932 w 21600"/>
              <a:gd name="T7" fmla="*/ 2825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708" y="14020"/>
                </a:moveTo>
                <a:cubicBezTo>
                  <a:pt x="20951" y="14020"/>
                  <a:pt x="21161" y="14125"/>
                  <a:pt x="21335" y="14334"/>
                </a:cubicBezTo>
                <a:cubicBezTo>
                  <a:pt x="21511" y="14548"/>
                  <a:pt x="21600" y="14810"/>
                  <a:pt x="21600" y="15115"/>
                </a:cubicBezTo>
                <a:lnTo>
                  <a:pt x="21600" y="20504"/>
                </a:lnTo>
                <a:cubicBezTo>
                  <a:pt x="21600" y="20815"/>
                  <a:pt x="21511" y="21071"/>
                  <a:pt x="21335" y="21285"/>
                </a:cubicBezTo>
                <a:cubicBezTo>
                  <a:pt x="21161" y="21494"/>
                  <a:pt x="20951" y="21600"/>
                  <a:pt x="20708" y="21600"/>
                </a:cubicBezTo>
                <a:lnTo>
                  <a:pt x="16197" y="21600"/>
                </a:lnTo>
                <a:cubicBezTo>
                  <a:pt x="15940" y="21600"/>
                  <a:pt x="15729" y="21494"/>
                  <a:pt x="15563" y="21285"/>
                </a:cubicBezTo>
                <a:cubicBezTo>
                  <a:pt x="15399" y="21071"/>
                  <a:pt x="15316" y="20815"/>
                  <a:pt x="15316" y="20504"/>
                </a:cubicBezTo>
                <a:lnTo>
                  <a:pt x="15316" y="15115"/>
                </a:lnTo>
                <a:cubicBezTo>
                  <a:pt x="15316" y="14810"/>
                  <a:pt x="15399" y="14548"/>
                  <a:pt x="15570" y="14334"/>
                </a:cubicBezTo>
                <a:cubicBezTo>
                  <a:pt x="15737" y="14125"/>
                  <a:pt x="15945" y="14020"/>
                  <a:pt x="16197" y="14020"/>
                </a:cubicBezTo>
                <a:lnTo>
                  <a:pt x="17788" y="14020"/>
                </a:lnTo>
                <a:lnTo>
                  <a:pt x="17788" y="11869"/>
                </a:lnTo>
                <a:cubicBezTo>
                  <a:pt x="17788" y="11699"/>
                  <a:pt x="17707" y="11610"/>
                  <a:pt x="17543" y="11602"/>
                </a:cubicBezTo>
                <a:lnTo>
                  <a:pt x="11473" y="11602"/>
                </a:lnTo>
                <a:lnTo>
                  <a:pt x="11473" y="14019"/>
                </a:lnTo>
                <a:lnTo>
                  <a:pt x="13054" y="14019"/>
                </a:lnTo>
                <a:cubicBezTo>
                  <a:pt x="13296" y="14019"/>
                  <a:pt x="13507" y="14125"/>
                  <a:pt x="13681" y="14334"/>
                </a:cubicBezTo>
                <a:cubicBezTo>
                  <a:pt x="13857" y="14548"/>
                  <a:pt x="13945" y="14810"/>
                  <a:pt x="13945" y="15115"/>
                </a:cubicBezTo>
                <a:lnTo>
                  <a:pt x="13945" y="20504"/>
                </a:lnTo>
                <a:cubicBezTo>
                  <a:pt x="13945" y="20815"/>
                  <a:pt x="13857" y="21071"/>
                  <a:pt x="13681" y="21285"/>
                </a:cubicBezTo>
                <a:cubicBezTo>
                  <a:pt x="13507" y="21494"/>
                  <a:pt x="13296" y="21599"/>
                  <a:pt x="13054" y="21599"/>
                </a:cubicBezTo>
                <a:lnTo>
                  <a:pt x="8543" y="21599"/>
                </a:lnTo>
                <a:cubicBezTo>
                  <a:pt x="8298" y="21599"/>
                  <a:pt x="8090" y="21494"/>
                  <a:pt x="7913" y="21285"/>
                </a:cubicBezTo>
                <a:cubicBezTo>
                  <a:pt x="7740" y="21071"/>
                  <a:pt x="7652" y="20815"/>
                  <a:pt x="7652" y="20504"/>
                </a:cubicBezTo>
                <a:lnTo>
                  <a:pt x="7652" y="15115"/>
                </a:lnTo>
                <a:cubicBezTo>
                  <a:pt x="7652" y="14810"/>
                  <a:pt x="7740" y="14548"/>
                  <a:pt x="7913" y="14334"/>
                </a:cubicBezTo>
                <a:cubicBezTo>
                  <a:pt x="8090" y="14125"/>
                  <a:pt x="8298" y="14019"/>
                  <a:pt x="8543" y="14019"/>
                </a:cubicBezTo>
                <a:lnTo>
                  <a:pt x="10124" y="14019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1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1" y="14020"/>
                  <a:pt x="5874" y="14125"/>
                  <a:pt x="6053" y="14334"/>
                </a:cubicBezTo>
                <a:cubicBezTo>
                  <a:pt x="6229" y="14548"/>
                  <a:pt x="6315" y="14810"/>
                  <a:pt x="6315" y="15115"/>
                </a:cubicBezTo>
                <a:lnTo>
                  <a:pt x="6315" y="20504"/>
                </a:lnTo>
                <a:cubicBezTo>
                  <a:pt x="6315" y="20815"/>
                  <a:pt x="6229" y="21071"/>
                  <a:pt x="6053" y="21285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0" y="21494"/>
                  <a:pt x="261" y="21285"/>
                </a:cubicBezTo>
                <a:cubicBezTo>
                  <a:pt x="88" y="21071"/>
                  <a:pt x="0" y="20815"/>
                  <a:pt x="0" y="20504"/>
                </a:cubicBezTo>
                <a:lnTo>
                  <a:pt x="0" y="15115"/>
                </a:lnTo>
                <a:cubicBezTo>
                  <a:pt x="0" y="14810"/>
                  <a:pt x="88" y="14548"/>
                  <a:pt x="261" y="14334"/>
                </a:cubicBezTo>
                <a:cubicBezTo>
                  <a:pt x="438" y="14125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1"/>
                  <a:pt x="2942" y="10544"/>
                </a:cubicBezTo>
                <a:cubicBezTo>
                  <a:pt x="3253" y="10180"/>
                  <a:pt x="3622" y="9997"/>
                  <a:pt x="4053" y="9997"/>
                </a:cubicBezTo>
                <a:lnTo>
                  <a:pt x="10121" y="9997"/>
                </a:lnTo>
                <a:lnTo>
                  <a:pt x="10121" y="7550"/>
                </a:lnTo>
                <a:lnTo>
                  <a:pt x="8540" y="7550"/>
                </a:lnTo>
                <a:cubicBezTo>
                  <a:pt x="8295" y="7550"/>
                  <a:pt x="8087" y="7450"/>
                  <a:pt x="7911" y="7247"/>
                </a:cubicBezTo>
                <a:cubicBezTo>
                  <a:pt x="7737" y="7045"/>
                  <a:pt x="7649" y="6789"/>
                  <a:pt x="7649" y="6484"/>
                </a:cubicBezTo>
                <a:lnTo>
                  <a:pt x="7649" y="1066"/>
                </a:lnTo>
                <a:cubicBezTo>
                  <a:pt x="7649" y="775"/>
                  <a:pt x="7737" y="522"/>
                  <a:pt x="7911" y="314"/>
                </a:cubicBezTo>
                <a:cubicBezTo>
                  <a:pt x="8087" y="102"/>
                  <a:pt x="8295" y="0"/>
                  <a:pt x="8540" y="0"/>
                </a:cubicBezTo>
                <a:lnTo>
                  <a:pt x="13052" y="0"/>
                </a:lnTo>
                <a:cubicBezTo>
                  <a:pt x="13294" y="0"/>
                  <a:pt x="13504" y="102"/>
                  <a:pt x="13678" y="314"/>
                </a:cubicBezTo>
                <a:cubicBezTo>
                  <a:pt x="13854" y="522"/>
                  <a:pt x="13943" y="775"/>
                  <a:pt x="13943" y="1066"/>
                </a:cubicBezTo>
                <a:lnTo>
                  <a:pt x="13943" y="6484"/>
                </a:lnTo>
                <a:cubicBezTo>
                  <a:pt x="13943" y="6789"/>
                  <a:pt x="13854" y="7045"/>
                  <a:pt x="13678" y="7247"/>
                </a:cubicBezTo>
                <a:cubicBezTo>
                  <a:pt x="13504" y="7450"/>
                  <a:pt x="13294" y="7550"/>
                  <a:pt x="13052" y="7550"/>
                </a:cubicBezTo>
                <a:lnTo>
                  <a:pt x="11470" y="7550"/>
                </a:lnTo>
                <a:lnTo>
                  <a:pt x="11470" y="9997"/>
                </a:lnTo>
                <a:lnTo>
                  <a:pt x="17541" y="9997"/>
                </a:lnTo>
                <a:cubicBezTo>
                  <a:pt x="17969" y="9997"/>
                  <a:pt x="18339" y="10177"/>
                  <a:pt x="18652" y="10538"/>
                </a:cubicBezTo>
                <a:cubicBezTo>
                  <a:pt x="18966" y="10899"/>
                  <a:pt x="19122" y="11343"/>
                  <a:pt x="19122" y="11869"/>
                </a:cubicBezTo>
                <a:lnTo>
                  <a:pt x="19122" y="14020"/>
                </a:lnTo>
                <a:lnTo>
                  <a:pt x="20708" y="140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1521" name="AutoShape 17"/>
          <p:cNvSpPr/>
          <p:nvPr/>
        </p:nvSpPr>
        <p:spPr bwMode="auto">
          <a:xfrm>
            <a:off x="2300605" y="2555240"/>
            <a:ext cx="1189990" cy="553720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eaLnBrk="1"/>
            <a:r>
              <a:rPr lang="es-ES" altLang="zh-CN" sz="1750">
                <a:solidFill>
                  <a:srgbClr val="53585F"/>
                </a:solidFill>
                <a:cs typeface="+mn-ea"/>
                <a:sym typeface="+mn-lt"/>
              </a:rPr>
              <a:t>品牌基础推广</a:t>
            </a:r>
          </a:p>
        </p:txBody>
      </p:sp>
      <p:sp>
        <p:nvSpPr>
          <p:cNvPr id="21522" name="AutoShape 18"/>
          <p:cNvSpPr/>
          <p:nvPr/>
        </p:nvSpPr>
        <p:spPr bwMode="auto">
          <a:xfrm>
            <a:off x="4721225" y="2686050"/>
            <a:ext cx="1168400" cy="304800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eaLnBrk="1"/>
            <a:r>
              <a:rPr lang="es-ES" altLang="zh-CN" sz="1750">
                <a:solidFill>
                  <a:srgbClr val="53585F"/>
                </a:solidFill>
                <a:cs typeface="+mn-ea"/>
                <a:sym typeface="+mn-lt"/>
              </a:rPr>
              <a:t>论坛，贴吧推广</a:t>
            </a:r>
          </a:p>
        </p:txBody>
      </p:sp>
      <p:sp>
        <p:nvSpPr>
          <p:cNvPr id="21523" name="AutoShape 19"/>
          <p:cNvSpPr/>
          <p:nvPr/>
        </p:nvSpPr>
        <p:spPr bwMode="auto">
          <a:xfrm>
            <a:off x="7142163" y="2686050"/>
            <a:ext cx="1168400" cy="304800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eaLnBrk="1"/>
            <a:r>
              <a:rPr lang="es-ES" altLang="zh-CN" sz="1750">
                <a:solidFill>
                  <a:srgbClr val="53585F"/>
                </a:solidFill>
                <a:cs typeface="+mn-ea"/>
                <a:sym typeface="+mn-lt"/>
              </a:rPr>
              <a:t>微博推广</a:t>
            </a:r>
          </a:p>
        </p:txBody>
      </p:sp>
      <p:sp>
        <p:nvSpPr>
          <p:cNvPr id="21524" name="AutoShape 20"/>
          <p:cNvSpPr/>
          <p:nvPr/>
        </p:nvSpPr>
        <p:spPr bwMode="auto">
          <a:xfrm>
            <a:off x="9563100" y="2686050"/>
            <a:ext cx="1168400" cy="304800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eaLnBrk="1"/>
            <a:r>
              <a:rPr lang="es-ES" altLang="zh-CN" sz="1750">
                <a:solidFill>
                  <a:srgbClr val="53585F"/>
                </a:solidFill>
                <a:cs typeface="+mn-ea"/>
                <a:sym typeface="+mn-lt"/>
              </a:rPr>
              <a:t>微信推广</a:t>
            </a:r>
          </a:p>
        </p:txBody>
      </p:sp>
      <p:sp>
        <p:nvSpPr>
          <p:cNvPr id="21526" name="AutoShape 21"/>
          <p:cNvSpPr/>
          <p:nvPr/>
        </p:nvSpPr>
        <p:spPr bwMode="auto">
          <a:xfrm>
            <a:off x="8485188" y="3433445"/>
            <a:ext cx="2109788" cy="1338263"/>
          </a:xfrm>
          <a:custGeom>
            <a:avLst/>
            <a:gdLst>
              <a:gd name="T0" fmla="*/ 2109788 w 21600"/>
              <a:gd name="T1" fmla="*/ 1338263 h 21600"/>
              <a:gd name="T2" fmla="*/ 2109788 w 21600"/>
              <a:gd name="T3" fmla="*/ 1338263 h 21600"/>
              <a:gd name="T4" fmla="*/ 2109788 w 21600"/>
              <a:gd name="T5" fmla="*/ 1338263 h 21600"/>
              <a:gd name="T6" fmla="*/ 2109788 w 21600"/>
              <a:gd name="T7" fmla="*/ 13382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可以按以下流程推进：</a:t>
            </a:r>
            <a:r>
              <a:rPr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内容定位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-&gt;种子用户积累-&gt;小号积累-&gt;小号导大号-&gt;微信互推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21527" name="AutoShape 22"/>
          <p:cNvSpPr/>
          <p:nvPr/>
        </p:nvSpPr>
        <p:spPr bwMode="auto">
          <a:xfrm>
            <a:off x="6122353" y="3433445"/>
            <a:ext cx="2110582" cy="1338263"/>
          </a:xfrm>
          <a:custGeom>
            <a:avLst/>
            <a:gdLst>
              <a:gd name="T0" fmla="*/ 2110582 w 21600"/>
              <a:gd name="T1" fmla="*/ 1338263 h 21600"/>
              <a:gd name="T2" fmla="*/ 2110582 w 21600"/>
              <a:gd name="T3" fmla="*/ 1338263 h 21600"/>
              <a:gd name="T4" fmla="*/ 2110582 w 21600"/>
              <a:gd name="T5" fmla="*/ 1338263 h 21600"/>
              <a:gd name="T6" fmla="*/ 2110582 w 21600"/>
              <a:gd name="T7" fmla="*/ 13382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将产品拟人化，定位微博特性，坚持原创内容的产出；在微博上抓住当周或当天的热点跟进。</a:t>
            </a:r>
          </a:p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保持互动，提高品牌曝光率。</a:t>
            </a:r>
          </a:p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可以策划活动，微博转发等。</a:t>
            </a:r>
          </a:p>
        </p:txBody>
      </p:sp>
      <p:sp>
        <p:nvSpPr>
          <p:cNvPr id="21528" name="AutoShape 23"/>
          <p:cNvSpPr/>
          <p:nvPr/>
        </p:nvSpPr>
        <p:spPr bwMode="auto">
          <a:xfrm>
            <a:off x="3760153" y="3346450"/>
            <a:ext cx="2109788" cy="1338263"/>
          </a:xfrm>
          <a:custGeom>
            <a:avLst/>
            <a:gdLst>
              <a:gd name="T0" fmla="*/ 2109788 w 21600"/>
              <a:gd name="T1" fmla="*/ 1338263 h 21600"/>
              <a:gd name="T2" fmla="*/ 2109788 w 21600"/>
              <a:gd name="T3" fmla="*/ 1338263 h 21600"/>
              <a:gd name="T4" fmla="*/ 2109788 w 21600"/>
              <a:gd name="T5" fmla="*/ 1338263 h 21600"/>
              <a:gd name="T6" fmla="*/ 2109788 w 21600"/>
              <a:gd name="T7" fmla="*/ 13382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以官方贴、用户贴两种方式发帖推广。</a:t>
            </a:r>
          </a:p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应当定期维护好自己的帖子，及时回答用户提出的问题，搜集用户反馈的信息，以便下个版本更新改进。</a:t>
            </a:r>
          </a:p>
        </p:txBody>
      </p:sp>
      <p:sp>
        <p:nvSpPr>
          <p:cNvPr id="21529" name="AutoShape 24"/>
          <p:cNvSpPr/>
          <p:nvPr/>
        </p:nvSpPr>
        <p:spPr bwMode="auto">
          <a:xfrm>
            <a:off x="1397318" y="3348990"/>
            <a:ext cx="2110582" cy="1338263"/>
          </a:xfrm>
          <a:custGeom>
            <a:avLst/>
            <a:gdLst>
              <a:gd name="T0" fmla="*/ 2110582 w 21600"/>
              <a:gd name="T1" fmla="*/ 1338263 h 21600"/>
              <a:gd name="T2" fmla="*/ 2110582 w 21600"/>
              <a:gd name="T3" fmla="*/ 1338263 h 21600"/>
              <a:gd name="T4" fmla="*/ 2110582 w 21600"/>
              <a:gd name="T5" fmla="*/ 1338263 h 21600"/>
              <a:gd name="T6" fmla="*/ 2110582 w 21600"/>
              <a:gd name="T7" fmla="*/ 13382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百科类推广：在百度百科，360百科建立品牌词条。</a:t>
            </a:r>
          </a:p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问答类推广：在百度知道，搜搜问答，新浪爱问，知乎等网站建立问答。</a:t>
            </a:r>
          </a:p>
        </p:txBody>
      </p:sp>
      <p:sp>
        <p:nvSpPr>
          <p:cNvPr id="27" name="AutoShape 6"/>
          <p:cNvSpPr/>
          <p:nvPr>
            <p:custDataLst>
              <p:tags r:id="rId1"/>
            </p:custDataLst>
          </p:nvPr>
        </p:nvSpPr>
        <p:spPr bwMode="auto">
          <a:xfrm>
            <a:off x="1377950" y="1477010"/>
            <a:ext cx="9686925" cy="824865"/>
          </a:xfrm>
          <a:custGeom>
            <a:avLst/>
            <a:gdLst>
              <a:gd name="T0" fmla="*/ 9407525 w 21600"/>
              <a:gd name="T1" fmla="*/ 475456 h 21600"/>
              <a:gd name="T2" fmla="*/ 9407525 w 21600"/>
              <a:gd name="T3" fmla="*/ 475456 h 21600"/>
              <a:gd name="T4" fmla="*/ 9407525 w 21600"/>
              <a:gd name="T5" fmla="*/ 475456 h 21600"/>
              <a:gd name="T6" fmla="*/ 9407525 w 21600"/>
              <a:gd name="T7" fmla="*/ 4754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4.1.2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新媒体推广</a:t>
            </a:r>
            <a:b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主要采取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种方式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 l="21484" t="34250" r="61885" b="60361"/>
          <a:stretch>
            <a:fillRect/>
          </a:stretch>
        </p:blipFill>
        <p:spPr>
          <a:xfrm>
            <a:off x="1321435" y="637540"/>
            <a:ext cx="3845560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utoUpdateAnimBg="0"/>
      <p:bldP spid="21522" grpId="0" autoUpdateAnimBg="0"/>
      <p:bldP spid="21523" grpId="0" autoUpdateAnimBg="0"/>
      <p:bldP spid="21524" grpId="0" autoUpdateAnimBg="0"/>
      <p:bldP spid="21526" grpId="0"/>
      <p:bldP spid="21527" grpId="0"/>
      <p:bldP spid="21528" grpId="0"/>
      <p:bldP spid="21529" grpId="0"/>
      <p:bldP spid="2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/>
          <p:nvPr/>
        </p:nvSpPr>
        <p:spPr bwMode="auto">
          <a:xfrm>
            <a:off x="-32544" y="1010444"/>
            <a:ext cx="924719" cy="1336675"/>
          </a:xfrm>
          <a:custGeom>
            <a:avLst/>
            <a:gdLst>
              <a:gd name="T0" fmla="*/ 924719 w 21600"/>
              <a:gd name="T1" fmla="*/ 1336675 h 21600"/>
              <a:gd name="T2" fmla="*/ 924719 w 21600"/>
              <a:gd name="T3" fmla="*/ 1336675 h 21600"/>
              <a:gd name="T4" fmla="*/ 924719 w 21600"/>
              <a:gd name="T5" fmla="*/ 1336675 h 21600"/>
              <a:gd name="T6" fmla="*/ 924719 w 21600"/>
              <a:gd name="T7" fmla="*/ 13366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416" y="21600"/>
                </a:moveTo>
                <a:lnTo>
                  <a:pt x="21600" y="15405"/>
                </a:lnTo>
                <a:lnTo>
                  <a:pt x="137" y="0"/>
                </a:lnTo>
                <a:lnTo>
                  <a:pt x="0" y="12197"/>
                </a:lnTo>
                <a:lnTo>
                  <a:pt x="21416" y="21600"/>
                </a:lnTo>
                <a:close/>
              </a:path>
            </a:pathLst>
          </a:custGeom>
          <a:solidFill>
            <a:srgbClr val="00A6BC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4580" name="AutoShape 4"/>
          <p:cNvSpPr/>
          <p:nvPr/>
        </p:nvSpPr>
        <p:spPr bwMode="auto">
          <a:xfrm>
            <a:off x="-10319" y="2080419"/>
            <a:ext cx="924719" cy="939800"/>
          </a:xfrm>
          <a:custGeom>
            <a:avLst/>
            <a:gdLst>
              <a:gd name="T0" fmla="*/ 924719 w 21600"/>
              <a:gd name="T1" fmla="*/ 939800 h 21600"/>
              <a:gd name="T2" fmla="*/ 924719 w 21600"/>
              <a:gd name="T3" fmla="*/ 939800 h 21600"/>
              <a:gd name="T4" fmla="*/ 924719 w 21600"/>
              <a:gd name="T5" fmla="*/ 939800 h 21600"/>
              <a:gd name="T6" fmla="*/ 924719 w 21600"/>
              <a:gd name="T7" fmla="*/ 9398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416" y="21600"/>
                </a:moveTo>
                <a:lnTo>
                  <a:pt x="21600" y="12923"/>
                </a:lnTo>
                <a:lnTo>
                  <a:pt x="0" y="0"/>
                </a:lnTo>
                <a:lnTo>
                  <a:pt x="0" y="16719"/>
                </a:lnTo>
                <a:lnTo>
                  <a:pt x="21416" y="21600"/>
                </a:lnTo>
                <a:close/>
              </a:path>
            </a:pathLst>
          </a:custGeom>
          <a:solidFill>
            <a:srgbClr val="84B33B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4582" name="AutoShape 6"/>
          <p:cNvSpPr/>
          <p:nvPr/>
        </p:nvSpPr>
        <p:spPr bwMode="auto">
          <a:xfrm>
            <a:off x="-159" y="3102769"/>
            <a:ext cx="924719" cy="735013"/>
          </a:xfrm>
          <a:custGeom>
            <a:avLst/>
            <a:gdLst>
              <a:gd name="T0" fmla="*/ 924719 w 21600"/>
              <a:gd name="T1" fmla="*/ 735013 h 21600"/>
              <a:gd name="T2" fmla="*/ 924719 w 21600"/>
              <a:gd name="T3" fmla="*/ 735013 h 21600"/>
              <a:gd name="T4" fmla="*/ 924719 w 21600"/>
              <a:gd name="T5" fmla="*/ 735013 h 21600"/>
              <a:gd name="T6" fmla="*/ 924719 w 21600"/>
              <a:gd name="T7" fmla="*/ 7350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416" y="4678"/>
                </a:moveTo>
                <a:lnTo>
                  <a:pt x="21600" y="15940"/>
                </a:lnTo>
                <a:lnTo>
                  <a:pt x="0" y="21599"/>
                </a:lnTo>
                <a:lnTo>
                  <a:pt x="137" y="0"/>
                </a:lnTo>
                <a:lnTo>
                  <a:pt x="21416" y="4678"/>
                </a:lnTo>
                <a:close/>
              </a:path>
            </a:pathLst>
          </a:custGeom>
          <a:solidFill>
            <a:srgbClr val="D6A300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4584" name="AutoShape 8"/>
          <p:cNvSpPr/>
          <p:nvPr/>
        </p:nvSpPr>
        <p:spPr bwMode="auto">
          <a:xfrm>
            <a:off x="-10319" y="4584700"/>
            <a:ext cx="924719" cy="1327944"/>
          </a:xfrm>
          <a:custGeom>
            <a:avLst/>
            <a:gdLst>
              <a:gd name="T0" fmla="*/ 924719 w 21600"/>
              <a:gd name="T1" fmla="*/ 1327944 h 21600"/>
              <a:gd name="T2" fmla="*/ 924719 w 21600"/>
              <a:gd name="T3" fmla="*/ 1327944 h 21600"/>
              <a:gd name="T4" fmla="*/ 924719 w 21600"/>
              <a:gd name="T5" fmla="*/ 1327944 h 21600"/>
              <a:gd name="T6" fmla="*/ 924719 w 21600"/>
              <a:gd name="T7" fmla="*/ 13279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416" y="0"/>
                </a:moveTo>
                <a:lnTo>
                  <a:pt x="21600" y="6134"/>
                </a:lnTo>
                <a:lnTo>
                  <a:pt x="137" y="21600"/>
                </a:lnTo>
                <a:lnTo>
                  <a:pt x="0" y="9457"/>
                </a:lnTo>
                <a:lnTo>
                  <a:pt x="21416" y="0"/>
                </a:lnTo>
                <a:close/>
              </a:path>
            </a:pathLst>
          </a:custGeom>
          <a:solidFill>
            <a:srgbClr val="856D59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4586" name="AutoShape 10"/>
          <p:cNvSpPr/>
          <p:nvPr/>
        </p:nvSpPr>
        <p:spPr bwMode="auto">
          <a:xfrm>
            <a:off x="-10319" y="3932238"/>
            <a:ext cx="924719" cy="939007"/>
          </a:xfrm>
          <a:custGeom>
            <a:avLst/>
            <a:gdLst>
              <a:gd name="T0" fmla="*/ 924719 w 21600"/>
              <a:gd name="T1" fmla="*/ 939007 h 21600"/>
              <a:gd name="T2" fmla="*/ 924719 w 21600"/>
              <a:gd name="T3" fmla="*/ 939007 h 21600"/>
              <a:gd name="T4" fmla="*/ 924719 w 21600"/>
              <a:gd name="T5" fmla="*/ 939007 h 21600"/>
              <a:gd name="T6" fmla="*/ 924719 w 21600"/>
              <a:gd name="T7" fmla="*/ 9390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416" y="0"/>
                </a:moveTo>
                <a:lnTo>
                  <a:pt x="21600" y="8811"/>
                </a:lnTo>
                <a:lnTo>
                  <a:pt x="0" y="21600"/>
                </a:lnTo>
                <a:lnTo>
                  <a:pt x="0" y="4880"/>
                </a:lnTo>
                <a:lnTo>
                  <a:pt x="21416" y="0"/>
                </a:lnTo>
                <a:close/>
              </a:path>
            </a:pathLst>
          </a:custGeom>
          <a:solidFill>
            <a:srgbClr val="F0202F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4592" name="AutoShape 15"/>
          <p:cNvSpPr/>
          <p:nvPr/>
        </p:nvSpPr>
        <p:spPr bwMode="auto">
          <a:xfrm>
            <a:off x="7346950" y="4578350"/>
            <a:ext cx="2807494" cy="324644"/>
          </a:xfrm>
          <a:custGeom>
            <a:avLst/>
            <a:gdLst>
              <a:gd name="T0" fmla="*/ 2807494 w 21600"/>
              <a:gd name="T1" fmla="*/ 324644 h 21600"/>
              <a:gd name="T2" fmla="*/ 2807494 w 21600"/>
              <a:gd name="T3" fmla="*/ 324644 h 21600"/>
              <a:gd name="T4" fmla="*/ 2807494 w 21600"/>
              <a:gd name="T5" fmla="*/ 324644 h 21600"/>
              <a:gd name="T6" fmla="*/ 2807494 w 21600"/>
              <a:gd name="T7" fmla="*/ 324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>
            <a:lvl1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l" defTabSz="457200"/>
            <a:r>
              <a:rPr lang="es-ES" altLang="zh-CN" sz="1500" b="1">
                <a:latin typeface="+mn-lt"/>
                <a:ea typeface="+mn-ea"/>
                <a:cs typeface="+mn-ea"/>
                <a:sym typeface="+mn-lt"/>
              </a:rPr>
              <a:t>  75%</a:t>
            </a:r>
            <a:r>
              <a:rPr lang="es-ES" altLang="zh-CN" sz="1500">
                <a:latin typeface="+mn-lt"/>
                <a:ea typeface="+mn-ea"/>
                <a:cs typeface="+mn-ea"/>
                <a:sym typeface="+mn-lt"/>
              </a:rPr>
              <a:t> | Results</a:t>
            </a:r>
            <a:endParaRPr lang="es-ES" altLang="zh-CN" sz="4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93" name="AutoShape 16"/>
          <p:cNvSpPr/>
          <p:nvPr/>
        </p:nvSpPr>
        <p:spPr bwMode="auto">
          <a:xfrm>
            <a:off x="7346950" y="4662805"/>
            <a:ext cx="3014345" cy="176530"/>
          </a:xfrm>
          <a:prstGeom prst="roundRect">
            <a:avLst>
              <a:gd name="adj" fmla="val 26315"/>
            </a:avLst>
          </a:prstGeom>
          <a:solidFill>
            <a:srgbClr val="FFC000"/>
          </a:solidFill>
          <a:ln>
            <a:noFill/>
          </a:ln>
        </p:spPr>
        <p:txBody>
          <a:bodyPr lIns="22860" tIns="22860" rIns="22860" bIns="22860" anchor="ctr"/>
          <a:lstStyle>
            <a:lvl1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l" defTabSz="457200"/>
            <a:r>
              <a:rPr lang="en-US" altLang="es-ES" sz="900">
                <a:latin typeface="+mn-lt"/>
                <a:ea typeface="+mn-ea"/>
                <a:cs typeface="+mn-ea"/>
                <a:sym typeface="+mn-lt"/>
              </a:rPr>
              <a:t>v</a:t>
            </a:r>
          </a:p>
        </p:txBody>
      </p:sp>
      <p:sp>
        <p:nvSpPr>
          <p:cNvPr id="24596" name="AutoShape 19"/>
          <p:cNvSpPr/>
          <p:nvPr/>
        </p:nvSpPr>
        <p:spPr bwMode="auto">
          <a:xfrm>
            <a:off x="7346950" y="5574507"/>
            <a:ext cx="2324894" cy="323850"/>
          </a:xfrm>
          <a:custGeom>
            <a:avLst/>
            <a:gdLst>
              <a:gd name="T0" fmla="*/ 2324894 w 21600"/>
              <a:gd name="T1" fmla="*/ 323850 h 21600"/>
              <a:gd name="T2" fmla="*/ 2324894 w 21600"/>
              <a:gd name="T3" fmla="*/ 323850 h 21600"/>
              <a:gd name="T4" fmla="*/ 2324894 w 21600"/>
              <a:gd name="T5" fmla="*/ 323850 h 21600"/>
              <a:gd name="T6" fmla="*/ 2324894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>
            <a:lvl1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l" defTabSz="457200"/>
            <a:r>
              <a:rPr lang="es-ES" altLang="zh-CN" sz="1500" b="1">
                <a:latin typeface="+mn-lt"/>
                <a:ea typeface="+mn-ea"/>
                <a:cs typeface="+mn-ea"/>
                <a:sym typeface="+mn-lt"/>
              </a:rPr>
              <a:t>  60%</a:t>
            </a:r>
            <a:r>
              <a:rPr lang="es-ES" altLang="zh-CN" sz="1500">
                <a:latin typeface="+mn-lt"/>
                <a:ea typeface="+mn-ea"/>
                <a:cs typeface="+mn-ea"/>
                <a:sym typeface="+mn-lt"/>
              </a:rPr>
              <a:t> | Pictures</a:t>
            </a:r>
            <a:endParaRPr lang="es-ES" altLang="zh-CN" sz="4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98" name="AutoShape 21"/>
          <p:cNvSpPr/>
          <p:nvPr/>
        </p:nvSpPr>
        <p:spPr bwMode="auto">
          <a:xfrm>
            <a:off x="7346950" y="6077744"/>
            <a:ext cx="3014663" cy="323850"/>
          </a:xfrm>
          <a:custGeom>
            <a:avLst/>
            <a:gdLst>
              <a:gd name="T0" fmla="*/ 3014663 w 21600"/>
              <a:gd name="T1" fmla="*/ 323850 h 21600"/>
              <a:gd name="T2" fmla="*/ 3014663 w 21600"/>
              <a:gd name="T3" fmla="*/ 323850 h 21600"/>
              <a:gd name="T4" fmla="*/ 3014663 w 21600"/>
              <a:gd name="T5" fmla="*/ 323850 h 21600"/>
              <a:gd name="T6" fmla="*/ 3014663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>
            <a:lvl1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l" defTabSz="457200"/>
            <a:r>
              <a:rPr lang="es-ES" altLang="zh-CN" sz="1500" b="1">
                <a:latin typeface="+mn-lt"/>
                <a:ea typeface="+mn-ea"/>
                <a:cs typeface="+mn-ea"/>
                <a:sym typeface="+mn-lt"/>
              </a:rPr>
              <a:t>  80%</a:t>
            </a:r>
            <a:r>
              <a:rPr lang="es-ES" altLang="zh-CN" sz="1500">
                <a:latin typeface="+mn-lt"/>
                <a:ea typeface="+mn-ea"/>
                <a:cs typeface="+mn-ea"/>
                <a:sym typeface="+mn-lt"/>
              </a:rPr>
              <a:t> | Color Options</a:t>
            </a:r>
            <a:endParaRPr lang="es-ES" altLang="zh-CN" sz="4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603" name="AutoShape 27"/>
          <p:cNvSpPr/>
          <p:nvPr/>
        </p:nvSpPr>
        <p:spPr bwMode="auto">
          <a:xfrm>
            <a:off x="1458913" y="2366010"/>
            <a:ext cx="355600" cy="355600"/>
          </a:xfrm>
          <a:custGeom>
            <a:avLst/>
            <a:gdLst>
              <a:gd name="T0" fmla="*/ 355600 w 21600"/>
              <a:gd name="T1" fmla="*/ 355600 h 21600"/>
              <a:gd name="T2" fmla="*/ 355600 w 21600"/>
              <a:gd name="T3" fmla="*/ 355600 h 21600"/>
              <a:gd name="T4" fmla="*/ 355600 w 21600"/>
              <a:gd name="T5" fmla="*/ 355600 h 21600"/>
              <a:gd name="T6" fmla="*/ 355600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897" y="0"/>
                </a:moveTo>
                <a:cubicBezTo>
                  <a:pt x="19649" y="0"/>
                  <a:pt x="20287" y="264"/>
                  <a:pt x="20812" y="796"/>
                </a:cubicBezTo>
                <a:cubicBezTo>
                  <a:pt x="21335" y="1321"/>
                  <a:pt x="21600" y="1962"/>
                  <a:pt x="21600" y="2711"/>
                </a:cubicBezTo>
                <a:lnTo>
                  <a:pt x="21600" y="18882"/>
                </a:lnTo>
                <a:cubicBezTo>
                  <a:pt x="21600" y="19267"/>
                  <a:pt x="21526" y="19623"/>
                  <a:pt x="21382" y="19952"/>
                </a:cubicBezTo>
                <a:cubicBezTo>
                  <a:pt x="21235" y="20281"/>
                  <a:pt x="21041" y="20563"/>
                  <a:pt x="20803" y="20804"/>
                </a:cubicBezTo>
                <a:cubicBezTo>
                  <a:pt x="20566" y="21042"/>
                  <a:pt x="20278" y="21232"/>
                  <a:pt x="19940" y="21376"/>
                </a:cubicBezTo>
                <a:cubicBezTo>
                  <a:pt x="19602" y="21523"/>
                  <a:pt x="19256" y="21594"/>
                  <a:pt x="18897" y="21594"/>
                </a:cubicBezTo>
                <a:lnTo>
                  <a:pt x="12065" y="21594"/>
                </a:lnTo>
                <a:lnTo>
                  <a:pt x="12065" y="12552"/>
                </a:lnTo>
                <a:lnTo>
                  <a:pt x="14486" y="12552"/>
                </a:lnTo>
                <a:cubicBezTo>
                  <a:pt x="14594" y="12552"/>
                  <a:pt x="14697" y="12516"/>
                  <a:pt x="14788" y="12440"/>
                </a:cubicBezTo>
                <a:cubicBezTo>
                  <a:pt x="14876" y="12367"/>
                  <a:pt x="14920" y="12267"/>
                  <a:pt x="14920" y="12143"/>
                </a:cubicBezTo>
                <a:lnTo>
                  <a:pt x="15088" y="9779"/>
                </a:lnTo>
                <a:cubicBezTo>
                  <a:pt x="15088" y="9649"/>
                  <a:pt x="15050" y="9538"/>
                  <a:pt x="14976" y="9444"/>
                </a:cubicBezTo>
                <a:cubicBezTo>
                  <a:pt x="14882" y="9350"/>
                  <a:pt x="14773" y="9303"/>
                  <a:pt x="14653" y="9303"/>
                </a:cubicBezTo>
                <a:lnTo>
                  <a:pt x="12065" y="9303"/>
                </a:lnTo>
                <a:lnTo>
                  <a:pt x="12065" y="8263"/>
                </a:lnTo>
                <a:cubicBezTo>
                  <a:pt x="12065" y="7878"/>
                  <a:pt x="12115" y="7622"/>
                  <a:pt x="12215" y="7496"/>
                </a:cubicBezTo>
                <a:cubicBezTo>
                  <a:pt x="12312" y="7370"/>
                  <a:pt x="12565" y="7308"/>
                  <a:pt x="12964" y="7308"/>
                </a:cubicBezTo>
                <a:cubicBezTo>
                  <a:pt x="13202" y="7308"/>
                  <a:pt x="13458" y="7326"/>
                  <a:pt x="13745" y="7367"/>
                </a:cubicBezTo>
                <a:cubicBezTo>
                  <a:pt x="14033" y="7405"/>
                  <a:pt x="14306" y="7455"/>
                  <a:pt x="14568" y="7520"/>
                </a:cubicBezTo>
                <a:cubicBezTo>
                  <a:pt x="14624" y="7520"/>
                  <a:pt x="14685" y="7514"/>
                  <a:pt x="14759" y="7499"/>
                </a:cubicBezTo>
                <a:cubicBezTo>
                  <a:pt x="14829" y="7484"/>
                  <a:pt x="14882" y="7458"/>
                  <a:pt x="14920" y="7423"/>
                </a:cubicBezTo>
                <a:cubicBezTo>
                  <a:pt x="15014" y="7367"/>
                  <a:pt x="15079" y="7264"/>
                  <a:pt x="15117" y="7114"/>
                </a:cubicBezTo>
                <a:lnTo>
                  <a:pt x="15437" y="4837"/>
                </a:lnTo>
                <a:cubicBezTo>
                  <a:pt x="15478" y="4564"/>
                  <a:pt x="15361" y="4403"/>
                  <a:pt x="15088" y="4347"/>
                </a:cubicBezTo>
                <a:cubicBezTo>
                  <a:pt x="14245" y="4112"/>
                  <a:pt x="13364" y="4000"/>
                  <a:pt x="12444" y="4009"/>
                </a:cubicBezTo>
                <a:cubicBezTo>
                  <a:pt x="9625" y="4009"/>
                  <a:pt x="8212" y="5384"/>
                  <a:pt x="8212" y="8128"/>
                </a:cubicBezTo>
                <a:lnTo>
                  <a:pt x="8212" y="9308"/>
                </a:lnTo>
                <a:lnTo>
                  <a:pt x="6764" y="9308"/>
                </a:lnTo>
                <a:cubicBezTo>
                  <a:pt x="6455" y="9308"/>
                  <a:pt x="6306" y="9458"/>
                  <a:pt x="6317" y="9758"/>
                </a:cubicBezTo>
                <a:lnTo>
                  <a:pt x="6317" y="12120"/>
                </a:lnTo>
                <a:cubicBezTo>
                  <a:pt x="6317" y="12234"/>
                  <a:pt x="6356" y="12334"/>
                  <a:pt x="6444" y="12425"/>
                </a:cubicBezTo>
                <a:cubicBezTo>
                  <a:pt x="6526" y="12514"/>
                  <a:pt x="6632" y="12558"/>
                  <a:pt x="6764" y="12558"/>
                </a:cubicBezTo>
                <a:lnTo>
                  <a:pt x="8212" y="12558"/>
                </a:lnTo>
                <a:lnTo>
                  <a:pt x="8212" y="21599"/>
                </a:lnTo>
                <a:lnTo>
                  <a:pt x="2684" y="21599"/>
                </a:lnTo>
                <a:cubicBezTo>
                  <a:pt x="2320" y="21599"/>
                  <a:pt x="1973" y="21529"/>
                  <a:pt x="1647" y="21382"/>
                </a:cubicBezTo>
                <a:cubicBezTo>
                  <a:pt x="1321" y="21238"/>
                  <a:pt x="1033" y="21047"/>
                  <a:pt x="795" y="20809"/>
                </a:cubicBezTo>
                <a:cubicBezTo>
                  <a:pt x="558" y="20569"/>
                  <a:pt x="364" y="20287"/>
                  <a:pt x="220" y="19957"/>
                </a:cubicBezTo>
                <a:cubicBezTo>
                  <a:pt x="76" y="19628"/>
                  <a:pt x="0" y="19273"/>
                  <a:pt x="0" y="18888"/>
                </a:cubicBezTo>
                <a:lnTo>
                  <a:pt x="0" y="2717"/>
                </a:lnTo>
                <a:cubicBezTo>
                  <a:pt x="0" y="2352"/>
                  <a:pt x="76" y="2000"/>
                  <a:pt x="220" y="1662"/>
                </a:cubicBezTo>
                <a:cubicBezTo>
                  <a:pt x="364" y="1327"/>
                  <a:pt x="558" y="1036"/>
                  <a:pt x="795" y="801"/>
                </a:cubicBezTo>
                <a:cubicBezTo>
                  <a:pt x="1033" y="557"/>
                  <a:pt x="1321" y="369"/>
                  <a:pt x="1647" y="222"/>
                </a:cubicBezTo>
                <a:cubicBezTo>
                  <a:pt x="1973" y="75"/>
                  <a:pt x="2320" y="5"/>
                  <a:pt x="2684" y="5"/>
                </a:cubicBezTo>
                <a:lnTo>
                  <a:pt x="18897" y="5"/>
                </a:lnTo>
                <a:lnTo>
                  <a:pt x="188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24604" name="AutoShape 28"/>
          <p:cNvSpPr/>
          <p:nvPr/>
        </p:nvSpPr>
        <p:spPr bwMode="auto">
          <a:xfrm>
            <a:off x="2234565" y="4241165"/>
            <a:ext cx="2181860" cy="598170"/>
          </a:xfrm>
          <a:custGeom>
            <a:avLst/>
            <a:gdLst>
              <a:gd name="T0" fmla="*/ 2182019 w 21600"/>
              <a:gd name="T1" fmla="*/ 307181 h 21600"/>
              <a:gd name="T2" fmla="*/ 2182019 w 21600"/>
              <a:gd name="T3" fmla="*/ 307181 h 21600"/>
              <a:gd name="T4" fmla="*/ 2182019 w 21600"/>
              <a:gd name="T5" fmla="*/ 307181 h 21600"/>
              <a:gd name="T6" fmla="*/ 2182019 w 21600"/>
              <a:gd name="T7" fmla="*/ 3071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l">
              <a:lnSpc>
                <a:spcPct val="120000"/>
              </a:lnSpc>
              <a:spcBef>
                <a:spcPts val="850"/>
              </a:spcBef>
            </a:pPr>
            <a:endParaRPr lang="es-E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608" name="AutoShape 32"/>
          <p:cNvSpPr/>
          <p:nvPr/>
        </p:nvSpPr>
        <p:spPr bwMode="auto">
          <a:xfrm>
            <a:off x="1485900" y="2721610"/>
            <a:ext cx="9598660" cy="1769745"/>
          </a:xfrm>
          <a:custGeom>
            <a:avLst/>
            <a:gdLst>
              <a:gd name="T0" fmla="*/ 2182019 w 21600"/>
              <a:gd name="T1" fmla="*/ 307182 h 21600"/>
              <a:gd name="T2" fmla="*/ 2182019 w 21600"/>
              <a:gd name="T3" fmla="*/ 307182 h 21600"/>
              <a:gd name="T4" fmla="*/ 2182019 w 21600"/>
              <a:gd name="T5" fmla="*/ 307182 h 21600"/>
              <a:gd name="T6" fmla="*/ 2182019 w 21600"/>
              <a:gd name="T7" fmla="*/ 3071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l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利用宣传经费印制纸质宣传单和各种海报，做宣传。</a:t>
            </a:r>
          </a:p>
          <a:p>
            <a:pPr algn="l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介绍海报：在人流量多且可免费宣传的地方张贴海报宣传。</a:t>
            </a:r>
          </a:p>
          <a:p>
            <a:pPr algn="l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宣传单：与合作商家商议，将宣传单曝光于商家跟用户接触的地方。</a:t>
            </a:r>
          </a:p>
          <a:p>
            <a:pPr algn="l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地推卡传单：制作精美传单，在办公区域相对集中的地方、商场发布传单。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8720" y="827405"/>
            <a:ext cx="4064000" cy="305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5900" y="764540"/>
            <a:ext cx="4064000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/>
              <p14:cNvContentPartPr/>
              <p14:nvPr/>
            </p14:nvContentPartPr>
            <p14:xfrm>
              <a:off x="1517650" y="774700"/>
              <a:ext cx="2489200" cy="330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1517650" y="774700"/>
                <a:ext cx="24892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/>
              <p14:cNvContentPartPr/>
              <p14:nvPr/>
            </p14:nvContentPartPr>
            <p14:xfrm>
              <a:off x="1631950" y="838200"/>
              <a:ext cx="2019300" cy="101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1631950" y="838200"/>
                <a:ext cx="20193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/>
              <p14:cNvContentPartPr/>
              <p14:nvPr/>
            </p14:nvContentPartPr>
            <p14:xfrm>
              <a:off x="1581150" y="831850"/>
              <a:ext cx="6350" cy="139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1581150" y="831850"/>
                <a:ext cx="63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/>
              <p14:cNvContentPartPr/>
              <p14:nvPr/>
            </p14:nvContentPartPr>
            <p14:xfrm>
              <a:off x="1530350" y="730250"/>
              <a:ext cx="2470150" cy="406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1530350" y="730250"/>
                <a:ext cx="24701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墨迹 10"/>
              <p14:cNvContentPartPr/>
              <p14:nvPr/>
            </p14:nvContentPartPr>
            <p14:xfrm>
              <a:off x="3327400" y="723900"/>
              <a:ext cx="660400" cy="374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3327400" y="723900"/>
                <a:ext cx="6604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墨迹 11"/>
              <p14:cNvContentPartPr/>
              <p14:nvPr/>
            </p14:nvContentPartPr>
            <p14:xfrm>
              <a:off x="2819400" y="730250"/>
              <a:ext cx="1301750" cy="361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2819400" y="730250"/>
                <a:ext cx="13017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墨迹 12"/>
              <p14:cNvContentPartPr/>
              <p14:nvPr/>
            </p14:nvContentPartPr>
            <p14:xfrm>
              <a:off x="3803650" y="812800"/>
              <a:ext cx="63500" cy="95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3803650" y="812800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墨迹 13"/>
              <p14:cNvContentPartPr/>
              <p14:nvPr/>
            </p14:nvContentPartPr>
            <p14:xfrm>
              <a:off x="1384300" y="742950"/>
              <a:ext cx="2527300" cy="3619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1384300" y="742950"/>
                <a:ext cx="25273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墨迹 14"/>
              <p14:cNvContentPartPr/>
              <p14:nvPr/>
            </p14:nvContentPartPr>
            <p14:xfrm>
              <a:off x="3467100" y="787400"/>
              <a:ext cx="469900" cy="381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3467100" y="787400"/>
                <a:ext cx="469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墨迹 15"/>
              <p14:cNvContentPartPr/>
              <p14:nvPr/>
            </p14:nvContentPartPr>
            <p14:xfrm>
              <a:off x="3575050" y="819150"/>
              <a:ext cx="260350" cy="38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3575050" y="819150"/>
                <a:ext cx="260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墨迹 16"/>
              <p14:cNvContentPartPr/>
              <p14:nvPr/>
            </p14:nvContentPartPr>
            <p14:xfrm>
              <a:off x="3594100" y="806450"/>
              <a:ext cx="1905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3594100" y="80645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墨迹 17"/>
              <p14:cNvContentPartPr/>
              <p14:nvPr/>
            </p14:nvContentPartPr>
            <p14:xfrm>
              <a:off x="3625850" y="806450"/>
              <a:ext cx="15240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3625850" y="806450"/>
                <a:ext cx="152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墨迹 18"/>
              <p14:cNvContentPartPr/>
              <p14:nvPr/>
            </p14:nvContentPartPr>
            <p14:xfrm>
              <a:off x="3619500" y="800100"/>
              <a:ext cx="266700" cy="6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3619500" y="800100"/>
                <a:ext cx="2667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墨迹 19"/>
              <p14:cNvContentPartPr/>
              <p14:nvPr/>
            </p14:nvContentPartPr>
            <p14:xfrm>
              <a:off x="3632200" y="844550"/>
              <a:ext cx="266700" cy="6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3632200" y="844550"/>
                <a:ext cx="2667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墨迹 20"/>
              <p14:cNvContentPartPr/>
              <p14:nvPr/>
            </p14:nvContentPartPr>
            <p14:xfrm>
              <a:off x="2730500" y="768350"/>
              <a:ext cx="1136650" cy="508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2730500" y="768350"/>
                <a:ext cx="11366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墨迹 21"/>
              <p14:cNvContentPartPr/>
              <p14:nvPr/>
            </p14:nvContentPartPr>
            <p14:xfrm>
              <a:off x="1644650" y="838200"/>
              <a:ext cx="1270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1644650" y="838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墨迹 22"/>
              <p14:cNvContentPartPr/>
              <p14:nvPr/>
            </p14:nvContentPartPr>
            <p14:xfrm>
              <a:off x="1682750" y="869950"/>
              <a:ext cx="177800" cy="63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1682750" y="869950"/>
                <a:ext cx="177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墨迹 23"/>
              <p14:cNvContentPartPr/>
              <p14:nvPr/>
            </p14:nvContentPartPr>
            <p14:xfrm>
              <a:off x="1733550" y="863600"/>
              <a:ext cx="298450" cy="31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1733550" y="863600"/>
                <a:ext cx="298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墨迹 24"/>
              <p14:cNvContentPartPr/>
              <p14:nvPr/>
            </p14:nvContentPartPr>
            <p14:xfrm>
              <a:off x="1746250" y="927100"/>
              <a:ext cx="27305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1746250" y="927100"/>
                <a:ext cx="273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墨迹 25"/>
              <p14:cNvContentPartPr/>
              <p14:nvPr/>
            </p14:nvContentPartPr>
            <p14:xfrm>
              <a:off x="1809750" y="927100"/>
              <a:ext cx="1270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5"/>
            </p:blipFill>
            <p:spPr>
              <a:xfrm>
                <a:off x="1809750" y="927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墨迹 26"/>
              <p14:cNvContentPartPr/>
              <p14:nvPr/>
            </p14:nvContentPartPr>
            <p14:xfrm>
              <a:off x="1631950" y="952500"/>
              <a:ext cx="1270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5"/>
            </p:blipFill>
            <p:spPr>
              <a:xfrm>
                <a:off x="1631950" y="952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墨迹 27"/>
              <p14:cNvContentPartPr/>
              <p14:nvPr/>
            </p14:nvContentPartPr>
            <p14:xfrm>
              <a:off x="1631950" y="952500"/>
              <a:ext cx="273050" cy="127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5"/>
            </p:blipFill>
            <p:spPr>
              <a:xfrm>
                <a:off x="1631950" y="952500"/>
                <a:ext cx="273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墨迹 28"/>
              <p14:cNvContentPartPr/>
              <p14:nvPr/>
            </p14:nvContentPartPr>
            <p14:xfrm>
              <a:off x="1638300" y="787400"/>
              <a:ext cx="482600" cy="1778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7"/>
            </p:blipFill>
            <p:spPr>
              <a:xfrm>
                <a:off x="1638300" y="787400"/>
                <a:ext cx="4826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墨迹 29"/>
              <p14:cNvContentPartPr/>
              <p14:nvPr/>
            </p14:nvContentPartPr>
            <p14:xfrm>
              <a:off x="1892300" y="800100"/>
              <a:ext cx="1270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5"/>
            </p:blipFill>
            <p:spPr>
              <a:xfrm>
                <a:off x="1892300" y="800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墨迹 30"/>
              <p14:cNvContentPartPr/>
              <p14:nvPr/>
            </p14:nvContentPartPr>
            <p14:xfrm>
              <a:off x="1530350" y="774700"/>
              <a:ext cx="1860550" cy="3365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1530350" y="774700"/>
                <a:ext cx="18605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墨迹 31"/>
              <p14:cNvContentPartPr/>
              <p14:nvPr/>
            </p14:nvContentPartPr>
            <p14:xfrm>
              <a:off x="2971800" y="793750"/>
              <a:ext cx="1504950" cy="127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2971800" y="793750"/>
                <a:ext cx="1504950" cy="12700"/>
              </a:xfrm>
              <a:prstGeom prst="rect"/>
            </p:spPr>
          </p:pic>
        </mc:Fallback>
      </mc:AlternateContent>
      <p:sp>
        <p:nvSpPr>
          <p:cNvPr id="33" name="文本框 32"/>
          <p:cNvSpPr txBox="1"/>
          <p:nvPr/>
        </p:nvSpPr>
        <p:spPr>
          <a:xfrm>
            <a:off x="1485900" y="756285"/>
            <a:ext cx="2635250" cy="552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4.1</a:t>
            </a:r>
            <a:r>
              <a:rPr lang="zh-CN" altLang="en-US" sz="2400"/>
              <a:t>推广方案</a:t>
            </a:r>
          </a:p>
        </p:txBody>
      </p:sp>
      <p:sp>
        <p:nvSpPr>
          <p:cNvPr id="36" name="AutoShape 6"/>
          <p:cNvSpPr/>
          <p:nvPr>
            <p:custDataLst>
              <p:tags r:id="rId1"/>
            </p:custDataLst>
          </p:nvPr>
        </p:nvSpPr>
        <p:spPr bwMode="auto">
          <a:xfrm>
            <a:off x="1377950" y="1477010"/>
            <a:ext cx="9686925" cy="436880"/>
          </a:xfrm>
          <a:custGeom>
            <a:avLst/>
            <a:gdLst>
              <a:gd name="T0" fmla="*/ 9407525 w 21600"/>
              <a:gd name="T1" fmla="*/ 475456 h 21600"/>
              <a:gd name="T2" fmla="*/ 9407525 w 21600"/>
              <a:gd name="T3" fmla="*/ 475456 h 21600"/>
              <a:gd name="T4" fmla="*/ 9407525 w 21600"/>
              <a:gd name="T5" fmla="*/ 475456 h 21600"/>
              <a:gd name="T6" fmla="*/ 9407525 w 21600"/>
              <a:gd name="T7" fmla="*/ 4754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4.1.3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线下推广</a:t>
            </a:r>
            <a:b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AutoShape 16"/>
          <p:cNvSpPr/>
          <p:nvPr>
            <p:custDataLst>
              <p:tags r:id="rId2"/>
            </p:custDataLst>
          </p:nvPr>
        </p:nvSpPr>
        <p:spPr bwMode="auto">
          <a:xfrm>
            <a:off x="1459230" y="2125345"/>
            <a:ext cx="3014345" cy="176530"/>
          </a:xfrm>
          <a:prstGeom prst="roundRect">
            <a:avLst>
              <a:gd name="adj" fmla="val 26315"/>
            </a:avLst>
          </a:prstGeom>
          <a:solidFill>
            <a:srgbClr val="FFC000"/>
          </a:solidFill>
          <a:ln>
            <a:noFill/>
          </a:ln>
        </p:spPr>
        <p:txBody>
          <a:bodyPr lIns="22860" tIns="22860" rIns="22860" bIns="22860" anchor="ctr"/>
          <a:lstStyle>
            <a:lvl1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l" defTabSz="457200"/>
            <a:r>
              <a:rPr lang="en-US" altLang="es-ES" sz="900">
                <a:latin typeface="+mn-lt"/>
                <a:ea typeface="+mn-ea"/>
                <a:cs typeface="+mn-ea"/>
                <a:sym typeface="+mn-lt"/>
              </a:rPr>
              <a:t>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/>
      <p:bldP spid="24593" grpId="0" bldLvl="0" animBg="1"/>
      <p:bldP spid="24596" grpId="0"/>
      <p:bldP spid="24598" grpId="0"/>
      <p:bldP spid="24604" grpId="0" autoUpdateAnimBg="0"/>
      <p:bldP spid="24608" grpId="0" autoUpdateAnimBg="0"/>
      <p:bldP spid="36" grpId="0" autoUpdateAnimBg="0"/>
      <p:bldP spid="3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AutoShape 12"/>
          <p:cNvSpPr/>
          <p:nvPr/>
        </p:nvSpPr>
        <p:spPr bwMode="auto">
          <a:xfrm>
            <a:off x="1242060" y="4507230"/>
            <a:ext cx="9159240" cy="1739900"/>
          </a:xfrm>
          <a:custGeom>
            <a:avLst/>
            <a:gdLst>
              <a:gd name="T0" fmla="*/ 2182019 w 21600"/>
              <a:gd name="T1" fmla="*/ 307182 h 21600"/>
              <a:gd name="T2" fmla="*/ 2182019 w 21600"/>
              <a:gd name="T3" fmla="*/ 307182 h 21600"/>
              <a:gd name="T4" fmla="*/ 2182019 w 21600"/>
              <a:gd name="T5" fmla="*/ 307182 h 21600"/>
              <a:gd name="T6" fmla="*/ 2182019 w 21600"/>
              <a:gd name="T7" fmla="*/ 3071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lvl="0" indent="45720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新闻APP很大程度上满足了用户获取资讯这一内容消费刚需。新闻资讯作为文化内容产品大致经历了三个发展阶段：依赖于广播、电视、纸媒等渠道的传统媒体时代；以门户网站为代表的PC互联网时代；内容分发、即使互动、个性推推荐的移动互联网时代。</a:t>
            </a:r>
          </a:p>
          <a:p>
            <a:pPr lvl="0" indent="45720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数据表明，移动端新闻APP成为互联网时代资讯传播的主战场，新闻APP也是除社交平台外用户的第一资讯获取渠道。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l="21527" t="25975" r="64174" b="67917"/>
          <a:stretch>
            <a:fillRect/>
          </a:stretch>
        </p:blipFill>
        <p:spPr>
          <a:xfrm>
            <a:off x="1323340" y="657225"/>
            <a:ext cx="2924175" cy="703580"/>
          </a:xfrm>
          <a:prstGeom prst="rect">
            <a:avLst/>
          </a:prstGeom>
        </p:spPr>
      </p:pic>
      <p:sp>
        <p:nvSpPr>
          <p:cNvPr id="36" name="AutoShape 6"/>
          <p:cNvSpPr/>
          <p:nvPr>
            <p:custDataLst>
              <p:tags r:id="rId2"/>
            </p:custDataLst>
          </p:nvPr>
        </p:nvSpPr>
        <p:spPr bwMode="auto">
          <a:xfrm>
            <a:off x="1323340" y="2384425"/>
            <a:ext cx="1330325" cy="1044575"/>
          </a:xfrm>
          <a:custGeom>
            <a:avLst/>
            <a:gdLst>
              <a:gd name="T0" fmla="*/ 9407525 w 21600"/>
              <a:gd name="T1" fmla="*/ 475456 h 21600"/>
              <a:gd name="T2" fmla="*/ 9407525 w 21600"/>
              <a:gd name="T3" fmla="*/ 475456 h 21600"/>
              <a:gd name="T4" fmla="*/ 9407525 w 21600"/>
              <a:gd name="T5" fmla="*/ 475456 h 21600"/>
              <a:gd name="T6" fmla="*/ 9407525 w 21600"/>
              <a:gd name="T7" fmla="*/ 4754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4.2.1</a:t>
            </a:r>
          </a:p>
          <a:p>
            <a:pPr lvl="0" algn="l" defTabSz="914400"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市场分析</a:t>
            </a:r>
            <a:b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 descr="IMG_2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30525" y="1360805"/>
            <a:ext cx="5782310" cy="3058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utoUpdateAnimBg="0"/>
      <p:bldP spid="3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1377950" y="14549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3798" name="AutoShape 6"/>
          <p:cNvSpPr/>
          <p:nvPr/>
        </p:nvSpPr>
        <p:spPr bwMode="auto">
          <a:xfrm>
            <a:off x="1348105" y="2324100"/>
            <a:ext cx="4804410" cy="2958465"/>
          </a:xfrm>
          <a:custGeom>
            <a:avLst/>
            <a:gdLst>
              <a:gd name="T0" fmla="*/ 4804569 w 21600"/>
              <a:gd name="T1" fmla="*/ 2724150 h 21600"/>
              <a:gd name="T2" fmla="*/ 4804569 w 21600"/>
              <a:gd name="T3" fmla="*/ 2724150 h 21600"/>
              <a:gd name="T4" fmla="*/ 4804569 w 21600"/>
              <a:gd name="T5" fmla="*/ 2724150 h 21600"/>
              <a:gd name="T6" fmla="*/ 4804569 w 21600"/>
              <a:gd name="T7" fmla="*/ 27241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BD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3799" name="AutoShape 7"/>
          <p:cNvSpPr/>
          <p:nvPr/>
        </p:nvSpPr>
        <p:spPr bwMode="auto">
          <a:xfrm>
            <a:off x="6127750" y="2317750"/>
            <a:ext cx="4640580" cy="2964815"/>
          </a:xfrm>
          <a:custGeom>
            <a:avLst/>
            <a:gdLst>
              <a:gd name="T0" fmla="*/ 4640263 w 21600"/>
              <a:gd name="T1" fmla="*/ 2724150 h 21600"/>
              <a:gd name="T2" fmla="*/ 4640263 w 21600"/>
              <a:gd name="T3" fmla="*/ 2724150 h 21600"/>
              <a:gd name="T4" fmla="*/ 4640263 w 21600"/>
              <a:gd name="T5" fmla="*/ 2724150 h 21600"/>
              <a:gd name="T6" fmla="*/ 4640263 w 21600"/>
              <a:gd name="T7" fmla="*/ 27241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3B48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3800" name="AutoShape 8"/>
          <p:cNvSpPr/>
          <p:nvPr/>
        </p:nvSpPr>
        <p:spPr bwMode="auto">
          <a:xfrm>
            <a:off x="1917065" y="2886075"/>
            <a:ext cx="2948940" cy="2240915"/>
          </a:xfrm>
          <a:custGeom>
            <a:avLst/>
            <a:gdLst>
              <a:gd name="T0" fmla="*/ 3096419 w 21600"/>
              <a:gd name="T1" fmla="*/ 1085850 h 21600"/>
              <a:gd name="T2" fmla="*/ 3096419 w 21600"/>
              <a:gd name="T3" fmla="*/ 1085850 h 21600"/>
              <a:gd name="T4" fmla="*/ 3096419 w 21600"/>
              <a:gd name="T5" fmla="*/ 1085850 h 21600"/>
              <a:gd name="T6" fmla="*/ 3096419 w 21600"/>
              <a:gd name="T7" fmla="*/ 1085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今日头条是一款新闻聚合平台类app，聚焦于年轻群体，追求个性化，关注自己喜欢的领域，兴趣广泛。今日头条进军长视频领域。</a:t>
            </a:r>
          </a:p>
        </p:txBody>
      </p:sp>
      <p:sp>
        <p:nvSpPr>
          <p:cNvPr id="33801" name="AutoShape 9" descr="phone-black.png"/>
          <p:cNvSpPr/>
          <p:nvPr/>
        </p:nvSpPr>
        <p:spPr bwMode="auto">
          <a:xfrm>
            <a:off x="4826000" y="2235200"/>
            <a:ext cx="2692400" cy="4248150"/>
          </a:xfrm>
          <a:custGeom>
            <a:avLst/>
            <a:gdLst>
              <a:gd name="T0" fmla="*/ 2692400 w 21600"/>
              <a:gd name="T1" fmla="*/ 4248150 h 21600"/>
              <a:gd name="T2" fmla="*/ 2692400 w 21600"/>
              <a:gd name="T3" fmla="*/ 4248150 h 21600"/>
              <a:gd name="T4" fmla="*/ 2692400 w 21600"/>
              <a:gd name="T5" fmla="*/ 4248150 h 21600"/>
              <a:gd name="T6" fmla="*/ 2692400 w 21600"/>
              <a:gd name="T7" fmla="*/ 42481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6"/>
            <a:srcRect/>
            <a:stretch>
              <a:fillRect/>
            </a:stretch>
          </a:blip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3802" name="AutoShape 10"/>
          <p:cNvSpPr/>
          <p:nvPr/>
        </p:nvSpPr>
        <p:spPr bwMode="auto">
          <a:xfrm>
            <a:off x="7533005" y="2886075"/>
            <a:ext cx="2884170" cy="2192020"/>
          </a:xfrm>
          <a:custGeom>
            <a:avLst/>
            <a:gdLst>
              <a:gd name="T0" fmla="*/ 3095625 w 21600"/>
              <a:gd name="T1" fmla="*/ 1085850 h 21600"/>
              <a:gd name="T2" fmla="*/ 3095625 w 21600"/>
              <a:gd name="T3" fmla="*/ 1085850 h 21600"/>
              <a:gd name="T4" fmla="*/ 3095625 w 21600"/>
              <a:gd name="T5" fmla="*/ 1085850 h 21600"/>
              <a:gd name="T6" fmla="*/ 3095625 w 21600"/>
              <a:gd name="T7" fmla="*/ 1085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腾讯新闻是一款综合新闻资讯类 app ，它由早期的商业门户网站演变而来，聚焦于中年成熟人群，关注事实、消费内容。腾讯新闻提供严肃的时事要闻</a:t>
            </a:r>
          </a:p>
        </p:txBody>
      </p:sp>
      <p:sp>
        <p:nvSpPr>
          <p:cNvPr id="33806" name="AutoShape 14"/>
          <p:cNvSpPr/>
          <p:nvPr/>
        </p:nvSpPr>
        <p:spPr bwMode="auto">
          <a:xfrm>
            <a:off x="7430135" y="5282565"/>
            <a:ext cx="356870" cy="356870"/>
          </a:xfrm>
          <a:custGeom>
            <a:avLst/>
            <a:gdLst>
              <a:gd name="T0" fmla="*/ 357188 w 21600"/>
              <a:gd name="T1" fmla="*/ 357462 h 21600"/>
              <a:gd name="T2" fmla="*/ 357188 w 21600"/>
              <a:gd name="T3" fmla="*/ 357462 h 21600"/>
              <a:gd name="T4" fmla="*/ 357188 w 21600"/>
              <a:gd name="T5" fmla="*/ 357462 h 21600"/>
              <a:gd name="T6" fmla="*/ 357188 w 21600"/>
              <a:gd name="T7" fmla="*/ 35746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B2D2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" name="AutoShape 16"/>
          <p:cNvSpPr/>
          <p:nvPr/>
        </p:nvSpPr>
        <p:spPr bwMode="auto">
          <a:xfrm>
            <a:off x="4593590" y="5327015"/>
            <a:ext cx="356870" cy="297815"/>
          </a:xfrm>
          <a:custGeom>
            <a:avLst/>
            <a:gdLst>
              <a:gd name="T0" fmla="*/ 357188 w 21600"/>
              <a:gd name="T1" fmla="*/ 297717 h 21600"/>
              <a:gd name="T2" fmla="*/ 357188 w 21600"/>
              <a:gd name="T3" fmla="*/ 297717 h 21600"/>
              <a:gd name="T4" fmla="*/ 357188 w 21600"/>
              <a:gd name="T5" fmla="*/ 297717 h 21600"/>
              <a:gd name="T6" fmla="*/ 357188 w 21600"/>
              <a:gd name="T7" fmla="*/ 29771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263" y="3222"/>
                </a:moveTo>
                <a:cubicBezTo>
                  <a:pt x="20632" y="3222"/>
                  <a:pt x="20946" y="3384"/>
                  <a:pt x="21208" y="3713"/>
                </a:cubicBezTo>
                <a:cubicBezTo>
                  <a:pt x="21470" y="4042"/>
                  <a:pt x="21600" y="4427"/>
                  <a:pt x="21600" y="4865"/>
                </a:cubicBezTo>
                <a:lnTo>
                  <a:pt x="21600" y="19984"/>
                </a:lnTo>
                <a:cubicBezTo>
                  <a:pt x="21600" y="20421"/>
                  <a:pt x="21470" y="20803"/>
                  <a:pt x="21208" y="21121"/>
                </a:cubicBezTo>
                <a:cubicBezTo>
                  <a:pt x="20946" y="21441"/>
                  <a:pt x="20632" y="21599"/>
                  <a:pt x="20263" y="21599"/>
                </a:cubicBezTo>
                <a:lnTo>
                  <a:pt x="1348" y="21599"/>
                </a:lnTo>
                <a:cubicBezTo>
                  <a:pt x="981" y="21599"/>
                  <a:pt x="663" y="21441"/>
                  <a:pt x="399" y="21121"/>
                </a:cubicBezTo>
                <a:cubicBezTo>
                  <a:pt x="134" y="20803"/>
                  <a:pt x="0" y="20421"/>
                  <a:pt x="0" y="19984"/>
                </a:cubicBezTo>
                <a:lnTo>
                  <a:pt x="0" y="4865"/>
                </a:lnTo>
                <a:cubicBezTo>
                  <a:pt x="0" y="4427"/>
                  <a:pt x="134" y="4042"/>
                  <a:pt x="399" y="3713"/>
                </a:cubicBezTo>
                <a:cubicBezTo>
                  <a:pt x="663" y="3384"/>
                  <a:pt x="981" y="3222"/>
                  <a:pt x="1348" y="3222"/>
                </a:cubicBezTo>
                <a:lnTo>
                  <a:pt x="5638" y="3222"/>
                </a:lnTo>
                <a:lnTo>
                  <a:pt x="6318" y="1460"/>
                </a:lnTo>
                <a:cubicBezTo>
                  <a:pt x="6458" y="1057"/>
                  <a:pt x="6717" y="713"/>
                  <a:pt x="7089" y="425"/>
                </a:cubicBezTo>
                <a:cubicBezTo>
                  <a:pt x="7466" y="143"/>
                  <a:pt x="7838" y="0"/>
                  <a:pt x="8203" y="0"/>
                </a:cubicBezTo>
                <a:lnTo>
                  <a:pt x="13396" y="0"/>
                </a:lnTo>
                <a:cubicBezTo>
                  <a:pt x="13763" y="0"/>
                  <a:pt x="14135" y="143"/>
                  <a:pt x="14510" y="425"/>
                </a:cubicBezTo>
                <a:cubicBezTo>
                  <a:pt x="14884" y="713"/>
                  <a:pt x="15146" y="1057"/>
                  <a:pt x="15293" y="1460"/>
                </a:cubicBezTo>
                <a:lnTo>
                  <a:pt x="15961" y="3222"/>
                </a:lnTo>
                <a:lnTo>
                  <a:pt x="20263" y="3222"/>
                </a:lnTo>
                <a:close/>
                <a:moveTo>
                  <a:pt x="10806" y="19185"/>
                </a:moveTo>
                <a:cubicBezTo>
                  <a:pt x="11572" y="19185"/>
                  <a:pt x="12299" y="19002"/>
                  <a:pt x="12987" y="18650"/>
                </a:cubicBezTo>
                <a:cubicBezTo>
                  <a:pt x="13672" y="18294"/>
                  <a:pt x="14270" y="17810"/>
                  <a:pt x="14774" y="17196"/>
                </a:cubicBezTo>
                <a:cubicBezTo>
                  <a:pt x="15278" y="16582"/>
                  <a:pt x="15677" y="15862"/>
                  <a:pt x="15974" y="15048"/>
                </a:cubicBezTo>
                <a:cubicBezTo>
                  <a:pt x="16270" y="14234"/>
                  <a:pt x="16419" y="13356"/>
                  <a:pt x="16419" y="12421"/>
                </a:cubicBezTo>
                <a:cubicBezTo>
                  <a:pt x="16419" y="11499"/>
                  <a:pt x="16270" y="10623"/>
                  <a:pt x="15974" y="9795"/>
                </a:cubicBezTo>
                <a:cubicBezTo>
                  <a:pt x="15677" y="8966"/>
                  <a:pt x="15278" y="8249"/>
                  <a:pt x="14774" y="7644"/>
                </a:cubicBezTo>
                <a:cubicBezTo>
                  <a:pt x="14270" y="7036"/>
                  <a:pt x="13672" y="6557"/>
                  <a:pt x="12987" y="6199"/>
                </a:cubicBezTo>
                <a:cubicBezTo>
                  <a:pt x="12299" y="5843"/>
                  <a:pt x="11572" y="5667"/>
                  <a:pt x="10806" y="5667"/>
                </a:cubicBezTo>
                <a:cubicBezTo>
                  <a:pt x="10039" y="5667"/>
                  <a:pt x="9312" y="5846"/>
                  <a:pt x="8619" y="6199"/>
                </a:cubicBezTo>
                <a:cubicBezTo>
                  <a:pt x="7929" y="6557"/>
                  <a:pt x="7332" y="7036"/>
                  <a:pt x="6827" y="7644"/>
                </a:cubicBezTo>
                <a:cubicBezTo>
                  <a:pt x="6323" y="8249"/>
                  <a:pt x="5922" y="8963"/>
                  <a:pt x="5625" y="9789"/>
                </a:cubicBezTo>
                <a:cubicBezTo>
                  <a:pt x="5329" y="10612"/>
                  <a:pt x="5180" y="11490"/>
                  <a:pt x="5180" y="12421"/>
                </a:cubicBezTo>
                <a:cubicBezTo>
                  <a:pt x="5180" y="13356"/>
                  <a:pt x="5329" y="14234"/>
                  <a:pt x="5625" y="15048"/>
                </a:cubicBezTo>
                <a:cubicBezTo>
                  <a:pt x="5922" y="15862"/>
                  <a:pt x="6323" y="16582"/>
                  <a:pt x="6827" y="17196"/>
                </a:cubicBezTo>
                <a:cubicBezTo>
                  <a:pt x="7332" y="17810"/>
                  <a:pt x="7929" y="18294"/>
                  <a:pt x="8619" y="18650"/>
                </a:cubicBezTo>
                <a:cubicBezTo>
                  <a:pt x="9312" y="19005"/>
                  <a:pt x="10039" y="19185"/>
                  <a:pt x="10806" y="19185"/>
                </a:cubicBezTo>
                <a:moveTo>
                  <a:pt x="10806" y="7832"/>
                </a:moveTo>
                <a:cubicBezTo>
                  <a:pt x="11337" y="7832"/>
                  <a:pt x="11834" y="7953"/>
                  <a:pt x="12294" y="8191"/>
                </a:cubicBezTo>
                <a:cubicBezTo>
                  <a:pt x="12754" y="8432"/>
                  <a:pt x="13158" y="8755"/>
                  <a:pt x="13501" y="9169"/>
                </a:cubicBezTo>
                <a:cubicBezTo>
                  <a:pt x="13846" y="9583"/>
                  <a:pt x="14118" y="10068"/>
                  <a:pt x="14316" y="10623"/>
                </a:cubicBezTo>
                <a:cubicBezTo>
                  <a:pt x="14515" y="11184"/>
                  <a:pt x="14615" y="11781"/>
                  <a:pt x="14615" y="12421"/>
                </a:cubicBezTo>
                <a:cubicBezTo>
                  <a:pt x="14615" y="13056"/>
                  <a:pt x="14515" y="13649"/>
                  <a:pt x="14316" y="14205"/>
                </a:cubicBezTo>
                <a:cubicBezTo>
                  <a:pt x="14118" y="14757"/>
                  <a:pt x="13846" y="15245"/>
                  <a:pt x="13501" y="15668"/>
                </a:cubicBezTo>
                <a:cubicBezTo>
                  <a:pt x="13158" y="16091"/>
                  <a:pt x="12752" y="16420"/>
                  <a:pt x="12289" y="16661"/>
                </a:cubicBezTo>
                <a:cubicBezTo>
                  <a:pt x="11824" y="16899"/>
                  <a:pt x="11330" y="17016"/>
                  <a:pt x="10806" y="17016"/>
                </a:cubicBezTo>
                <a:cubicBezTo>
                  <a:pt x="10274" y="17016"/>
                  <a:pt x="9777" y="16899"/>
                  <a:pt x="9312" y="16661"/>
                </a:cubicBezTo>
                <a:cubicBezTo>
                  <a:pt x="8847" y="16420"/>
                  <a:pt x="8443" y="16091"/>
                  <a:pt x="8100" y="15668"/>
                </a:cubicBezTo>
                <a:cubicBezTo>
                  <a:pt x="7755" y="15245"/>
                  <a:pt x="7483" y="14754"/>
                  <a:pt x="7285" y="14199"/>
                </a:cubicBezTo>
                <a:cubicBezTo>
                  <a:pt x="7084" y="13641"/>
                  <a:pt x="6984" y="13044"/>
                  <a:pt x="6984" y="12421"/>
                </a:cubicBezTo>
                <a:cubicBezTo>
                  <a:pt x="6984" y="11781"/>
                  <a:pt x="7084" y="11184"/>
                  <a:pt x="7285" y="10623"/>
                </a:cubicBezTo>
                <a:cubicBezTo>
                  <a:pt x="7483" y="10068"/>
                  <a:pt x="7755" y="9583"/>
                  <a:pt x="8100" y="9169"/>
                </a:cubicBezTo>
                <a:cubicBezTo>
                  <a:pt x="8443" y="8755"/>
                  <a:pt x="8847" y="8431"/>
                  <a:pt x="9312" y="8191"/>
                </a:cubicBezTo>
                <a:cubicBezTo>
                  <a:pt x="9777" y="7953"/>
                  <a:pt x="10274" y="7832"/>
                  <a:pt x="10806" y="7832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3811" name="AutoShape 19"/>
          <p:cNvSpPr/>
          <p:nvPr/>
        </p:nvSpPr>
        <p:spPr bwMode="auto">
          <a:xfrm>
            <a:off x="2633345" y="2362200"/>
            <a:ext cx="1739583" cy="315911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algn="r" eaLnBrk="1"/>
            <a:r>
              <a:rPr lang="zh-CN" altLang="es-ES" b="1" dirty="0">
                <a:cs typeface="+mn-ea"/>
                <a:sym typeface="+mn-lt"/>
              </a:rPr>
              <a:t>今日头条</a:t>
            </a:r>
          </a:p>
        </p:txBody>
      </p:sp>
      <p:sp>
        <p:nvSpPr>
          <p:cNvPr id="33812" name="AutoShape 20"/>
          <p:cNvSpPr/>
          <p:nvPr/>
        </p:nvSpPr>
        <p:spPr bwMode="auto">
          <a:xfrm>
            <a:off x="7532689" y="2386330"/>
            <a:ext cx="2387600" cy="291306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eaLnBrk="1"/>
            <a:r>
              <a:rPr lang="zh-CN" altLang="es-ES" b="1" dirty="0">
                <a:cs typeface="+mn-ea"/>
                <a:sym typeface="+mn-lt"/>
              </a:rPr>
              <a:t>腾讯新闻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 l="21527" t="25975" r="64174" b="67917"/>
          <a:stretch>
            <a:fillRect/>
          </a:stretch>
        </p:blipFill>
        <p:spPr>
          <a:xfrm>
            <a:off x="1323340" y="657225"/>
            <a:ext cx="2924175" cy="703580"/>
          </a:xfrm>
          <a:prstGeom prst="rect">
            <a:avLst/>
          </a:prstGeom>
        </p:spPr>
      </p:pic>
      <p:sp>
        <p:nvSpPr>
          <p:cNvPr id="36" name="AutoShape 6"/>
          <p:cNvSpPr/>
          <p:nvPr>
            <p:custDataLst>
              <p:tags r:id="rId2"/>
            </p:custDataLst>
          </p:nvPr>
        </p:nvSpPr>
        <p:spPr bwMode="auto">
          <a:xfrm>
            <a:off x="1323340" y="1534795"/>
            <a:ext cx="4359910" cy="526415"/>
          </a:xfrm>
          <a:custGeom>
            <a:avLst/>
            <a:gdLst>
              <a:gd name="T0" fmla="*/ 9407525 w 21600"/>
              <a:gd name="T1" fmla="*/ 475456 h 21600"/>
              <a:gd name="T2" fmla="*/ 9407525 w 21600"/>
              <a:gd name="T3" fmla="*/ 475456 h 21600"/>
              <a:gd name="T4" fmla="*/ 9407525 w 21600"/>
              <a:gd name="T5" fmla="*/ 475456 h 21600"/>
              <a:gd name="T6" fmla="*/ 9407525 w 21600"/>
              <a:gd name="T7" fmla="*/ 4754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4.2.2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竞品分析</a:t>
            </a:r>
            <a:b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 l="32433" t="18860" r="28816" b="12216"/>
          <a:stretch>
            <a:fillRect/>
          </a:stretch>
        </p:blipFill>
        <p:spPr>
          <a:xfrm>
            <a:off x="4970145" y="3671570"/>
            <a:ext cx="998855" cy="99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 l="6041" t="13281" r="91203" b="81938"/>
          <a:stretch>
            <a:fillRect/>
          </a:stretch>
        </p:blipFill>
        <p:spPr>
          <a:xfrm>
            <a:off x="6340475" y="3689985"/>
            <a:ext cx="100457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utoUpdateAnimBg="0"/>
      <p:bldP spid="33802" grpId="0" autoUpdateAnimBg="0"/>
      <p:bldP spid="33811" grpId="0" autoUpdateAnimBg="0"/>
      <p:bldP spid="33812" grpId="0" autoUpdateAnimBg="0"/>
      <p:bldP spid="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27"/>
          <p:cNvSpPr/>
          <p:nvPr/>
        </p:nvSpPr>
        <p:spPr>
          <a:xfrm>
            <a:off x="4562471" y="2990273"/>
            <a:ext cx="720000" cy="7200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398" name="Group 8"/>
          <p:cNvGrpSpPr/>
          <p:nvPr/>
        </p:nvGrpSpPr>
        <p:grpSpPr>
          <a:xfrm>
            <a:off x="4761713" y="3131387"/>
            <a:ext cx="321517" cy="43777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399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00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401" name="TextBox 9"/>
          <p:cNvSpPr txBox="1"/>
          <p:nvPr/>
        </p:nvSpPr>
        <p:spPr>
          <a:xfrm>
            <a:off x="5481713" y="3080181"/>
            <a:ext cx="4254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项目实施可行性分析</a:t>
            </a:r>
            <a:endParaRPr lang="en-AU" altLang="zh-CN" sz="3200" dirty="0">
              <a:solidFill>
                <a:srgbClr val="00BBD6"/>
              </a:solidFill>
              <a:cs typeface="+mn-ea"/>
              <a:sym typeface="+mn-lt"/>
            </a:endParaRPr>
          </a:p>
          <a:p>
            <a:pPr algn="ctr"/>
            <a:endParaRPr lang="en-AU" sz="3200" dirty="0">
              <a:solidFill>
                <a:srgbClr val="00BBD6"/>
              </a:solidFill>
              <a:cs typeface="+mn-ea"/>
              <a:sym typeface="+mn-lt"/>
            </a:endParaRPr>
          </a:p>
        </p:txBody>
      </p:sp>
      <p:sp>
        <p:nvSpPr>
          <p:cNvPr id="402" name="Rectangle 21"/>
          <p:cNvSpPr/>
          <p:nvPr/>
        </p:nvSpPr>
        <p:spPr>
          <a:xfrm>
            <a:off x="4202471" y="3704839"/>
            <a:ext cx="360000" cy="3600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3" name="Rectangle 25"/>
          <p:cNvSpPr/>
          <p:nvPr/>
        </p:nvSpPr>
        <p:spPr>
          <a:xfrm>
            <a:off x="5462471" y="3884839"/>
            <a:ext cx="180000" cy="180000"/>
          </a:xfrm>
          <a:prstGeom prst="rect">
            <a:avLst/>
          </a:prstGeom>
          <a:noFill/>
          <a:ln w="1905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4" name="Rectangle 12"/>
          <p:cNvSpPr/>
          <p:nvPr/>
        </p:nvSpPr>
        <p:spPr>
          <a:xfrm>
            <a:off x="5282471" y="3707556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5" name="Rectangle 16"/>
          <p:cNvSpPr/>
          <p:nvPr/>
        </p:nvSpPr>
        <p:spPr>
          <a:xfrm>
            <a:off x="5102471" y="2452990"/>
            <a:ext cx="180000" cy="1800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406" name="Group 5"/>
          <p:cNvGrpSpPr/>
          <p:nvPr/>
        </p:nvGrpSpPr>
        <p:grpSpPr>
          <a:xfrm>
            <a:off x="4199744" y="2632990"/>
            <a:ext cx="180000" cy="180000"/>
            <a:chOff x="3121851" y="2769787"/>
            <a:chExt cx="215805" cy="215805"/>
          </a:xfrm>
        </p:grpSpPr>
        <p:cxnSp>
          <p:nvCxnSpPr>
            <p:cNvPr id="407" name="Straight Connector 4"/>
            <p:cNvCxnSpPr/>
            <p:nvPr/>
          </p:nvCxnSpPr>
          <p:spPr>
            <a:xfrm>
              <a:off x="3229754" y="2769787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20"/>
            <p:cNvCxnSpPr/>
            <p:nvPr/>
          </p:nvCxnSpPr>
          <p:spPr>
            <a:xfrm rot="16200000">
              <a:off x="3229754" y="2769786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Rectangle 23"/>
          <p:cNvSpPr/>
          <p:nvPr/>
        </p:nvSpPr>
        <p:spPr>
          <a:xfrm>
            <a:off x="4019744" y="4064839"/>
            <a:ext cx="180000" cy="1800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0" name="Rectangle 28"/>
          <p:cNvSpPr/>
          <p:nvPr/>
        </p:nvSpPr>
        <p:spPr>
          <a:xfrm>
            <a:off x="5282471" y="263299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895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1" name="Oval 19"/>
          <p:cNvSpPr/>
          <p:nvPr/>
        </p:nvSpPr>
        <p:spPr>
          <a:xfrm>
            <a:off x="4292471" y="379483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97" y="1318498"/>
            <a:ext cx="2792210" cy="35298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E1DFA7-4AAC-9811-2AF7-9D4917031735}"/>
              </a:ext>
            </a:extLst>
          </p:cNvPr>
          <p:cNvSpPr txBox="1"/>
          <p:nvPr/>
        </p:nvSpPr>
        <p:spPr>
          <a:xfrm>
            <a:off x="5234022" y="306066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01 </a:t>
            </a:r>
            <a:endParaRPr lang="zh-CN" altLang="en-US"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48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402" grpId="0" animBg="1"/>
      <p:bldP spid="403" grpId="0" animBg="1"/>
      <p:bldP spid="404" grpId="0" animBg="1"/>
      <p:bldP spid="405" grpId="0" animBg="1"/>
      <p:bldP spid="409" grpId="0" animBg="1"/>
      <p:bldP spid="4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377950" y="1518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750" name="AutoShape 6"/>
          <p:cNvSpPr/>
          <p:nvPr/>
        </p:nvSpPr>
        <p:spPr bwMode="auto">
          <a:xfrm>
            <a:off x="8776494" y="4156075"/>
            <a:ext cx="1508919" cy="147638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751" name="AutoShape 7"/>
          <p:cNvSpPr/>
          <p:nvPr/>
        </p:nvSpPr>
        <p:spPr bwMode="auto">
          <a:xfrm>
            <a:off x="7404100" y="4156075"/>
            <a:ext cx="1508125" cy="147638"/>
          </a:xfrm>
          <a:prstGeom prst="roundRect">
            <a:avLst>
              <a:gd name="adj" fmla="val 50000"/>
            </a:avLst>
          </a:prstGeom>
          <a:solidFill>
            <a:srgbClr val="00CDD0"/>
          </a:solidFill>
          <a:ln w="25400" cap="flat" cmpd="sng">
            <a:solidFill>
              <a:srgbClr val="00BBD6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752" name="AutoShape 8"/>
          <p:cNvSpPr/>
          <p:nvPr/>
        </p:nvSpPr>
        <p:spPr bwMode="auto">
          <a:xfrm>
            <a:off x="6037263" y="4156075"/>
            <a:ext cx="1508919" cy="14763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753" name="AutoShape 9"/>
          <p:cNvSpPr/>
          <p:nvPr/>
        </p:nvSpPr>
        <p:spPr bwMode="auto">
          <a:xfrm>
            <a:off x="4676775" y="4156075"/>
            <a:ext cx="1508919" cy="147638"/>
          </a:xfrm>
          <a:prstGeom prst="roundRect">
            <a:avLst>
              <a:gd name="adj" fmla="val 50000"/>
            </a:avLst>
          </a:prstGeom>
          <a:solidFill>
            <a:srgbClr val="00CDD0"/>
          </a:solidFill>
          <a:ln w="25400" cap="flat" cmpd="sng">
            <a:solidFill>
              <a:srgbClr val="00BBD6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754" name="AutoShape 10"/>
          <p:cNvSpPr/>
          <p:nvPr/>
        </p:nvSpPr>
        <p:spPr bwMode="auto">
          <a:xfrm>
            <a:off x="3310732" y="4156075"/>
            <a:ext cx="1508125" cy="147638"/>
          </a:xfrm>
          <a:prstGeom prst="roundRect">
            <a:avLst>
              <a:gd name="adj" fmla="val 50000"/>
            </a:avLst>
          </a:prstGeom>
          <a:solidFill>
            <a:srgbClr val="B2D23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755" name="AutoShape 11"/>
          <p:cNvSpPr/>
          <p:nvPr/>
        </p:nvSpPr>
        <p:spPr bwMode="auto">
          <a:xfrm>
            <a:off x="1920082" y="4156075"/>
            <a:ext cx="1508919" cy="147638"/>
          </a:xfrm>
          <a:prstGeom prst="roundRect">
            <a:avLst>
              <a:gd name="adj" fmla="val 50000"/>
            </a:avLst>
          </a:prstGeom>
          <a:solidFill>
            <a:srgbClr val="00CDD0"/>
          </a:solidFill>
          <a:ln w="25400" cap="flat" cmpd="sng">
            <a:solidFill>
              <a:srgbClr val="00BBD6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1757" name="Group 12"/>
          <p:cNvGrpSpPr/>
          <p:nvPr/>
        </p:nvGrpSpPr>
        <p:grpSpPr bwMode="auto">
          <a:xfrm>
            <a:off x="1808957" y="4062413"/>
            <a:ext cx="334963" cy="334963"/>
            <a:chOff x="0" y="-1"/>
            <a:chExt cx="669783" cy="670631"/>
          </a:xfrm>
        </p:grpSpPr>
        <p:sp>
          <p:nvSpPr>
            <p:cNvPr id="2" name="AutoShape 13"/>
            <p:cNvSpPr/>
            <p:nvPr/>
          </p:nvSpPr>
          <p:spPr bwMode="auto">
            <a:xfrm>
              <a:off x="0" y="-1"/>
              <a:ext cx="669783" cy="670631"/>
            </a:xfrm>
            <a:custGeom>
              <a:avLst/>
              <a:gdLst>
                <a:gd name="T0" fmla="*/ 334874 w 19679"/>
                <a:gd name="T1" fmla="*/ 368048 h 19679"/>
                <a:gd name="T2" fmla="*/ 334874 w 19679"/>
                <a:gd name="T3" fmla="*/ 368048 h 19679"/>
                <a:gd name="T4" fmla="*/ 334874 w 19679"/>
                <a:gd name="T5" fmla="*/ 368048 h 19679"/>
                <a:gd name="T6" fmla="*/ 334874 w 19679"/>
                <a:gd name="T7" fmla="*/ 36804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0BBD6">
                <a:alpha val="70000"/>
              </a:srgbClr>
            </a:solidFill>
            <a:ln w="25400" cap="flat" cmpd="sng">
              <a:solidFill>
                <a:srgbClr val="00BBD6">
                  <a:alpha val="0"/>
                </a:srgbClr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3" name="AutoShape 14"/>
            <p:cNvSpPr/>
            <p:nvPr/>
          </p:nvSpPr>
          <p:spPr bwMode="auto">
            <a:xfrm>
              <a:off x="190460" y="190700"/>
              <a:ext cx="288864" cy="289229"/>
            </a:xfrm>
            <a:custGeom>
              <a:avLst/>
              <a:gdLst>
                <a:gd name="T0" fmla="*/ 145113 w 19679"/>
                <a:gd name="T1" fmla="*/ 159488 h 19679"/>
                <a:gd name="T2" fmla="*/ 145113 w 19679"/>
                <a:gd name="T3" fmla="*/ 159488 h 19679"/>
                <a:gd name="T4" fmla="*/ 145113 w 19679"/>
                <a:gd name="T5" fmla="*/ 159488 h 19679"/>
                <a:gd name="T6" fmla="*/ 145113 w 19679"/>
                <a:gd name="T7" fmla="*/ 15948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C436D"/>
            </a:solidFill>
            <a:ln w="25400" cap="flat" cmpd="sng">
              <a:solidFill>
                <a:srgbClr val="00BBD6">
                  <a:alpha val="0"/>
                </a:srgbClr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</p:grpSp>
      <p:grpSp>
        <p:nvGrpSpPr>
          <p:cNvPr id="31758" name="Group 15"/>
          <p:cNvGrpSpPr/>
          <p:nvPr/>
        </p:nvGrpSpPr>
        <p:grpSpPr bwMode="auto">
          <a:xfrm>
            <a:off x="5944394" y="4062413"/>
            <a:ext cx="334963" cy="334963"/>
            <a:chOff x="0" y="-1"/>
            <a:chExt cx="669783" cy="670631"/>
          </a:xfrm>
        </p:grpSpPr>
        <p:sp>
          <p:nvSpPr>
            <p:cNvPr id="4" name="AutoShape 16"/>
            <p:cNvSpPr/>
            <p:nvPr/>
          </p:nvSpPr>
          <p:spPr bwMode="auto">
            <a:xfrm>
              <a:off x="0" y="-1"/>
              <a:ext cx="669783" cy="670631"/>
            </a:xfrm>
            <a:custGeom>
              <a:avLst/>
              <a:gdLst>
                <a:gd name="T0" fmla="*/ 334874 w 19679"/>
                <a:gd name="T1" fmla="*/ 368048 h 19679"/>
                <a:gd name="T2" fmla="*/ 334874 w 19679"/>
                <a:gd name="T3" fmla="*/ 368048 h 19679"/>
                <a:gd name="T4" fmla="*/ 334874 w 19679"/>
                <a:gd name="T5" fmla="*/ 368048 h 19679"/>
                <a:gd name="T6" fmla="*/ 334874 w 19679"/>
                <a:gd name="T7" fmla="*/ 36804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0CDD0">
                <a:alpha val="70195"/>
              </a:srgbClr>
            </a:solidFill>
            <a:ln w="25400" cap="flat" cmpd="sng">
              <a:solidFill>
                <a:srgbClr val="00BBD6">
                  <a:alpha val="0"/>
                </a:srgbClr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5" name="AutoShape 17"/>
            <p:cNvSpPr/>
            <p:nvPr/>
          </p:nvSpPr>
          <p:spPr bwMode="auto">
            <a:xfrm>
              <a:off x="190460" y="190700"/>
              <a:ext cx="288864" cy="289229"/>
            </a:xfrm>
            <a:custGeom>
              <a:avLst/>
              <a:gdLst>
                <a:gd name="T0" fmla="*/ 145113 w 19679"/>
                <a:gd name="T1" fmla="*/ 159488 h 19679"/>
                <a:gd name="T2" fmla="*/ 145113 w 19679"/>
                <a:gd name="T3" fmla="*/ 159488 h 19679"/>
                <a:gd name="T4" fmla="*/ 145113 w 19679"/>
                <a:gd name="T5" fmla="*/ 159488 h 19679"/>
                <a:gd name="T6" fmla="*/ 145113 w 19679"/>
                <a:gd name="T7" fmla="*/ 15948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C436D"/>
            </a:solidFill>
            <a:ln w="25400" cap="flat" cmpd="sng">
              <a:solidFill>
                <a:srgbClr val="00BBD6">
                  <a:alpha val="0"/>
                </a:srgbClr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</p:grpSp>
      <p:grpSp>
        <p:nvGrpSpPr>
          <p:cNvPr id="31761" name="Group 24"/>
          <p:cNvGrpSpPr/>
          <p:nvPr/>
        </p:nvGrpSpPr>
        <p:grpSpPr bwMode="auto">
          <a:xfrm>
            <a:off x="10050463" y="4062413"/>
            <a:ext cx="334963" cy="334963"/>
            <a:chOff x="0" y="-1"/>
            <a:chExt cx="669783" cy="670631"/>
          </a:xfrm>
        </p:grpSpPr>
        <p:sp>
          <p:nvSpPr>
            <p:cNvPr id="10" name="AutoShape 25"/>
            <p:cNvSpPr/>
            <p:nvPr/>
          </p:nvSpPr>
          <p:spPr bwMode="auto">
            <a:xfrm>
              <a:off x="0" y="-1"/>
              <a:ext cx="669783" cy="670631"/>
            </a:xfrm>
            <a:custGeom>
              <a:avLst/>
              <a:gdLst>
                <a:gd name="T0" fmla="*/ 334874 w 19679"/>
                <a:gd name="T1" fmla="*/ 368048 h 19679"/>
                <a:gd name="T2" fmla="*/ 334874 w 19679"/>
                <a:gd name="T3" fmla="*/ 368048 h 19679"/>
                <a:gd name="T4" fmla="*/ 334874 w 19679"/>
                <a:gd name="T5" fmla="*/ 368048 h 19679"/>
                <a:gd name="T6" fmla="*/ 334874 w 19679"/>
                <a:gd name="T7" fmla="*/ 36804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0CDD0">
                <a:alpha val="70195"/>
              </a:srgbClr>
            </a:solidFill>
            <a:ln w="25400" cap="flat" cmpd="sng">
              <a:solidFill>
                <a:srgbClr val="00BBD6">
                  <a:alpha val="0"/>
                </a:srgbClr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11" name="AutoShape 26"/>
            <p:cNvSpPr/>
            <p:nvPr/>
          </p:nvSpPr>
          <p:spPr bwMode="auto">
            <a:xfrm>
              <a:off x="190460" y="190700"/>
              <a:ext cx="288864" cy="289229"/>
            </a:xfrm>
            <a:custGeom>
              <a:avLst/>
              <a:gdLst>
                <a:gd name="T0" fmla="*/ 145113 w 19679"/>
                <a:gd name="T1" fmla="*/ 159488 h 19679"/>
                <a:gd name="T2" fmla="*/ 145113 w 19679"/>
                <a:gd name="T3" fmla="*/ 159488 h 19679"/>
                <a:gd name="T4" fmla="*/ 145113 w 19679"/>
                <a:gd name="T5" fmla="*/ 159488 h 19679"/>
                <a:gd name="T6" fmla="*/ 145113 w 19679"/>
                <a:gd name="T7" fmla="*/ 15948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C436D"/>
            </a:solidFill>
            <a:ln w="25400" cap="flat" cmpd="sng">
              <a:solidFill>
                <a:srgbClr val="00BBD6">
                  <a:alpha val="0"/>
                </a:srgbClr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</p:grpSp>
      <p:sp>
        <p:nvSpPr>
          <p:cNvPr id="31798" name="AutoShape 54"/>
          <p:cNvSpPr/>
          <p:nvPr/>
        </p:nvSpPr>
        <p:spPr bwMode="auto">
          <a:xfrm rot="21599989">
            <a:off x="1845469" y="3769519"/>
            <a:ext cx="249238" cy="166688"/>
          </a:xfrm>
          <a:custGeom>
            <a:avLst/>
            <a:gdLst>
              <a:gd name="T0" fmla="*/ 249238 w 21600"/>
              <a:gd name="T1" fmla="*/ 166688 h 21600"/>
              <a:gd name="T2" fmla="*/ 249238 w 21600"/>
              <a:gd name="T3" fmla="*/ 166688 h 21600"/>
              <a:gd name="T4" fmla="*/ 249238 w 21600"/>
              <a:gd name="T5" fmla="*/ 166688 h 21600"/>
              <a:gd name="T6" fmla="*/ 249238 w 21600"/>
              <a:gd name="T7" fmla="*/ 1666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00CD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1801" name="AutoShape 57"/>
          <p:cNvSpPr/>
          <p:nvPr/>
        </p:nvSpPr>
        <p:spPr bwMode="auto">
          <a:xfrm rot="21599989">
            <a:off x="10089357" y="3769519"/>
            <a:ext cx="250031" cy="166688"/>
          </a:xfrm>
          <a:custGeom>
            <a:avLst/>
            <a:gdLst>
              <a:gd name="T0" fmla="*/ 250031 w 21600"/>
              <a:gd name="T1" fmla="*/ 166688 h 21600"/>
              <a:gd name="T2" fmla="*/ 250031 w 21600"/>
              <a:gd name="T3" fmla="*/ 166688 h 21600"/>
              <a:gd name="T4" fmla="*/ 250031 w 21600"/>
              <a:gd name="T5" fmla="*/ 166688 h 21600"/>
              <a:gd name="T6" fmla="*/ 250031 w 21600"/>
              <a:gd name="T7" fmla="*/ 1666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00CD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1803" name="AutoShape 59"/>
          <p:cNvSpPr/>
          <p:nvPr/>
        </p:nvSpPr>
        <p:spPr bwMode="auto">
          <a:xfrm rot="10799989">
            <a:off x="5984875" y="4542632"/>
            <a:ext cx="250032" cy="166688"/>
          </a:xfrm>
          <a:custGeom>
            <a:avLst/>
            <a:gdLst>
              <a:gd name="T0" fmla="*/ 250032 w 21600"/>
              <a:gd name="T1" fmla="*/ 166688 h 21600"/>
              <a:gd name="T2" fmla="*/ 250032 w 21600"/>
              <a:gd name="T3" fmla="*/ 166688 h 21600"/>
              <a:gd name="T4" fmla="*/ 250032 w 21600"/>
              <a:gd name="T5" fmla="*/ 166688 h 21600"/>
              <a:gd name="T6" fmla="*/ 250032 w 21600"/>
              <a:gd name="T7" fmla="*/ 1666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00CD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eaLnBrk="1">
              <a:defRPr/>
            </a:pPr>
            <a:endParaRPr lang="zh-CN" altLang="en-US" sz="90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21527" t="25975" r="64174" b="67917"/>
          <a:stretch>
            <a:fillRect/>
          </a:stretch>
        </p:blipFill>
        <p:spPr>
          <a:xfrm>
            <a:off x="1323340" y="647700"/>
            <a:ext cx="2924175" cy="703580"/>
          </a:xfrm>
          <a:prstGeom prst="rect">
            <a:avLst/>
          </a:prstGeom>
        </p:spPr>
      </p:pic>
      <p:sp>
        <p:nvSpPr>
          <p:cNvPr id="36" name="AutoShape 6"/>
          <p:cNvSpPr/>
          <p:nvPr>
            <p:custDataLst>
              <p:tags r:id="rId2"/>
            </p:custDataLst>
          </p:nvPr>
        </p:nvSpPr>
        <p:spPr bwMode="auto">
          <a:xfrm>
            <a:off x="1323340" y="1534795"/>
            <a:ext cx="4359910" cy="526415"/>
          </a:xfrm>
          <a:custGeom>
            <a:avLst/>
            <a:gdLst>
              <a:gd name="T0" fmla="*/ 9407525 w 21600"/>
              <a:gd name="T1" fmla="*/ 475456 h 21600"/>
              <a:gd name="T2" fmla="*/ 9407525 w 21600"/>
              <a:gd name="T3" fmla="*/ 475456 h 21600"/>
              <a:gd name="T4" fmla="*/ 9407525 w 21600"/>
              <a:gd name="T5" fmla="*/ 475456 h 21600"/>
              <a:gd name="T6" fmla="*/ 9407525 w 21600"/>
              <a:gd name="T7" fmla="*/ 4754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4.2.3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产品运营阶段</a:t>
            </a:r>
            <a:b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3055" y="2543175"/>
            <a:ext cx="4064000" cy="1099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种子期</a:t>
            </a:r>
          </a:p>
          <a:p>
            <a:r>
              <a:rPr lang="zh-CN" altLang="en-US"/>
              <a:t>主要目的在于收集用户行为数据，与产品设计时的用户模型做对比，有目的性调优。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08170" y="48171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推广期</a:t>
            </a:r>
          </a:p>
          <a:p>
            <a:r>
              <a:rPr lang="zh-CN" altLang="en-US"/>
              <a:t>主要目的在于扩大影响，吸收用户。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186420" y="28473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营收期：</a:t>
            </a:r>
          </a:p>
          <a:p>
            <a:r>
              <a:rPr lang="zh-CN" altLang="en-US"/>
              <a:t>主要目的在于通过各种活动运营、增值服务创造营收。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46575" y="2303463"/>
            <a:ext cx="3450432" cy="3917950"/>
            <a:chOff x="4346575" y="2303463"/>
            <a:chExt cx="3450432" cy="3917950"/>
          </a:xfrm>
        </p:grpSpPr>
        <p:sp>
          <p:nvSpPr>
            <p:cNvPr id="25606" name="AutoShape 6"/>
            <p:cNvSpPr/>
            <p:nvPr/>
          </p:nvSpPr>
          <p:spPr bwMode="auto">
            <a:xfrm>
              <a:off x="4396582" y="2303463"/>
              <a:ext cx="1601788" cy="1368425"/>
            </a:xfrm>
            <a:custGeom>
              <a:avLst/>
              <a:gdLst>
                <a:gd name="T0" fmla="*/ 1601788 w 21600"/>
                <a:gd name="T1" fmla="*/ 1368425 h 21600"/>
                <a:gd name="T2" fmla="*/ 1601788 w 21600"/>
                <a:gd name="T3" fmla="*/ 1368425 h 21600"/>
                <a:gd name="T4" fmla="*/ 1601788 w 21600"/>
                <a:gd name="T5" fmla="*/ 1368425 h 21600"/>
                <a:gd name="T6" fmla="*/ 1601788 w 21600"/>
                <a:gd name="T7" fmla="*/ 13684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600" y="21599"/>
                  </a:moveTo>
                  <a:cubicBezTo>
                    <a:pt x="0" y="14674"/>
                    <a:pt x="0" y="14674"/>
                    <a:pt x="0" y="14674"/>
                  </a:cubicBezTo>
                  <a:cubicBezTo>
                    <a:pt x="4517" y="6100"/>
                    <a:pt x="12282" y="577"/>
                    <a:pt x="20894" y="0"/>
                  </a:cubicBezTo>
                  <a:cubicBezTo>
                    <a:pt x="21599" y="13190"/>
                    <a:pt x="21599" y="13190"/>
                    <a:pt x="21599" y="13190"/>
                  </a:cubicBezTo>
                  <a:cubicBezTo>
                    <a:pt x="16517" y="13520"/>
                    <a:pt x="12141" y="16818"/>
                    <a:pt x="9600" y="21599"/>
                  </a:cubicBezTo>
                  <a:close/>
                </a:path>
              </a:pathLst>
            </a:custGeom>
            <a:solidFill>
              <a:srgbClr val="44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tIns="22860" rIns="22860" bIns="22860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08" name="AutoShape 8"/>
            <p:cNvSpPr/>
            <p:nvPr/>
          </p:nvSpPr>
          <p:spPr bwMode="auto">
            <a:xfrm>
              <a:off x="6139657" y="4844257"/>
              <a:ext cx="1605756" cy="1370806"/>
            </a:xfrm>
            <a:custGeom>
              <a:avLst/>
              <a:gdLst>
                <a:gd name="T0" fmla="*/ 1605756 w 21600"/>
                <a:gd name="T1" fmla="*/ 1370806 h 21600"/>
                <a:gd name="T2" fmla="*/ 1605756 w 21600"/>
                <a:gd name="T3" fmla="*/ 1370806 h 21600"/>
                <a:gd name="T4" fmla="*/ 1605756 w 21600"/>
                <a:gd name="T5" fmla="*/ 1370806 h 21600"/>
                <a:gd name="T6" fmla="*/ 1605756 w 21600"/>
                <a:gd name="T7" fmla="*/ 137080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960" y="0"/>
                  </a:moveTo>
                  <a:cubicBezTo>
                    <a:pt x="21599" y="6925"/>
                    <a:pt x="21599" y="6925"/>
                    <a:pt x="21599" y="6925"/>
                  </a:cubicBezTo>
                  <a:cubicBezTo>
                    <a:pt x="17097" y="15499"/>
                    <a:pt x="9287" y="21022"/>
                    <a:pt x="703" y="21600"/>
                  </a:cubicBezTo>
                  <a:cubicBezTo>
                    <a:pt x="0" y="8491"/>
                    <a:pt x="0" y="8491"/>
                    <a:pt x="0" y="8491"/>
                  </a:cubicBezTo>
                  <a:cubicBezTo>
                    <a:pt x="5065" y="8079"/>
                    <a:pt x="9498" y="4781"/>
                    <a:pt x="11960" y="0"/>
                  </a:cubicBezTo>
                  <a:close/>
                </a:path>
              </a:pathLst>
            </a:custGeom>
            <a:solidFill>
              <a:srgbClr val="3E8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tIns="22860" rIns="22860" bIns="22860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09" name="AutoShape 9"/>
            <p:cNvSpPr/>
            <p:nvPr/>
          </p:nvSpPr>
          <p:spPr bwMode="auto">
            <a:xfrm>
              <a:off x="6633369" y="5306219"/>
              <a:ext cx="475456" cy="502444"/>
            </a:xfrm>
            <a:custGeom>
              <a:avLst/>
              <a:gdLst>
                <a:gd name="T0" fmla="*/ 475456 w 21104"/>
                <a:gd name="T1" fmla="*/ 502444 h 21600"/>
                <a:gd name="T2" fmla="*/ 475456 w 21104"/>
                <a:gd name="T3" fmla="*/ 502444 h 21600"/>
                <a:gd name="T4" fmla="*/ 475456 w 21104"/>
                <a:gd name="T5" fmla="*/ 502444 h 21600"/>
                <a:gd name="T6" fmla="*/ 475456 w 21104"/>
                <a:gd name="T7" fmla="*/ 5024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04" h="21600">
                  <a:moveTo>
                    <a:pt x="13624" y="14829"/>
                  </a:moveTo>
                  <a:cubicBezTo>
                    <a:pt x="21433" y="10155"/>
                    <a:pt x="21101" y="4191"/>
                    <a:pt x="21101" y="4191"/>
                  </a:cubicBezTo>
                  <a:cubicBezTo>
                    <a:pt x="21101" y="3385"/>
                    <a:pt x="21101" y="3385"/>
                    <a:pt x="21101" y="3385"/>
                  </a:cubicBezTo>
                  <a:cubicBezTo>
                    <a:pt x="21101" y="3385"/>
                    <a:pt x="21101" y="1611"/>
                    <a:pt x="19440" y="1611"/>
                  </a:cubicBezTo>
                  <a:cubicBezTo>
                    <a:pt x="18941" y="1611"/>
                    <a:pt x="18443" y="1611"/>
                    <a:pt x="18443" y="1611"/>
                  </a:cubicBezTo>
                  <a:cubicBezTo>
                    <a:pt x="17612" y="1611"/>
                    <a:pt x="17612" y="2417"/>
                    <a:pt x="17612" y="2417"/>
                  </a:cubicBezTo>
                  <a:cubicBezTo>
                    <a:pt x="17612" y="2417"/>
                    <a:pt x="17280" y="2579"/>
                    <a:pt x="16615" y="2579"/>
                  </a:cubicBezTo>
                  <a:cubicBezTo>
                    <a:pt x="16615" y="1934"/>
                    <a:pt x="16781" y="0"/>
                    <a:pt x="16781" y="0"/>
                  </a:cubicBezTo>
                  <a:cubicBezTo>
                    <a:pt x="9138" y="967"/>
                    <a:pt x="4486" y="0"/>
                    <a:pt x="4486" y="0"/>
                  </a:cubicBezTo>
                  <a:cubicBezTo>
                    <a:pt x="4486" y="2579"/>
                    <a:pt x="4486" y="2579"/>
                    <a:pt x="4486" y="2579"/>
                  </a:cubicBezTo>
                  <a:cubicBezTo>
                    <a:pt x="3821" y="2579"/>
                    <a:pt x="3655" y="2417"/>
                    <a:pt x="3655" y="2417"/>
                  </a:cubicBezTo>
                  <a:cubicBezTo>
                    <a:pt x="3655" y="2417"/>
                    <a:pt x="3489" y="1611"/>
                    <a:pt x="2824" y="1611"/>
                  </a:cubicBezTo>
                  <a:cubicBezTo>
                    <a:pt x="2824" y="1611"/>
                    <a:pt x="2326" y="1611"/>
                    <a:pt x="1827" y="1611"/>
                  </a:cubicBezTo>
                  <a:cubicBezTo>
                    <a:pt x="166" y="1611"/>
                    <a:pt x="0" y="3385"/>
                    <a:pt x="0" y="3385"/>
                  </a:cubicBezTo>
                  <a:cubicBezTo>
                    <a:pt x="0" y="4191"/>
                    <a:pt x="0" y="4191"/>
                    <a:pt x="0" y="4191"/>
                  </a:cubicBezTo>
                  <a:cubicBezTo>
                    <a:pt x="0" y="4191"/>
                    <a:pt x="-166" y="10155"/>
                    <a:pt x="7643" y="14829"/>
                  </a:cubicBezTo>
                  <a:cubicBezTo>
                    <a:pt x="7643" y="14829"/>
                    <a:pt x="8473" y="15635"/>
                    <a:pt x="9637" y="15635"/>
                  </a:cubicBezTo>
                  <a:cubicBezTo>
                    <a:pt x="9637" y="16602"/>
                    <a:pt x="9637" y="16602"/>
                    <a:pt x="9637" y="16602"/>
                  </a:cubicBezTo>
                  <a:cubicBezTo>
                    <a:pt x="9637" y="16602"/>
                    <a:pt x="8806" y="16441"/>
                    <a:pt x="8806" y="16925"/>
                  </a:cubicBezTo>
                  <a:cubicBezTo>
                    <a:pt x="8806" y="17570"/>
                    <a:pt x="9637" y="17408"/>
                    <a:pt x="9637" y="17408"/>
                  </a:cubicBezTo>
                  <a:cubicBezTo>
                    <a:pt x="9637" y="18376"/>
                    <a:pt x="9637" y="18376"/>
                    <a:pt x="9637" y="18376"/>
                  </a:cubicBezTo>
                  <a:cubicBezTo>
                    <a:pt x="9637" y="18376"/>
                    <a:pt x="9470" y="19182"/>
                    <a:pt x="8972" y="19182"/>
                  </a:cubicBezTo>
                  <a:cubicBezTo>
                    <a:pt x="8972" y="19988"/>
                    <a:pt x="7975" y="19988"/>
                    <a:pt x="7975" y="19988"/>
                  </a:cubicBezTo>
                  <a:cubicBezTo>
                    <a:pt x="7975" y="19988"/>
                    <a:pt x="7144" y="20149"/>
                    <a:pt x="7144" y="20794"/>
                  </a:cubicBezTo>
                  <a:cubicBezTo>
                    <a:pt x="7144" y="20794"/>
                    <a:pt x="6978" y="21599"/>
                    <a:pt x="7975" y="21599"/>
                  </a:cubicBezTo>
                  <a:cubicBezTo>
                    <a:pt x="9304" y="21599"/>
                    <a:pt x="13126" y="21599"/>
                    <a:pt x="13126" y="21599"/>
                  </a:cubicBezTo>
                  <a:cubicBezTo>
                    <a:pt x="13957" y="21599"/>
                    <a:pt x="14123" y="20794"/>
                    <a:pt x="14123" y="20794"/>
                  </a:cubicBezTo>
                  <a:cubicBezTo>
                    <a:pt x="14123" y="20794"/>
                    <a:pt x="14123" y="19988"/>
                    <a:pt x="13126" y="19988"/>
                  </a:cubicBezTo>
                  <a:cubicBezTo>
                    <a:pt x="12295" y="19988"/>
                    <a:pt x="12295" y="19020"/>
                    <a:pt x="12295" y="19020"/>
                  </a:cubicBezTo>
                  <a:cubicBezTo>
                    <a:pt x="12295" y="19020"/>
                    <a:pt x="11464" y="19182"/>
                    <a:pt x="11464" y="18376"/>
                  </a:cubicBezTo>
                  <a:cubicBezTo>
                    <a:pt x="11464" y="17408"/>
                    <a:pt x="11464" y="17408"/>
                    <a:pt x="11464" y="17408"/>
                  </a:cubicBezTo>
                  <a:cubicBezTo>
                    <a:pt x="11464" y="17408"/>
                    <a:pt x="12295" y="17570"/>
                    <a:pt x="12295" y="16925"/>
                  </a:cubicBezTo>
                  <a:cubicBezTo>
                    <a:pt x="12295" y="16441"/>
                    <a:pt x="11464" y="16602"/>
                    <a:pt x="11464" y="16602"/>
                  </a:cubicBezTo>
                  <a:cubicBezTo>
                    <a:pt x="11464" y="15635"/>
                    <a:pt x="11464" y="15635"/>
                    <a:pt x="11464" y="15635"/>
                  </a:cubicBezTo>
                  <a:cubicBezTo>
                    <a:pt x="12295" y="15635"/>
                    <a:pt x="12960" y="15313"/>
                    <a:pt x="13624" y="14829"/>
                  </a:cubicBezTo>
                  <a:close/>
                  <a:moveTo>
                    <a:pt x="16781" y="3385"/>
                  </a:moveTo>
                  <a:cubicBezTo>
                    <a:pt x="16947" y="3385"/>
                    <a:pt x="17612" y="3385"/>
                    <a:pt x="17612" y="3385"/>
                  </a:cubicBezTo>
                  <a:cubicBezTo>
                    <a:pt x="18443" y="3385"/>
                    <a:pt x="18609" y="2579"/>
                    <a:pt x="18609" y="2579"/>
                  </a:cubicBezTo>
                  <a:cubicBezTo>
                    <a:pt x="19440" y="2579"/>
                    <a:pt x="19440" y="3385"/>
                    <a:pt x="19440" y="3385"/>
                  </a:cubicBezTo>
                  <a:cubicBezTo>
                    <a:pt x="19440" y="4191"/>
                    <a:pt x="19440" y="4191"/>
                    <a:pt x="19440" y="4191"/>
                  </a:cubicBezTo>
                  <a:cubicBezTo>
                    <a:pt x="19440" y="4191"/>
                    <a:pt x="19107" y="7576"/>
                    <a:pt x="14953" y="11444"/>
                  </a:cubicBezTo>
                  <a:cubicBezTo>
                    <a:pt x="15950" y="9832"/>
                    <a:pt x="16781" y="6125"/>
                    <a:pt x="16781" y="3385"/>
                  </a:cubicBezTo>
                  <a:close/>
                  <a:moveTo>
                    <a:pt x="5981" y="11605"/>
                  </a:moveTo>
                  <a:cubicBezTo>
                    <a:pt x="1661" y="7737"/>
                    <a:pt x="1495" y="4352"/>
                    <a:pt x="1495" y="4352"/>
                  </a:cubicBezTo>
                  <a:cubicBezTo>
                    <a:pt x="1495" y="3546"/>
                    <a:pt x="1495" y="3546"/>
                    <a:pt x="1495" y="3546"/>
                  </a:cubicBezTo>
                  <a:cubicBezTo>
                    <a:pt x="1495" y="3546"/>
                    <a:pt x="1495" y="2579"/>
                    <a:pt x="2326" y="2579"/>
                  </a:cubicBezTo>
                  <a:cubicBezTo>
                    <a:pt x="2326" y="2579"/>
                    <a:pt x="2326" y="3546"/>
                    <a:pt x="3323" y="3546"/>
                  </a:cubicBezTo>
                  <a:cubicBezTo>
                    <a:pt x="3323" y="3546"/>
                    <a:pt x="3987" y="3546"/>
                    <a:pt x="4153" y="3546"/>
                  </a:cubicBezTo>
                  <a:cubicBezTo>
                    <a:pt x="4153" y="6286"/>
                    <a:pt x="4984" y="9994"/>
                    <a:pt x="5981" y="11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tIns="22860" rIns="22860" bIns="22860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0" name="AutoShape 10"/>
            <p:cNvSpPr/>
            <p:nvPr/>
          </p:nvSpPr>
          <p:spPr bwMode="auto">
            <a:xfrm>
              <a:off x="6128544" y="2303463"/>
              <a:ext cx="1605756" cy="1359694"/>
            </a:xfrm>
            <a:custGeom>
              <a:avLst/>
              <a:gdLst>
                <a:gd name="T0" fmla="*/ 1605756 w 21600"/>
                <a:gd name="T1" fmla="*/ 1359694 h 21600"/>
                <a:gd name="T2" fmla="*/ 1605756 w 21600"/>
                <a:gd name="T3" fmla="*/ 1359694 h 21600"/>
                <a:gd name="T4" fmla="*/ 1605756 w 21600"/>
                <a:gd name="T5" fmla="*/ 1359694 h 21600"/>
                <a:gd name="T6" fmla="*/ 1605756 w 21600"/>
                <a:gd name="T7" fmla="*/ 13596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292"/>
                  </a:moveTo>
                  <a:cubicBezTo>
                    <a:pt x="562" y="0"/>
                    <a:pt x="562" y="0"/>
                    <a:pt x="562" y="0"/>
                  </a:cubicBezTo>
                  <a:cubicBezTo>
                    <a:pt x="9216" y="498"/>
                    <a:pt x="17026" y="5981"/>
                    <a:pt x="21599" y="14538"/>
                  </a:cubicBezTo>
                  <a:cubicBezTo>
                    <a:pt x="12031" y="21599"/>
                    <a:pt x="12031" y="21599"/>
                    <a:pt x="12031" y="21599"/>
                  </a:cubicBezTo>
                  <a:cubicBezTo>
                    <a:pt x="9498" y="16864"/>
                    <a:pt x="5065" y="13624"/>
                    <a:pt x="0" y="13292"/>
                  </a:cubicBezTo>
                  <a:close/>
                </a:path>
              </a:pathLst>
            </a:custGeom>
            <a:solidFill>
              <a:srgbClr val="99CD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tIns="22860" rIns="22860" bIns="22860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1" name="AutoShape 11"/>
            <p:cNvSpPr/>
            <p:nvPr/>
          </p:nvSpPr>
          <p:spPr bwMode="auto">
            <a:xfrm>
              <a:off x="4434682" y="4876007"/>
              <a:ext cx="1604963" cy="1345406"/>
            </a:xfrm>
            <a:custGeom>
              <a:avLst/>
              <a:gdLst>
                <a:gd name="T0" fmla="*/ 1604963 w 21600"/>
                <a:gd name="T1" fmla="*/ 1345406 h 21600"/>
                <a:gd name="T2" fmla="*/ 1604963 w 21600"/>
                <a:gd name="T3" fmla="*/ 1345406 h 21600"/>
                <a:gd name="T4" fmla="*/ 1604963 w 21600"/>
                <a:gd name="T5" fmla="*/ 1345406 h 21600"/>
                <a:gd name="T6" fmla="*/ 1604963 w 21600"/>
                <a:gd name="T7" fmla="*/ 134540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8152"/>
                  </a:moveTo>
                  <a:cubicBezTo>
                    <a:pt x="21248" y="21599"/>
                    <a:pt x="21248" y="21599"/>
                    <a:pt x="21248" y="21599"/>
                  </a:cubicBezTo>
                  <a:cubicBezTo>
                    <a:pt x="12664" y="21347"/>
                    <a:pt x="4714" y="16052"/>
                    <a:pt x="0" y="7480"/>
                  </a:cubicBezTo>
                  <a:cubicBezTo>
                    <a:pt x="9357" y="0"/>
                    <a:pt x="9357" y="0"/>
                    <a:pt x="9357" y="0"/>
                  </a:cubicBezTo>
                  <a:cubicBezTo>
                    <a:pt x="12031" y="4790"/>
                    <a:pt x="16463" y="7984"/>
                    <a:pt x="21599" y="8152"/>
                  </a:cubicBezTo>
                  <a:close/>
                </a:path>
              </a:pathLst>
            </a:custGeom>
            <a:solidFill>
              <a:srgbClr val="44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tIns="22860" rIns="22860" bIns="22860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2" name="AutoShape 12"/>
            <p:cNvSpPr/>
            <p:nvPr/>
          </p:nvSpPr>
          <p:spPr bwMode="auto">
            <a:xfrm>
              <a:off x="5049838" y="2725738"/>
              <a:ext cx="434975" cy="431800"/>
            </a:xfrm>
            <a:custGeom>
              <a:avLst/>
              <a:gdLst>
                <a:gd name="T0" fmla="*/ 434975 w 21600"/>
                <a:gd name="T1" fmla="*/ 431800 h 21600"/>
                <a:gd name="T2" fmla="*/ 434975 w 21600"/>
                <a:gd name="T3" fmla="*/ 431800 h 21600"/>
                <a:gd name="T4" fmla="*/ 434975 w 21600"/>
                <a:gd name="T5" fmla="*/ 431800 h 21600"/>
                <a:gd name="T6" fmla="*/ 434975 w 21600"/>
                <a:gd name="T7" fmla="*/ 4318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59" y="0"/>
                    <a:pt x="0" y="4859"/>
                    <a:pt x="0" y="10800"/>
                  </a:cubicBezTo>
                  <a:cubicBezTo>
                    <a:pt x="0" y="16739"/>
                    <a:pt x="4859" y="21600"/>
                    <a:pt x="10800" y="21600"/>
                  </a:cubicBezTo>
                  <a:cubicBezTo>
                    <a:pt x="16740" y="21600"/>
                    <a:pt x="21599" y="16739"/>
                    <a:pt x="21599" y="10800"/>
                  </a:cubicBezTo>
                  <a:cubicBezTo>
                    <a:pt x="21599" y="4859"/>
                    <a:pt x="16740" y="0"/>
                    <a:pt x="10800" y="0"/>
                  </a:cubicBezTo>
                  <a:close/>
                  <a:moveTo>
                    <a:pt x="14939" y="4320"/>
                  </a:moveTo>
                  <a:cubicBezTo>
                    <a:pt x="15659" y="3779"/>
                    <a:pt x="15659" y="3779"/>
                    <a:pt x="15659" y="3779"/>
                  </a:cubicBezTo>
                  <a:cubicBezTo>
                    <a:pt x="15659" y="3779"/>
                    <a:pt x="15299" y="3059"/>
                    <a:pt x="15480" y="2519"/>
                  </a:cubicBezTo>
                  <a:cubicBezTo>
                    <a:pt x="15659" y="2519"/>
                    <a:pt x="16379" y="2879"/>
                    <a:pt x="16919" y="3599"/>
                  </a:cubicBezTo>
                  <a:cubicBezTo>
                    <a:pt x="16559" y="5219"/>
                    <a:pt x="15480" y="5039"/>
                    <a:pt x="15480" y="5039"/>
                  </a:cubicBezTo>
                  <a:cubicBezTo>
                    <a:pt x="15480" y="5039"/>
                    <a:pt x="14759" y="5039"/>
                    <a:pt x="14939" y="4320"/>
                  </a:cubicBezTo>
                  <a:close/>
                  <a:moveTo>
                    <a:pt x="8459" y="13859"/>
                  </a:moveTo>
                  <a:cubicBezTo>
                    <a:pt x="8280" y="14039"/>
                    <a:pt x="8100" y="14579"/>
                    <a:pt x="7919" y="15120"/>
                  </a:cubicBezTo>
                  <a:cubicBezTo>
                    <a:pt x="7740" y="15479"/>
                    <a:pt x="7560" y="15659"/>
                    <a:pt x="7379" y="15839"/>
                  </a:cubicBezTo>
                  <a:cubicBezTo>
                    <a:pt x="7020" y="16019"/>
                    <a:pt x="7020" y="16380"/>
                    <a:pt x="7020" y="16380"/>
                  </a:cubicBezTo>
                  <a:cubicBezTo>
                    <a:pt x="6840" y="17099"/>
                    <a:pt x="6840" y="17099"/>
                    <a:pt x="6840" y="17099"/>
                  </a:cubicBezTo>
                  <a:cubicBezTo>
                    <a:pt x="6840" y="17099"/>
                    <a:pt x="7020" y="17819"/>
                    <a:pt x="7199" y="17999"/>
                  </a:cubicBezTo>
                  <a:cubicBezTo>
                    <a:pt x="7199" y="18359"/>
                    <a:pt x="6660" y="19800"/>
                    <a:pt x="6660" y="19800"/>
                  </a:cubicBezTo>
                  <a:cubicBezTo>
                    <a:pt x="6119" y="19619"/>
                    <a:pt x="5939" y="19080"/>
                    <a:pt x="5760" y="18719"/>
                  </a:cubicBezTo>
                  <a:cubicBezTo>
                    <a:pt x="5760" y="18359"/>
                    <a:pt x="5400" y="18179"/>
                    <a:pt x="5579" y="17819"/>
                  </a:cubicBezTo>
                  <a:cubicBezTo>
                    <a:pt x="5579" y="17280"/>
                    <a:pt x="5219" y="17099"/>
                    <a:pt x="5040" y="16920"/>
                  </a:cubicBezTo>
                  <a:cubicBezTo>
                    <a:pt x="4859" y="16560"/>
                    <a:pt x="4679" y="16199"/>
                    <a:pt x="4679" y="16019"/>
                  </a:cubicBezTo>
                  <a:cubicBezTo>
                    <a:pt x="4679" y="15839"/>
                    <a:pt x="4140" y="15479"/>
                    <a:pt x="4140" y="15479"/>
                  </a:cubicBezTo>
                  <a:cubicBezTo>
                    <a:pt x="4140" y="15479"/>
                    <a:pt x="3240" y="14940"/>
                    <a:pt x="3059" y="14759"/>
                  </a:cubicBezTo>
                  <a:cubicBezTo>
                    <a:pt x="2880" y="14579"/>
                    <a:pt x="2700" y="13859"/>
                    <a:pt x="2700" y="13499"/>
                  </a:cubicBezTo>
                  <a:cubicBezTo>
                    <a:pt x="2700" y="13139"/>
                    <a:pt x="2880" y="12239"/>
                    <a:pt x="2880" y="12239"/>
                  </a:cubicBezTo>
                  <a:cubicBezTo>
                    <a:pt x="2880" y="12239"/>
                    <a:pt x="3240" y="11879"/>
                    <a:pt x="3059" y="11700"/>
                  </a:cubicBezTo>
                  <a:cubicBezTo>
                    <a:pt x="2700" y="11519"/>
                    <a:pt x="2700" y="10800"/>
                    <a:pt x="2700" y="10800"/>
                  </a:cubicBezTo>
                  <a:cubicBezTo>
                    <a:pt x="2339" y="10439"/>
                    <a:pt x="2339" y="10439"/>
                    <a:pt x="2339" y="10439"/>
                  </a:cubicBezTo>
                  <a:cubicBezTo>
                    <a:pt x="2339" y="10439"/>
                    <a:pt x="1980" y="9900"/>
                    <a:pt x="1800" y="9720"/>
                  </a:cubicBezTo>
                  <a:cubicBezTo>
                    <a:pt x="1800" y="9359"/>
                    <a:pt x="1800" y="9179"/>
                    <a:pt x="1980" y="8999"/>
                  </a:cubicBezTo>
                  <a:cubicBezTo>
                    <a:pt x="1980" y="8820"/>
                    <a:pt x="1800" y="8280"/>
                    <a:pt x="1800" y="8099"/>
                  </a:cubicBezTo>
                  <a:cubicBezTo>
                    <a:pt x="3599" y="3599"/>
                    <a:pt x="6660" y="2699"/>
                    <a:pt x="6660" y="2699"/>
                  </a:cubicBezTo>
                  <a:cubicBezTo>
                    <a:pt x="6840" y="3599"/>
                    <a:pt x="6840" y="3599"/>
                    <a:pt x="6840" y="3599"/>
                  </a:cubicBezTo>
                  <a:cubicBezTo>
                    <a:pt x="6840" y="3599"/>
                    <a:pt x="6300" y="3779"/>
                    <a:pt x="6119" y="3779"/>
                  </a:cubicBezTo>
                  <a:cubicBezTo>
                    <a:pt x="5760" y="3599"/>
                    <a:pt x="5579" y="3599"/>
                    <a:pt x="5579" y="3599"/>
                  </a:cubicBezTo>
                  <a:cubicBezTo>
                    <a:pt x="5219" y="4140"/>
                    <a:pt x="5219" y="4140"/>
                    <a:pt x="5219" y="4140"/>
                  </a:cubicBezTo>
                  <a:cubicBezTo>
                    <a:pt x="5219" y="4140"/>
                    <a:pt x="5040" y="4499"/>
                    <a:pt x="5040" y="4679"/>
                  </a:cubicBezTo>
                  <a:cubicBezTo>
                    <a:pt x="5040" y="4859"/>
                    <a:pt x="5219" y="5219"/>
                    <a:pt x="5219" y="5219"/>
                  </a:cubicBezTo>
                  <a:cubicBezTo>
                    <a:pt x="5219" y="5219"/>
                    <a:pt x="5760" y="5219"/>
                    <a:pt x="5760" y="5039"/>
                  </a:cubicBezTo>
                  <a:cubicBezTo>
                    <a:pt x="5760" y="4859"/>
                    <a:pt x="5760" y="4679"/>
                    <a:pt x="5760" y="4679"/>
                  </a:cubicBezTo>
                  <a:cubicBezTo>
                    <a:pt x="5579" y="4320"/>
                    <a:pt x="5579" y="4320"/>
                    <a:pt x="5579" y="4320"/>
                  </a:cubicBezTo>
                  <a:cubicBezTo>
                    <a:pt x="5579" y="4320"/>
                    <a:pt x="6119" y="4140"/>
                    <a:pt x="7199" y="4320"/>
                  </a:cubicBezTo>
                  <a:cubicBezTo>
                    <a:pt x="8459" y="4320"/>
                    <a:pt x="7919" y="5219"/>
                    <a:pt x="8459" y="5399"/>
                  </a:cubicBezTo>
                  <a:cubicBezTo>
                    <a:pt x="8999" y="5580"/>
                    <a:pt x="8100" y="6299"/>
                    <a:pt x="7919" y="6659"/>
                  </a:cubicBezTo>
                  <a:cubicBezTo>
                    <a:pt x="7740" y="7019"/>
                    <a:pt x="7379" y="6119"/>
                    <a:pt x="7379" y="6119"/>
                  </a:cubicBezTo>
                  <a:cubicBezTo>
                    <a:pt x="7379" y="6119"/>
                    <a:pt x="7740" y="5759"/>
                    <a:pt x="7199" y="5759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199" y="6839"/>
                    <a:pt x="7020" y="7019"/>
                  </a:cubicBezTo>
                  <a:cubicBezTo>
                    <a:pt x="7020" y="7199"/>
                    <a:pt x="7020" y="7199"/>
                    <a:pt x="6840" y="7739"/>
                  </a:cubicBezTo>
                  <a:cubicBezTo>
                    <a:pt x="6479" y="8280"/>
                    <a:pt x="6119" y="8640"/>
                    <a:pt x="6119" y="8640"/>
                  </a:cubicBezTo>
                  <a:cubicBezTo>
                    <a:pt x="6119" y="8640"/>
                    <a:pt x="5760" y="8460"/>
                    <a:pt x="5939" y="8820"/>
                  </a:cubicBezTo>
                  <a:cubicBezTo>
                    <a:pt x="6119" y="9179"/>
                    <a:pt x="5939" y="9720"/>
                    <a:pt x="5939" y="9900"/>
                  </a:cubicBezTo>
                  <a:cubicBezTo>
                    <a:pt x="5939" y="10260"/>
                    <a:pt x="5219" y="9720"/>
                    <a:pt x="5219" y="9179"/>
                  </a:cubicBezTo>
                  <a:cubicBezTo>
                    <a:pt x="5040" y="8640"/>
                    <a:pt x="4499" y="9179"/>
                    <a:pt x="4319" y="9179"/>
                  </a:cubicBezTo>
                  <a:cubicBezTo>
                    <a:pt x="4140" y="9179"/>
                    <a:pt x="3780" y="8999"/>
                    <a:pt x="3780" y="8820"/>
                  </a:cubicBezTo>
                  <a:cubicBezTo>
                    <a:pt x="3599" y="8640"/>
                    <a:pt x="2700" y="9359"/>
                    <a:pt x="2520" y="9359"/>
                  </a:cubicBezTo>
                  <a:cubicBezTo>
                    <a:pt x="2339" y="9540"/>
                    <a:pt x="2339" y="9900"/>
                    <a:pt x="2700" y="9720"/>
                  </a:cubicBezTo>
                  <a:cubicBezTo>
                    <a:pt x="3059" y="9540"/>
                    <a:pt x="3420" y="9720"/>
                    <a:pt x="3420" y="10079"/>
                  </a:cubicBezTo>
                  <a:cubicBezTo>
                    <a:pt x="3240" y="10439"/>
                    <a:pt x="2880" y="10260"/>
                    <a:pt x="2880" y="10439"/>
                  </a:cubicBezTo>
                  <a:cubicBezTo>
                    <a:pt x="3059" y="10800"/>
                    <a:pt x="3420" y="10980"/>
                    <a:pt x="3420" y="11339"/>
                  </a:cubicBezTo>
                  <a:cubicBezTo>
                    <a:pt x="3599" y="11700"/>
                    <a:pt x="4499" y="11339"/>
                    <a:pt x="4859" y="11160"/>
                  </a:cubicBezTo>
                  <a:cubicBezTo>
                    <a:pt x="5040" y="11160"/>
                    <a:pt x="5939" y="10980"/>
                    <a:pt x="5939" y="11339"/>
                  </a:cubicBezTo>
                  <a:cubicBezTo>
                    <a:pt x="6119" y="11700"/>
                    <a:pt x="7020" y="11879"/>
                    <a:pt x="7379" y="11879"/>
                  </a:cubicBezTo>
                  <a:cubicBezTo>
                    <a:pt x="7740" y="12059"/>
                    <a:pt x="8280" y="12059"/>
                    <a:pt x="8819" y="12420"/>
                  </a:cubicBezTo>
                  <a:cubicBezTo>
                    <a:pt x="9179" y="12960"/>
                    <a:pt x="8459" y="13679"/>
                    <a:pt x="8459" y="13859"/>
                  </a:cubicBezTo>
                  <a:close/>
                  <a:moveTo>
                    <a:pt x="10619" y="2519"/>
                  </a:moveTo>
                  <a:cubicBezTo>
                    <a:pt x="10439" y="3059"/>
                    <a:pt x="9719" y="3599"/>
                    <a:pt x="9900" y="3779"/>
                  </a:cubicBezTo>
                  <a:cubicBezTo>
                    <a:pt x="9900" y="3959"/>
                    <a:pt x="9900" y="4859"/>
                    <a:pt x="9179" y="4140"/>
                  </a:cubicBezTo>
                  <a:cubicBezTo>
                    <a:pt x="8459" y="3419"/>
                    <a:pt x="7740" y="3239"/>
                    <a:pt x="7919" y="2699"/>
                  </a:cubicBezTo>
                  <a:cubicBezTo>
                    <a:pt x="7919" y="2519"/>
                    <a:pt x="8639" y="2519"/>
                    <a:pt x="8639" y="2339"/>
                  </a:cubicBezTo>
                  <a:cubicBezTo>
                    <a:pt x="9539" y="1259"/>
                    <a:pt x="11159" y="1439"/>
                    <a:pt x="11339" y="1799"/>
                  </a:cubicBezTo>
                  <a:cubicBezTo>
                    <a:pt x="10979" y="2159"/>
                    <a:pt x="10619" y="1979"/>
                    <a:pt x="10619" y="2519"/>
                  </a:cubicBezTo>
                  <a:close/>
                  <a:moveTo>
                    <a:pt x="19259" y="11160"/>
                  </a:moveTo>
                  <a:cubicBezTo>
                    <a:pt x="19259" y="11160"/>
                    <a:pt x="19619" y="11700"/>
                    <a:pt x="20160" y="11700"/>
                  </a:cubicBezTo>
                  <a:cubicBezTo>
                    <a:pt x="19800" y="15659"/>
                    <a:pt x="16559" y="18359"/>
                    <a:pt x="16559" y="18359"/>
                  </a:cubicBezTo>
                  <a:cubicBezTo>
                    <a:pt x="16019" y="17819"/>
                    <a:pt x="16199" y="17280"/>
                    <a:pt x="16199" y="17280"/>
                  </a:cubicBezTo>
                  <a:cubicBezTo>
                    <a:pt x="16379" y="16560"/>
                    <a:pt x="16379" y="16560"/>
                    <a:pt x="16379" y="16560"/>
                  </a:cubicBezTo>
                  <a:cubicBezTo>
                    <a:pt x="16379" y="15300"/>
                    <a:pt x="16379" y="15300"/>
                    <a:pt x="16379" y="15300"/>
                  </a:cubicBezTo>
                  <a:cubicBezTo>
                    <a:pt x="16379" y="15300"/>
                    <a:pt x="16379" y="13859"/>
                    <a:pt x="15120" y="14579"/>
                  </a:cubicBezTo>
                  <a:cubicBezTo>
                    <a:pt x="13859" y="14940"/>
                    <a:pt x="14399" y="14940"/>
                    <a:pt x="12959" y="14940"/>
                  </a:cubicBezTo>
                  <a:cubicBezTo>
                    <a:pt x="11519" y="15120"/>
                    <a:pt x="11879" y="12059"/>
                    <a:pt x="11879" y="12059"/>
                  </a:cubicBezTo>
                  <a:cubicBezTo>
                    <a:pt x="11879" y="7739"/>
                    <a:pt x="15120" y="10980"/>
                    <a:pt x="15120" y="10980"/>
                  </a:cubicBezTo>
                  <a:cubicBezTo>
                    <a:pt x="17099" y="12420"/>
                    <a:pt x="17459" y="10079"/>
                    <a:pt x="17459" y="10079"/>
                  </a:cubicBezTo>
                  <a:cubicBezTo>
                    <a:pt x="18719" y="9540"/>
                    <a:pt x="18719" y="9540"/>
                    <a:pt x="18719" y="9540"/>
                  </a:cubicBezTo>
                  <a:cubicBezTo>
                    <a:pt x="18899" y="8820"/>
                    <a:pt x="18899" y="8820"/>
                    <a:pt x="18899" y="8820"/>
                  </a:cubicBezTo>
                  <a:cubicBezTo>
                    <a:pt x="18719" y="7919"/>
                    <a:pt x="18719" y="7919"/>
                    <a:pt x="18719" y="7919"/>
                  </a:cubicBezTo>
                  <a:cubicBezTo>
                    <a:pt x="16740" y="7019"/>
                    <a:pt x="16740" y="7019"/>
                    <a:pt x="16740" y="7019"/>
                  </a:cubicBezTo>
                  <a:cubicBezTo>
                    <a:pt x="16740" y="7019"/>
                    <a:pt x="16379" y="7739"/>
                    <a:pt x="16919" y="8640"/>
                  </a:cubicBezTo>
                  <a:cubicBezTo>
                    <a:pt x="16919" y="8640"/>
                    <a:pt x="16740" y="9540"/>
                    <a:pt x="16379" y="9359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59" y="8460"/>
                    <a:pt x="14219" y="8820"/>
                  </a:cubicBezTo>
                  <a:cubicBezTo>
                    <a:pt x="13499" y="9359"/>
                    <a:pt x="12419" y="8820"/>
                    <a:pt x="12419" y="8820"/>
                  </a:cubicBezTo>
                  <a:cubicBezTo>
                    <a:pt x="12419" y="8820"/>
                    <a:pt x="12419" y="8280"/>
                    <a:pt x="13139" y="7919"/>
                  </a:cubicBezTo>
                  <a:cubicBezTo>
                    <a:pt x="13679" y="7560"/>
                    <a:pt x="13679" y="7560"/>
                    <a:pt x="13679" y="7560"/>
                  </a:cubicBezTo>
                  <a:cubicBezTo>
                    <a:pt x="13679" y="7560"/>
                    <a:pt x="13499" y="6839"/>
                    <a:pt x="13679" y="6299"/>
                  </a:cubicBezTo>
                  <a:cubicBezTo>
                    <a:pt x="13859" y="5759"/>
                    <a:pt x="14039" y="6299"/>
                    <a:pt x="14579" y="5939"/>
                  </a:cubicBezTo>
                  <a:cubicBezTo>
                    <a:pt x="15120" y="5580"/>
                    <a:pt x="15480" y="6659"/>
                    <a:pt x="16199" y="6480"/>
                  </a:cubicBezTo>
                  <a:cubicBezTo>
                    <a:pt x="16919" y="6480"/>
                    <a:pt x="16559" y="6299"/>
                    <a:pt x="17099" y="5939"/>
                  </a:cubicBezTo>
                  <a:cubicBezTo>
                    <a:pt x="17639" y="5759"/>
                    <a:pt x="17999" y="6480"/>
                    <a:pt x="17999" y="6480"/>
                  </a:cubicBezTo>
                  <a:cubicBezTo>
                    <a:pt x="19079" y="6659"/>
                    <a:pt x="19079" y="6659"/>
                    <a:pt x="19079" y="6659"/>
                  </a:cubicBezTo>
                  <a:cubicBezTo>
                    <a:pt x="19079" y="6659"/>
                    <a:pt x="18899" y="5399"/>
                    <a:pt x="18899" y="5759"/>
                  </a:cubicBezTo>
                  <a:cubicBezTo>
                    <a:pt x="19619" y="6839"/>
                    <a:pt x="20519" y="9900"/>
                    <a:pt x="20160" y="10439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39" y="10260"/>
                    <a:pt x="18539" y="10260"/>
                    <a:pt x="18539" y="10260"/>
                  </a:cubicBezTo>
                  <a:lnTo>
                    <a:pt x="19259" y="11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tIns="22860" rIns="22860" bIns="22860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4" name="AutoShape 14"/>
            <p:cNvSpPr/>
            <p:nvPr/>
          </p:nvSpPr>
          <p:spPr bwMode="auto">
            <a:xfrm>
              <a:off x="5052219" y="3244057"/>
              <a:ext cx="2033588" cy="2035969"/>
            </a:xfrm>
            <a:custGeom>
              <a:avLst/>
              <a:gdLst>
                <a:gd name="T0" fmla="*/ 2033484 w 19679"/>
                <a:gd name="T1" fmla="*/ 2234713 h 19679"/>
                <a:gd name="T2" fmla="*/ 2033484 w 19679"/>
                <a:gd name="T3" fmla="*/ 2234713 h 19679"/>
                <a:gd name="T4" fmla="*/ 2033484 w 19679"/>
                <a:gd name="T5" fmla="*/ 2234713 h 19679"/>
                <a:gd name="T6" fmla="*/ 2033484 w 19679"/>
                <a:gd name="T7" fmla="*/ 223471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tIns="22860" rIns="22860" bIns="22860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5" name="AutoShape 15"/>
            <p:cNvSpPr/>
            <p:nvPr/>
          </p:nvSpPr>
          <p:spPr bwMode="auto">
            <a:xfrm>
              <a:off x="4346575" y="4146550"/>
              <a:ext cx="357188" cy="297657"/>
            </a:xfrm>
            <a:custGeom>
              <a:avLst/>
              <a:gdLst>
                <a:gd name="T0" fmla="*/ 357188 w 21600"/>
                <a:gd name="T1" fmla="*/ 297657 h 21600"/>
                <a:gd name="T2" fmla="*/ 357188 w 21600"/>
                <a:gd name="T3" fmla="*/ 297657 h 21600"/>
                <a:gd name="T4" fmla="*/ 357188 w 21600"/>
                <a:gd name="T5" fmla="*/ 297657 h 21600"/>
                <a:gd name="T6" fmla="*/ 357188 w 21600"/>
                <a:gd name="T7" fmla="*/ 29765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599"/>
                    <a:pt x="20263" y="21599"/>
                  </a:cubicBezTo>
                  <a:lnTo>
                    <a:pt x="1348" y="21599"/>
                  </a:lnTo>
                  <a:cubicBezTo>
                    <a:pt x="981" y="21599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6" name="AutoShape 16"/>
            <p:cNvSpPr/>
            <p:nvPr/>
          </p:nvSpPr>
          <p:spPr bwMode="auto">
            <a:xfrm>
              <a:off x="6709569" y="2824957"/>
              <a:ext cx="357188" cy="297656"/>
            </a:xfrm>
            <a:custGeom>
              <a:avLst/>
              <a:gdLst>
                <a:gd name="T0" fmla="*/ 357188 w 21600"/>
                <a:gd name="T1" fmla="*/ 297642 h 21579"/>
                <a:gd name="T2" fmla="*/ 357188 w 21600"/>
                <a:gd name="T3" fmla="*/ 297642 h 21579"/>
                <a:gd name="T4" fmla="*/ 357188 w 21600"/>
                <a:gd name="T5" fmla="*/ 297642 h 21579"/>
                <a:gd name="T6" fmla="*/ 357188 w 21600"/>
                <a:gd name="T7" fmla="*/ 297642 h 215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1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7" name="AutoShape 17"/>
            <p:cNvSpPr/>
            <p:nvPr/>
          </p:nvSpPr>
          <p:spPr bwMode="auto">
            <a:xfrm>
              <a:off x="7439819" y="4090988"/>
              <a:ext cx="357188" cy="357982"/>
            </a:xfrm>
            <a:custGeom>
              <a:avLst/>
              <a:gdLst>
                <a:gd name="T0" fmla="*/ 357188 w 21600"/>
                <a:gd name="T1" fmla="*/ 357982 h 21600"/>
                <a:gd name="T2" fmla="*/ 357188 w 21600"/>
                <a:gd name="T3" fmla="*/ 357982 h 21600"/>
                <a:gd name="T4" fmla="*/ 357188 w 21600"/>
                <a:gd name="T5" fmla="*/ 357982 h 21600"/>
                <a:gd name="T6" fmla="*/ 357188 w 21600"/>
                <a:gd name="T7" fmla="*/ 3579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8" name="AutoShape 18"/>
            <p:cNvSpPr/>
            <p:nvPr/>
          </p:nvSpPr>
          <p:spPr bwMode="auto">
            <a:xfrm>
              <a:off x="5186363" y="5435600"/>
              <a:ext cx="355600" cy="355600"/>
            </a:xfrm>
            <a:custGeom>
              <a:avLst/>
              <a:gdLst>
                <a:gd name="T0" fmla="*/ 355600 w 21600"/>
                <a:gd name="T1" fmla="*/ 355600 h 21600"/>
                <a:gd name="T2" fmla="*/ 355600 w 21600"/>
                <a:gd name="T3" fmla="*/ 355600 h 21600"/>
                <a:gd name="T4" fmla="*/ 355600 w 21600"/>
                <a:gd name="T5" fmla="*/ 355600 h 21600"/>
                <a:gd name="T6" fmla="*/ 355600 w 21600"/>
                <a:gd name="T7" fmla="*/ 3556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897" y="0"/>
                  </a:moveTo>
                  <a:cubicBezTo>
                    <a:pt x="19649" y="0"/>
                    <a:pt x="20287" y="264"/>
                    <a:pt x="20812" y="796"/>
                  </a:cubicBezTo>
                  <a:cubicBezTo>
                    <a:pt x="21335" y="1321"/>
                    <a:pt x="21600" y="1962"/>
                    <a:pt x="21600" y="2711"/>
                  </a:cubicBezTo>
                  <a:lnTo>
                    <a:pt x="21600" y="18882"/>
                  </a:lnTo>
                  <a:cubicBezTo>
                    <a:pt x="21600" y="19267"/>
                    <a:pt x="21526" y="19623"/>
                    <a:pt x="21382" y="19952"/>
                  </a:cubicBezTo>
                  <a:cubicBezTo>
                    <a:pt x="21235" y="20281"/>
                    <a:pt x="21041" y="20563"/>
                    <a:pt x="20803" y="20804"/>
                  </a:cubicBezTo>
                  <a:cubicBezTo>
                    <a:pt x="20566" y="21042"/>
                    <a:pt x="20278" y="21232"/>
                    <a:pt x="19940" y="21376"/>
                  </a:cubicBezTo>
                  <a:cubicBezTo>
                    <a:pt x="19602" y="21523"/>
                    <a:pt x="19256" y="21594"/>
                    <a:pt x="18897" y="21594"/>
                  </a:cubicBezTo>
                  <a:lnTo>
                    <a:pt x="12065" y="21594"/>
                  </a:lnTo>
                  <a:lnTo>
                    <a:pt x="12065" y="12552"/>
                  </a:lnTo>
                  <a:lnTo>
                    <a:pt x="14486" y="12552"/>
                  </a:lnTo>
                  <a:cubicBezTo>
                    <a:pt x="14594" y="12552"/>
                    <a:pt x="14697" y="12516"/>
                    <a:pt x="14788" y="12440"/>
                  </a:cubicBezTo>
                  <a:cubicBezTo>
                    <a:pt x="14876" y="12367"/>
                    <a:pt x="14920" y="12267"/>
                    <a:pt x="14920" y="12143"/>
                  </a:cubicBezTo>
                  <a:lnTo>
                    <a:pt x="15088" y="9779"/>
                  </a:lnTo>
                  <a:cubicBezTo>
                    <a:pt x="15088" y="9649"/>
                    <a:pt x="15050" y="9538"/>
                    <a:pt x="14976" y="9444"/>
                  </a:cubicBezTo>
                  <a:cubicBezTo>
                    <a:pt x="14882" y="9350"/>
                    <a:pt x="14773" y="9303"/>
                    <a:pt x="14653" y="9303"/>
                  </a:cubicBezTo>
                  <a:lnTo>
                    <a:pt x="12065" y="9303"/>
                  </a:lnTo>
                  <a:lnTo>
                    <a:pt x="12065" y="8263"/>
                  </a:lnTo>
                  <a:cubicBezTo>
                    <a:pt x="12065" y="7878"/>
                    <a:pt x="12115" y="7622"/>
                    <a:pt x="12215" y="7496"/>
                  </a:cubicBezTo>
                  <a:cubicBezTo>
                    <a:pt x="12312" y="7370"/>
                    <a:pt x="12565" y="7308"/>
                    <a:pt x="12964" y="7308"/>
                  </a:cubicBezTo>
                  <a:cubicBezTo>
                    <a:pt x="13202" y="7308"/>
                    <a:pt x="13458" y="7326"/>
                    <a:pt x="13745" y="7367"/>
                  </a:cubicBezTo>
                  <a:cubicBezTo>
                    <a:pt x="14033" y="7405"/>
                    <a:pt x="14306" y="7455"/>
                    <a:pt x="14568" y="7520"/>
                  </a:cubicBezTo>
                  <a:cubicBezTo>
                    <a:pt x="14624" y="7520"/>
                    <a:pt x="14685" y="7514"/>
                    <a:pt x="14759" y="7499"/>
                  </a:cubicBezTo>
                  <a:cubicBezTo>
                    <a:pt x="14829" y="7484"/>
                    <a:pt x="14882" y="7458"/>
                    <a:pt x="14920" y="7423"/>
                  </a:cubicBezTo>
                  <a:cubicBezTo>
                    <a:pt x="15014" y="7367"/>
                    <a:pt x="15079" y="7264"/>
                    <a:pt x="15117" y="7114"/>
                  </a:cubicBezTo>
                  <a:lnTo>
                    <a:pt x="15437" y="4837"/>
                  </a:lnTo>
                  <a:cubicBezTo>
                    <a:pt x="15478" y="4564"/>
                    <a:pt x="15361" y="4403"/>
                    <a:pt x="15088" y="4347"/>
                  </a:cubicBezTo>
                  <a:cubicBezTo>
                    <a:pt x="14245" y="4112"/>
                    <a:pt x="13364" y="4000"/>
                    <a:pt x="12444" y="4009"/>
                  </a:cubicBezTo>
                  <a:cubicBezTo>
                    <a:pt x="9625" y="4009"/>
                    <a:pt x="8212" y="5384"/>
                    <a:pt x="8212" y="8128"/>
                  </a:cubicBezTo>
                  <a:lnTo>
                    <a:pt x="8212" y="9308"/>
                  </a:lnTo>
                  <a:lnTo>
                    <a:pt x="6764" y="9308"/>
                  </a:lnTo>
                  <a:cubicBezTo>
                    <a:pt x="6455" y="9308"/>
                    <a:pt x="6306" y="9458"/>
                    <a:pt x="6317" y="9758"/>
                  </a:cubicBezTo>
                  <a:lnTo>
                    <a:pt x="6317" y="12120"/>
                  </a:lnTo>
                  <a:cubicBezTo>
                    <a:pt x="6317" y="12234"/>
                    <a:pt x="6356" y="12334"/>
                    <a:pt x="6444" y="12425"/>
                  </a:cubicBezTo>
                  <a:cubicBezTo>
                    <a:pt x="6526" y="12514"/>
                    <a:pt x="6632" y="12558"/>
                    <a:pt x="6764" y="12558"/>
                  </a:cubicBezTo>
                  <a:lnTo>
                    <a:pt x="8212" y="12558"/>
                  </a:lnTo>
                  <a:lnTo>
                    <a:pt x="8212" y="21599"/>
                  </a:lnTo>
                  <a:lnTo>
                    <a:pt x="2684" y="21599"/>
                  </a:lnTo>
                  <a:cubicBezTo>
                    <a:pt x="2320" y="21599"/>
                    <a:pt x="1973" y="21529"/>
                    <a:pt x="1647" y="21382"/>
                  </a:cubicBezTo>
                  <a:cubicBezTo>
                    <a:pt x="1321" y="21238"/>
                    <a:pt x="1033" y="21047"/>
                    <a:pt x="795" y="20809"/>
                  </a:cubicBezTo>
                  <a:cubicBezTo>
                    <a:pt x="558" y="20569"/>
                    <a:pt x="364" y="20287"/>
                    <a:pt x="220" y="19957"/>
                  </a:cubicBezTo>
                  <a:cubicBezTo>
                    <a:pt x="76" y="19628"/>
                    <a:pt x="0" y="19273"/>
                    <a:pt x="0" y="18888"/>
                  </a:cubicBezTo>
                  <a:lnTo>
                    <a:pt x="0" y="2717"/>
                  </a:lnTo>
                  <a:cubicBezTo>
                    <a:pt x="0" y="2352"/>
                    <a:pt x="76" y="2000"/>
                    <a:pt x="220" y="1662"/>
                  </a:cubicBezTo>
                  <a:cubicBezTo>
                    <a:pt x="364" y="1327"/>
                    <a:pt x="558" y="1036"/>
                    <a:pt x="795" y="801"/>
                  </a:cubicBezTo>
                  <a:cubicBezTo>
                    <a:pt x="1033" y="557"/>
                    <a:pt x="1321" y="369"/>
                    <a:pt x="1647" y="222"/>
                  </a:cubicBezTo>
                  <a:cubicBezTo>
                    <a:pt x="1973" y="75"/>
                    <a:pt x="2320" y="5"/>
                    <a:pt x="2684" y="5"/>
                  </a:cubicBezTo>
                  <a:lnTo>
                    <a:pt x="18897" y="5"/>
                  </a:lnTo>
                  <a:lnTo>
                    <a:pt x="18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  <p:sp>
          <p:nvSpPr>
            <p:cNvPr id="25619" name="AutoShape 19"/>
            <p:cNvSpPr/>
            <p:nvPr/>
          </p:nvSpPr>
          <p:spPr bwMode="auto">
            <a:xfrm>
              <a:off x="5699125" y="3956050"/>
              <a:ext cx="762000" cy="635000"/>
            </a:xfrm>
            <a:custGeom>
              <a:avLst/>
              <a:gdLst>
                <a:gd name="T0" fmla="*/ 762000 w 21600"/>
                <a:gd name="T1" fmla="*/ 635000 h 21600"/>
                <a:gd name="T2" fmla="*/ 762000 w 21600"/>
                <a:gd name="T3" fmla="*/ 635000 h 21600"/>
                <a:gd name="T4" fmla="*/ 762000 w 21600"/>
                <a:gd name="T5" fmla="*/ 635000 h 21600"/>
                <a:gd name="T6" fmla="*/ 762000 w 21600"/>
                <a:gd name="T7" fmla="*/ 6350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3" y="161"/>
                    <a:pt x="21205" y="478"/>
                  </a:cubicBezTo>
                  <a:cubicBezTo>
                    <a:pt x="21467" y="798"/>
                    <a:pt x="21600" y="1177"/>
                    <a:pt x="21600" y="1618"/>
                  </a:cubicBezTo>
                  <a:lnTo>
                    <a:pt x="21600" y="19981"/>
                  </a:lnTo>
                  <a:cubicBezTo>
                    <a:pt x="21600" y="20422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38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78"/>
                  </a:cubicBezTo>
                  <a:cubicBezTo>
                    <a:pt x="663" y="161"/>
                    <a:pt x="981" y="0"/>
                    <a:pt x="1346" y="0"/>
                  </a:cubicBezTo>
                  <a:lnTo>
                    <a:pt x="20263" y="0"/>
                  </a:lnTo>
                  <a:close/>
                  <a:moveTo>
                    <a:pt x="4051" y="2170"/>
                  </a:moveTo>
                  <a:cubicBezTo>
                    <a:pt x="4051" y="2020"/>
                    <a:pt x="4010" y="1891"/>
                    <a:pt x="3924" y="1782"/>
                  </a:cubicBezTo>
                  <a:cubicBezTo>
                    <a:pt x="3838" y="1677"/>
                    <a:pt x="3728" y="1621"/>
                    <a:pt x="3593" y="1621"/>
                  </a:cubicBezTo>
                  <a:lnTo>
                    <a:pt x="1801" y="1621"/>
                  </a:lnTo>
                  <a:cubicBezTo>
                    <a:pt x="1676" y="1621"/>
                    <a:pt x="1569" y="1674"/>
                    <a:pt x="1481" y="1776"/>
                  </a:cubicBezTo>
                  <a:cubicBezTo>
                    <a:pt x="1390" y="1879"/>
                    <a:pt x="1344" y="2011"/>
                    <a:pt x="1344" y="2170"/>
                  </a:cubicBezTo>
                  <a:lnTo>
                    <a:pt x="1344" y="4320"/>
                  </a:lnTo>
                  <a:cubicBezTo>
                    <a:pt x="1344" y="4470"/>
                    <a:pt x="1388" y="4602"/>
                    <a:pt x="1473" y="4708"/>
                  </a:cubicBezTo>
                  <a:cubicBezTo>
                    <a:pt x="1559" y="4816"/>
                    <a:pt x="1669" y="4866"/>
                    <a:pt x="1801" y="4866"/>
                  </a:cubicBezTo>
                  <a:lnTo>
                    <a:pt x="3593" y="4866"/>
                  </a:lnTo>
                  <a:cubicBezTo>
                    <a:pt x="3721" y="4866"/>
                    <a:pt x="3828" y="4819"/>
                    <a:pt x="3917" y="4717"/>
                  </a:cubicBezTo>
                  <a:cubicBezTo>
                    <a:pt x="4007" y="4614"/>
                    <a:pt x="4051" y="4482"/>
                    <a:pt x="4051" y="4320"/>
                  </a:cubicBezTo>
                  <a:lnTo>
                    <a:pt x="4051" y="2170"/>
                  </a:lnTo>
                  <a:close/>
                  <a:moveTo>
                    <a:pt x="4051" y="7201"/>
                  </a:moveTo>
                  <a:cubicBezTo>
                    <a:pt x="4051" y="7055"/>
                    <a:pt x="4010" y="6925"/>
                    <a:pt x="3924" y="6817"/>
                  </a:cubicBezTo>
                  <a:cubicBezTo>
                    <a:pt x="3838" y="6708"/>
                    <a:pt x="3728" y="6655"/>
                    <a:pt x="3593" y="6655"/>
                  </a:cubicBezTo>
                  <a:lnTo>
                    <a:pt x="1801" y="6655"/>
                  </a:lnTo>
                  <a:cubicBezTo>
                    <a:pt x="1676" y="6655"/>
                    <a:pt x="1569" y="6708"/>
                    <a:pt x="1481" y="6817"/>
                  </a:cubicBezTo>
                  <a:cubicBezTo>
                    <a:pt x="1390" y="6925"/>
                    <a:pt x="1344" y="7055"/>
                    <a:pt x="1344" y="7201"/>
                  </a:cubicBezTo>
                  <a:lnTo>
                    <a:pt x="1344" y="9369"/>
                  </a:lnTo>
                  <a:cubicBezTo>
                    <a:pt x="1344" y="9516"/>
                    <a:pt x="1388" y="9645"/>
                    <a:pt x="1473" y="9757"/>
                  </a:cubicBezTo>
                  <a:cubicBezTo>
                    <a:pt x="1559" y="9863"/>
                    <a:pt x="1669" y="9915"/>
                    <a:pt x="1801" y="9915"/>
                  </a:cubicBezTo>
                  <a:lnTo>
                    <a:pt x="3593" y="9915"/>
                  </a:lnTo>
                  <a:cubicBezTo>
                    <a:pt x="3721" y="9915"/>
                    <a:pt x="3828" y="9863"/>
                    <a:pt x="3917" y="9757"/>
                  </a:cubicBezTo>
                  <a:cubicBezTo>
                    <a:pt x="4007" y="9645"/>
                    <a:pt x="4051" y="9516"/>
                    <a:pt x="4051" y="9369"/>
                  </a:cubicBezTo>
                  <a:lnTo>
                    <a:pt x="4051" y="7201"/>
                  </a:lnTo>
                  <a:close/>
                  <a:moveTo>
                    <a:pt x="4051" y="12233"/>
                  </a:moveTo>
                  <a:cubicBezTo>
                    <a:pt x="4051" y="12083"/>
                    <a:pt x="4010" y="11957"/>
                    <a:pt x="3924" y="11845"/>
                  </a:cubicBezTo>
                  <a:cubicBezTo>
                    <a:pt x="3838" y="11739"/>
                    <a:pt x="3728" y="11687"/>
                    <a:pt x="3593" y="11687"/>
                  </a:cubicBezTo>
                  <a:lnTo>
                    <a:pt x="1801" y="11687"/>
                  </a:lnTo>
                  <a:cubicBezTo>
                    <a:pt x="1676" y="11687"/>
                    <a:pt x="1569" y="11739"/>
                    <a:pt x="1481" y="11845"/>
                  </a:cubicBezTo>
                  <a:cubicBezTo>
                    <a:pt x="1390" y="11957"/>
                    <a:pt x="1344" y="12083"/>
                    <a:pt x="1344" y="12233"/>
                  </a:cubicBezTo>
                  <a:lnTo>
                    <a:pt x="1344" y="14401"/>
                  </a:lnTo>
                  <a:cubicBezTo>
                    <a:pt x="1344" y="14547"/>
                    <a:pt x="1388" y="14677"/>
                    <a:pt x="1473" y="14785"/>
                  </a:cubicBezTo>
                  <a:cubicBezTo>
                    <a:pt x="1559" y="14894"/>
                    <a:pt x="1669" y="14947"/>
                    <a:pt x="1801" y="14947"/>
                  </a:cubicBezTo>
                  <a:lnTo>
                    <a:pt x="3593" y="14947"/>
                  </a:lnTo>
                  <a:cubicBezTo>
                    <a:pt x="3721" y="14947"/>
                    <a:pt x="3828" y="14894"/>
                    <a:pt x="3917" y="14785"/>
                  </a:cubicBezTo>
                  <a:cubicBezTo>
                    <a:pt x="4007" y="14677"/>
                    <a:pt x="4051" y="14547"/>
                    <a:pt x="4051" y="14401"/>
                  </a:cubicBezTo>
                  <a:lnTo>
                    <a:pt x="4051" y="12233"/>
                  </a:lnTo>
                  <a:close/>
                  <a:moveTo>
                    <a:pt x="4051" y="17285"/>
                  </a:moveTo>
                  <a:cubicBezTo>
                    <a:pt x="4051" y="17135"/>
                    <a:pt x="4010" y="17006"/>
                    <a:pt x="3924" y="16897"/>
                  </a:cubicBezTo>
                  <a:cubicBezTo>
                    <a:pt x="3838" y="16791"/>
                    <a:pt x="3728" y="16736"/>
                    <a:pt x="3593" y="16736"/>
                  </a:cubicBezTo>
                  <a:lnTo>
                    <a:pt x="1801" y="16736"/>
                  </a:lnTo>
                  <a:cubicBezTo>
                    <a:pt x="1676" y="16736"/>
                    <a:pt x="1569" y="16788"/>
                    <a:pt x="1481" y="16891"/>
                  </a:cubicBezTo>
                  <a:cubicBezTo>
                    <a:pt x="1390" y="16994"/>
                    <a:pt x="1344" y="17123"/>
                    <a:pt x="1344" y="17285"/>
                  </a:cubicBezTo>
                  <a:lnTo>
                    <a:pt x="1344" y="19435"/>
                  </a:lnTo>
                  <a:cubicBezTo>
                    <a:pt x="1344" y="19585"/>
                    <a:pt x="1388" y="19714"/>
                    <a:pt x="1473" y="19823"/>
                  </a:cubicBezTo>
                  <a:cubicBezTo>
                    <a:pt x="1559" y="19928"/>
                    <a:pt x="1669" y="19984"/>
                    <a:pt x="1801" y="19984"/>
                  </a:cubicBezTo>
                  <a:lnTo>
                    <a:pt x="3593" y="19984"/>
                  </a:lnTo>
                  <a:cubicBezTo>
                    <a:pt x="3721" y="19984"/>
                    <a:pt x="3828" y="19931"/>
                    <a:pt x="3917" y="19828"/>
                  </a:cubicBezTo>
                  <a:cubicBezTo>
                    <a:pt x="4007" y="19726"/>
                    <a:pt x="4051" y="19596"/>
                    <a:pt x="4051" y="19435"/>
                  </a:cubicBezTo>
                  <a:lnTo>
                    <a:pt x="4051" y="17285"/>
                  </a:lnTo>
                  <a:close/>
                  <a:moveTo>
                    <a:pt x="16194" y="2170"/>
                  </a:moveTo>
                  <a:cubicBezTo>
                    <a:pt x="16194" y="2020"/>
                    <a:pt x="16150" y="1891"/>
                    <a:pt x="16064" y="1782"/>
                  </a:cubicBezTo>
                  <a:cubicBezTo>
                    <a:pt x="15979" y="1677"/>
                    <a:pt x="15871" y="1621"/>
                    <a:pt x="15736" y="1621"/>
                  </a:cubicBezTo>
                  <a:lnTo>
                    <a:pt x="5858" y="1621"/>
                  </a:lnTo>
                  <a:cubicBezTo>
                    <a:pt x="5731" y="1621"/>
                    <a:pt x="5623" y="1674"/>
                    <a:pt x="5535" y="1776"/>
                  </a:cubicBezTo>
                  <a:cubicBezTo>
                    <a:pt x="5444" y="1879"/>
                    <a:pt x="5400" y="2011"/>
                    <a:pt x="5400" y="2170"/>
                  </a:cubicBezTo>
                  <a:lnTo>
                    <a:pt x="5400" y="9369"/>
                  </a:lnTo>
                  <a:cubicBezTo>
                    <a:pt x="5400" y="9516"/>
                    <a:pt x="5442" y="9645"/>
                    <a:pt x="5527" y="9757"/>
                  </a:cubicBezTo>
                  <a:cubicBezTo>
                    <a:pt x="5616" y="9863"/>
                    <a:pt x="5723" y="9915"/>
                    <a:pt x="5858" y="9915"/>
                  </a:cubicBezTo>
                  <a:lnTo>
                    <a:pt x="15736" y="9915"/>
                  </a:lnTo>
                  <a:cubicBezTo>
                    <a:pt x="15861" y="9915"/>
                    <a:pt x="15969" y="9863"/>
                    <a:pt x="16059" y="9757"/>
                  </a:cubicBezTo>
                  <a:cubicBezTo>
                    <a:pt x="16147" y="9645"/>
                    <a:pt x="16194" y="9516"/>
                    <a:pt x="16194" y="9369"/>
                  </a:cubicBezTo>
                  <a:lnTo>
                    <a:pt x="16194" y="2170"/>
                  </a:lnTo>
                  <a:close/>
                  <a:moveTo>
                    <a:pt x="16194" y="12233"/>
                  </a:moveTo>
                  <a:cubicBezTo>
                    <a:pt x="16194" y="12083"/>
                    <a:pt x="16150" y="11957"/>
                    <a:pt x="16064" y="11845"/>
                  </a:cubicBezTo>
                  <a:cubicBezTo>
                    <a:pt x="15979" y="11739"/>
                    <a:pt x="15871" y="11687"/>
                    <a:pt x="15736" y="11687"/>
                  </a:cubicBezTo>
                  <a:lnTo>
                    <a:pt x="5858" y="11687"/>
                  </a:lnTo>
                  <a:cubicBezTo>
                    <a:pt x="5731" y="11687"/>
                    <a:pt x="5623" y="11739"/>
                    <a:pt x="5535" y="11845"/>
                  </a:cubicBezTo>
                  <a:cubicBezTo>
                    <a:pt x="5444" y="11957"/>
                    <a:pt x="5400" y="12083"/>
                    <a:pt x="5400" y="12233"/>
                  </a:cubicBezTo>
                  <a:lnTo>
                    <a:pt x="5400" y="19432"/>
                  </a:lnTo>
                  <a:cubicBezTo>
                    <a:pt x="5400" y="19582"/>
                    <a:pt x="5442" y="19711"/>
                    <a:pt x="5527" y="19820"/>
                  </a:cubicBezTo>
                  <a:cubicBezTo>
                    <a:pt x="5616" y="19925"/>
                    <a:pt x="5723" y="19981"/>
                    <a:pt x="5858" y="19981"/>
                  </a:cubicBezTo>
                  <a:lnTo>
                    <a:pt x="15736" y="19981"/>
                  </a:lnTo>
                  <a:cubicBezTo>
                    <a:pt x="15861" y="19981"/>
                    <a:pt x="15969" y="19928"/>
                    <a:pt x="16059" y="19826"/>
                  </a:cubicBezTo>
                  <a:cubicBezTo>
                    <a:pt x="16147" y="19723"/>
                    <a:pt x="16194" y="19593"/>
                    <a:pt x="16194" y="19432"/>
                  </a:cubicBezTo>
                  <a:lnTo>
                    <a:pt x="16194" y="12233"/>
                  </a:lnTo>
                  <a:close/>
                  <a:moveTo>
                    <a:pt x="20263" y="2170"/>
                  </a:moveTo>
                  <a:cubicBezTo>
                    <a:pt x="20263" y="2020"/>
                    <a:pt x="20216" y="1891"/>
                    <a:pt x="20128" y="1782"/>
                  </a:cubicBezTo>
                  <a:cubicBezTo>
                    <a:pt x="20038" y="1677"/>
                    <a:pt x="19930" y="1621"/>
                    <a:pt x="19805" y="1621"/>
                  </a:cubicBezTo>
                  <a:lnTo>
                    <a:pt x="18001" y="1621"/>
                  </a:lnTo>
                  <a:cubicBezTo>
                    <a:pt x="17876" y="1621"/>
                    <a:pt x="17768" y="1674"/>
                    <a:pt x="17678" y="1776"/>
                  </a:cubicBezTo>
                  <a:cubicBezTo>
                    <a:pt x="17589" y="1879"/>
                    <a:pt x="17545" y="2011"/>
                    <a:pt x="17545" y="2170"/>
                  </a:cubicBezTo>
                  <a:lnTo>
                    <a:pt x="17545" y="4320"/>
                  </a:lnTo>
                  <a:cubicBezTo>
                    <a:pt x="17545" y="4470"/>
                    <a:pt x="17589" y="4602"/>
                    <a:pt x="17678" y="4708"/>
                  </a:cubicBezTo>
                  <a:cubicBezTo>
                    <a:pt x="17768" y="4816"/>
                    <a:pt x="17876" y="4866"/>
                    <a:pt x="18001" y="4866"/>
                  </a:cubicBezTo>
                  <a:lnTo>
                    <a:pt x="19805" y="4866"/>
                  </a:lnTo>
                  <a:cubicBezTo>
                    <a:pt x="19930" y="4866"/>
                    <a:pt x="20038" y="4819"/>
                    <a:pt x="20128" y="4717"/>
                  </a:cubicBezTo>
                  <a:cubicBezTo>
                    <a:pt x="20216" y="4614"/>
                    <a:pt x="20263" y="4482"/>
                    <a:pt x="20263" y="4320"/>
                  </a:cubicBezTo>
                  <a:lnTo>
                    <a:pt x="20263" y="2170"/>
                  </a:lnTo>
                  <a:close/>
                  <a:moveTo>
                    <a:pt x="20263" y="7201"/>
                  </a:moveTo>
                  <a:cubicBezTo>
                    <a:pt x="20263" y="7055"/>
                    <a:pt x="20216" y="6925"/>
                    <a:pt x="20128" y="6817"/>
                  </a:cubicBezTo>
                  <a:cubicBezTo>
                    <a:pt x="20038" y="6708"/>
                    <a:pt x="19930" y="6655"/>
                    <a:pt x="19805" y="6655"/>
                  </a:cubicBezTo>
                  <a:lnTo>
                    <a:pt x="18001" y="6655"/>
                  </a:lnTo>
                  <a:cubicBezTo>
                    <a:pt x="17876" y="6655"/>
                    <a:pt x="17768" y="6708"/>
                    <a:pt x="17678" y="6817"/>
                  </a:cubicBezTo>
                  <a:cubicBezTo>
                    <a:pt x="17589" y="6925"/>
                    <a:pt x="17545" y="7055"/>
                    <a:pt x="17545" y="7201"/>
                  </a:cubicBezTo>
                  <a:lnTo>
                    <a:pt x="17545" y="9369"/>
                  </a:lnTo>
                  <a:cubicBezTo>
                    <a:pt x="17545" y="9516"/>
                    <a:pt x="17589" y="9645"/>
                    <a:pt x="17678" y="9757"/>
                  </a:cubicBezTo>
                  <a:cubicBezTo>
                    <a:pt x="17768" y="9863"/>
                    <a:pt x="17876" y="9915"/>
                    <a:pt x="18001" y="9915"/>
                  </a:cubicBezTo>
                  <a:lnTo>
                    <a:pt x="19805" y="9915"/>
                  </a:lnTo>
                  <a:cubicBezTo>
                    <a:pt x="19930" y="9915"/>
                    <a:pt x="20038" y="9863"/>
                    <a:pt x="20128" y="9757"/>
                  </a:cubicBezTo>
                  <a:cubicBezTo>
                    <a:pt x="20216" y="9645"/>
                    <a:pt x="20263" y="9516"/>
                    <a:pt x="20263" y="9369"/>
                  </a:cubicBezTo>
                  <a:lnTo>
                    <a:pt x="20263" y="7201"/>
                  </a:lnTo>
                  <a:close/>
                  <a:moveTo>
                    <a:pt x="20263" y="12233"/>
                  </a:moveTo>
                  <a:cubicBezTo>
                    <a:pt x="20263" y="12083"/>
                    <a:pt x="20216" y="11957"/>
                    <a:pt x="20128" y="11845"/>
                  </a:cubicBezTo>
                  <a:cubicBezTo>
                    <a:pt x="20038" y="11739"/>
                    <a:pt x="19930" y="11687"/>
                    <a:pt x="19805" y="11687"/>
                  </a:cubicBezTo>
                  <a:lnTo>
                    <a:pt x="18001" y="11687"/>
                  </a:lnTo>
                  <a:cubicBezTo>
                    <a:pt x="17876" y="11687"/>
                    <a:pt x="17768" y="11739"/>
                    <a:pt x="17678" y="11845"/>
                  </a:cubicBezTo>
                  <a:cubicBezTo>
                    <a:pt x="17589" y="11957"/>
                    <a:pt x="17545" y="12083"/>
                    <a:pt x="17545" y="12233"/>
                  </a:cubicBezTo>
                  <a:lnTo>
                    <a:pt x="17545" y="14401"/>
                  </a:lnTo>
                  <a:cubicBezTo>
                    <a:pt x="17545" y="14547"/>
                    <a:pt x="17589" y="14677"/>
                    <a:pt x="17678" y="14785"/>
                  </a:cubicBezTo>
                  <a:cubicBezTo>
                    <a:pt x="17768" y="14894"/>
                    <a:pt x="17876" y="14947"/>
                    <a:pt x="18001" y="14947"/>
                  </a:cubicBezTo>
                  <a:lnTo>
                    <a:pt x="19805" y="14947"/>
                  </a:lnTo>
                  <a:cubicBezTo>
                    <a:pt x="19930" y="14947"/>
                    <a:pt x="20038" y="14894"/>
                    <a:pt x="20128" y="14785"/>
                  </a:cubicBezTo>
                  <a:cubicBezTo>
                    <a:pt x="20216" y="14677"/>
                    <a:pt x="20263" y="14547"/>
                    <a:pt x="20263" y="14401"/>
                  </a:cubicBezTo>
                  <a:lnTo>
                    <a:pt x="20263" y="12233"/>
                  </a:lnTo>
                  <a:close/>
                  <a:moveTo>
                    <a:pt x="20263" y="17285"/>
                  </a:moveTo>
                  <a:cubicBezTo>
                    <a:pt x="20263" y="17135"/>
                    <a:pt x="20216" y="17006"/>
                    <a:pt x="20128" y="16897"/>
                  </a:cubicBezTo>
                  <a:cubicBezTo>
                    <a:pt x="20038" y="16791"/>
                    <a:pt x="19930" y="16736"/>
                    <a:pt x="19805" y="16736"/>
                  </a:cubicBezTo>
                  <a:lnTo>
                    <a:pt x="18001" y="16736"/>
                  </a:lnTo>
                  <a:cubicBezTo>
                    <a:pt x="17876" y="16736"/>
                    <a:pt x="17768" y="16788"/>
                    <a:pt x="17678" y="16891"/>
                  </a:cubicBezTo>
                  <a:cubicBezTo>
                    <a:pt x="17589" y="16994"/>
                    <a:pt x="17545" y="17123"/>
                    <a:pt x="17545" y="17285"/>
                  </a:cubicBezTo>
                  <a:lnTo>
                    <a:pt x="17545" y="19435"/>
                  </a:lnTo>
                  <a:cubicBezTo>
                    <a:pt x="17545" y="19585"/>
                    <a:pt x="17589" y="19714"/>
                    <a:pt x="17678" y="19823"/>
                  </a:cubicBezTo>
                  <a:cubicBezTo>
                    <a:pt x="17768" y="19928"/>
                    <a:pt x="17876" y="19984"/>
                    <a:pt x="18001" y="19984"/>
                  </a:cubicBezTo>
                  <a:lnTo>
                    <a:pt x="19805" y="19984"/>
                  </a:lnTo>
                  <a:cubicBezTo>
                    <a:pt x="19930" y="19984"/>
                    <a:pt x="20038" y="19931"/>
                    <a:pt x="20128" y="19828"/>
                  </a:cubicBezTo>
                  <a:cubicBezTo>
                    <a:pt x="20216" y="19726"/>
                    <a:pt x="20263" y="19596"/>
                    <a:pt x="20263" y="19435"/>
                  </a:cubicBezTo>
                  <a:lnTo>
                    <a:pt x="20263" y="17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eaLnBrk="1">
                <a:defRPr/>
              </a:pPr>
              <a:endParaRPr lang="zh-CN" altLang="en-US" sz="900">
                <a:cs typeface="+mn-ea"/>
                <a:sym typeface="+mn-lt"/>
              </a:endParaRPr>
            </a:p>
          </p:txBody>
        </p:sp>
      </p:grpSp>
      <p:sp>
        <p:nvSpPr>
          <p:cNvPr id="25620" name="AutoShape 20"/>
          <p:cNvSpPr/>
          <p:nvPr/>
        </p:nvSpPr>
        <p:spPr bwMode="auto">
          <a:xfrm>
            <a:off x="7863840" y="2542540"/>
            <a:ext cx="3504565" cy="1548765"/>
          </a:xfrm>
          <a:custGeom>
            <a:avLst/>
            <a:gdLst>
              <a:gd name="T0" fmla="*/ 2182019 w 21600"/>
              <a:gd name="T1" fmla="*/ 307182 h 21600"/>
              <a:gd name="T2" fmla="*/ 2182019 w 21600"/>
              <a:gd name="T3" fmla="*/ 307182 h 21600"/>
              <a:gd name="T4" fmla="*/ 2182019 w 21600"/>
              <a:gd name="T5" fmla="*/ 307182 h 21600"/>
              <a:gd name="T6" fmla="*/ 2182019 w 21600"/>
              <a:gd name="T7" fmla="*/ 3071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拓展各互联网流量渠道，一切有助于APP流量提升的渠道合作都属于工作范畴，渠道经理的工作职责就是制定渠道拓展计划，带领BD专员拓展各市场，分析数据，完成运营总监制定的流量指标。</a:t>
            </a:r>
          </a:p>
        </p:txBody>
      </p:sp>
      <p:sp>
        <p:nvSpPr>
          <p:cNvPr id="25621" name="AutoShape 21"/>
          <p:cNvSpPr/>
          <p:nvPr/>
        </p:nvSpPr>
        <p:spPr bwMode="auto">
          <a:xfrm>
            <a:off x="8063865" y="2204720"/>
            <a:ext cx="2094230" cy="337820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eaLnBrk="1"/>
            <a:r>
              <a:rPr lang="es-ES" altLang="zh-CN" sz="1750" b="1">
                <a:solidFill>
                  <a:srgbClr val="53585F"/>
                </a:solidFill>
                <a:cs typeface="+mn-ea"/>
                <a:sym typeface="+mn-lt"/>
              </a:rPr>
              <a:t>渠道经理</a:t>
            </a:r>
          </a:p>
        </p:txBody>
      </p:sp>
      <p:sp>
        <p:nvSpPr>
          <p:cNvPr id="25624" name="AutoShape 24"/>
          <p:cNvSpPr/>
          <p:nvPr/>
        </p:nvSpPr>
        <p:spPr bwMode="auto">
          <a:xfrm>
            <a:off x="7871460" y="5101590"/>
            <a:ext cx="3305175" cy="619760"/>
          </a:xfrm>
          <a:custGeom>
            <a:avLst/>
            <a:gdLst>
              <a:gd name="T0" fmla="*/ 2182019 w 21600"/>
              <a:gd name="T1" fmla="*/ 307181 h 21600"/>
              <a:gd name="T2" fmla="*/ 2182019 w 21600"/>
              <a:gd name="T3" fmla="*/ 307181 h 21600"/>
              <a:gd name="T4" fmla="*/ 2182019 w 21600"/>
              <a:gd name="T5" fmla="*/ 307181 h 21600"/>
              <a:gd name="T6" fmla="*/ 2182019 w 21600"/>
              <a:gd name="T7" fmla="*/ 3071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能配合文案玩转各社交媒体渠道，在事件营销及热点引爆有嗅觉和实操经验。</a:t>
            </a:r>
          </a:p>
        </p:txBody>
      </p:sp>
      <p:sp>
        <p:nvSpPr>
          <p:cNvPr id="25625" name="AutoShape 25"/>
          <p:cNvSpPr/>
          <p:nvPr/>
        </p:nvSpPr>
        <p:spPr bwMode="auto">
          <a:xfrm>
            <a:off x="8063865" y="4721225"/>
            <a:ext cx="1631315" cy="304800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eaLnBrk="1"/>
            <a:r>
              <a:rPr lang="es-ES" altLang="zh-CN" sz="1750" b="1">
                <a:solidFill>
                  <a:srgbClr val="53585F"/>
                </a:solidFill>
                <a:cs typeface="+mn-ea"/>
                <a:sym typeface="+mn-lt"/>
              </a:rPr>
              <a:t>新媒体推广经理</a:t>
            </a:r>
          </a:p>
        </p:txBody>
      </p:sp>
      <p:sp>
        <p:nvSpPr>
          <p:cNvPr id="25626" name="AutoShape 26"/>
          <p:cNvSpPr/>
          <p:nvPr/>
        </p:nvSpPr>
        <p:spPr bwMode="auto">
          <a:xfrm>
            <a:off x="1326515" y="2542540"/>
            <a:ext cx="2940050" cy="1605915"/>
          </a:xfrm>
          <a:custGeom>
            <a:avLst/>
            <a:gdLst>
              <a:gd name="T0" fmla="*/ 2182019 w 21600"/>
              <a:gd name="T1" fmla="*/ 307182 h 21600"/>
              <a:gd name="T2" fmla="*/ 2182019 w 21600"/>
              <a:gd name="T3" fmla="*/ 307182 h 21600"/>
              <a:gd name="T4" fmla="*/ 2182019 w 21600"/>
              <a:gd name="T5" fmla="*/ 307182 h 21600"/>
              <a:gd name="T6" fmla="*/ 2182019 w 21600"/>
              <a:gd name="T7" fmla="*/ 3071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负责内容规划，运营策略及计划制定，渠道构建和监督，新媒体推广实施跟踪，APP运营数据分析,团队建设和管理。</a:t>
            </a:r>
          </a:p>
        </p:txBody>
      </p:sp>
      <p:sp>
        <p:nvSpPr>
          <p:cNvPr id="25627" name="AutoShape 27"/>
          <p:cNvSpPr/>
          <p:nvPr/>
        </p:nvSpPr>
        <p:spPr bwMode="auto">
          <a:xfrm>
            <a:off x="2280285" y="2204720"/>
            <a:ext cx="1545590" cy="304800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algn="r" eaLnBrk="1"/>
            <a:r>
              <a:rPr lang="es-ES" altLang="zh-CN" sz="1750" b="1">
                <a:solidFill>
                  <a:srgbClr val="53585F"/>
                </a:solidFill>
                <a:cs typeface="+mn-ea"/>
                <a:sym typeface="+mn-lt"/>
              </a:rPr>
              <a:t>市场运营总监</a:t>
            </a:r>
          </a:p>
        </p:txBody>
      </p:sp>
      <p:sp>
        <p:nvSpPr>
          <p:cNvPr id="25628" name="AutoShape 28"/>
          <p:cNvSpPr/>
          <p:nvPr/>
        </p:nvSpPr>
        <p:spPr bwMode="auto">
          <a:xfrm>
            <a:off x="1317625" y="5101590"/>
            <a:ext cx="3016885" cy="1212850"/>
          </a:xfrm>
          <a:custGeom>
            <a:avLst/>
            <a:gdLst>
              <a:gd name="T0" fmla="*/ 2182019 w 21600"/>
              <a:gd name="T1" fmla="*/ 307181 h 21600"/>
              <a:gd name="T2" fmla="*/ 2182019 w 21600"/>
              <a:gd name="T3" fmla="*/ 307181 h 21600"/>
              <a:gd name="T4" fmla="*/ 2182019 w 21600"/>
              <a:gd name="T5" fmla="*/ 307181 h 21600"/>
              <a:gd name="T6" fmla="*/ 2182019 w 21600"/>
              <a:gd name="T7" fmla="*/ 3071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lvl="0" algn="l" defTabSz="914400">
              <a:lnSpc>
                <a:spcPct val="120000"/>
              </a:lnSpc>
              <a:spcBef>
                <a:spcPts val="850"/>
              </a:spcBef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文案策划岗位是文字输出岗位，需要文字功底好，有创意，对热点有嗅觉，最好在事件营销传播方面有成功案例。相关标题文字。</a:t>
            </a:r>
            <a:endParaRPr lang="es-ES" altLang="zh-CN" sz="40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9" name="AutoShape 29"/>
          <p:cNvSpPr/>
          <p:nvPr/>
        </p:nvSpPr>
        <p:spPr bwMode="auto">
          <a:xfrm>
            <a:off x="1947545" y="4721225"/>
            <a:ext cx="1703070" cy="304800"/>
          </a:xfrm>
          <a:custGeom>
            <a:avLst/>
            <a:gdLst>
              <a:gd name="T0" fmla="*/ 1168400 w 21600"/>
              <a:gd name="T1" fmla="*/ 304800 h 21600"/>
              <a:gd name="T2" fmla="*/ 1168400 w 21600"/>
              <a:gd name="T3" fmla="*/ 304800 h 21600"/>
              <a:gd name="T4" fmla="*/ 1168400 w 21600"/>
              <a:gd name="T5" fmla="*/ 304800 h 21600"/>
              <a:gd name="T6" fmla="*/ 1168400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algn="r" eaLnBrk="1"/>
            <a:r>
              <a:rPr lang="es-ES" altLang="zh-CN" sz="1750" b="1">
                <a:solidFill>
                  <a:srgbClr val="53585F"/>
                </a:solidFill>
                <a:cs typeface="+mn-ea"/>
                <a:sym typeface="+mn-lt"/>
              </a:rPr>
              <a:t>文案策划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21527" t="25975" r="64174" b="67917"/>
          <a:stretch>
            <a:fillRect/>
          </a:stretch>
        </p:blipFill>
        <p:spPr>
          <a:xfrm>
            <a:off x="1323340" y="647700"/>
            <a:ext cx="2924175" cy="703580"/>
          </a:xfrm>
          <a:prstGeom prst="rect">
            <a:avLst/>
          </a:prstGeom>
        </p:spPr>
      </p:pic>
      <p:sp>
        <p:nvSpPr>
          <p:cNvPr id="36" name="AutoShape 6"/>
          <p:cNvSpPr/>
          <p:nvPr>
            <p:custDataLst>
              <p:tags r:id="rId2"/>
            </p:custDataLst>
          </p:nvPr>
        </p:nvSpPr>
        <p:spPr bwMode="auto">
          <a:xfrm>
            <a:off x="1323340" y="1534795"/>
            <a:ext cx="4359910" cy="526415"/>
          </a:xfrm>
          <a:custGeom>
            <a:avLst/>
            <a:gdLst>
              <a:gd name="T0" fmla="*/ 9407525 w 21600"/>
              <a:gd name="T1" fmla="*/ 475456 h 21600"/>
              <a:gd name="T2" fmla="*/ 9407525 w 21600"/>
              <a:gd name="T3" fmla="*/ 475456 h 21600"/>
              <a:gd name="T4" fmla="*/ 9407525 w 21600"/>
              <a:gd name="T5" fmla="*/ 475456 h 21600"/>
              <a:gd name="T6" fmla="*/ 9407525 w 21600"/>
              <a:gd name="T7" fmla="*/ 4754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4.2.4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团队架构</a:t>
            </a:r>
            <a:b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 autoUpdateAnimBg="0"/>
      <p:bldP spid="25621" grpId="0" autoUpdateAnimBg="0"/>
      <p:bldP spid="25624" grpId="0" autoUpdateAnimBg="0"/>
      <p:bldP spid="25625" grpId="0" autoUpdateAnimBg="0"/>
      <p:bldP spid="25626" grpId="0" autoUpdateAnimBg="0"/>
      <p:bldP spid="25627" grpId="0" autoUpdateAnimBg="0"/>
      <p:bldP spid="25628" grpId="0" autoUpdateAnimBg="0"/>
      <p:bldP spid="25629" grpId="0" autoUpdateAnimBg="0"/>
      <p:bldP spid="3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49684" y="1281072"/>
            <a:ext cx="4206511" cy="4513521"/>
          </a:xfrm>
          <a:prstGeom prst="rect">
            <a:avLst/>
          </a:prstGeom>
        </p:spPr>
      </p:pic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509469" y="2593541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cs typeface="+mn-ea"/>
                <a:sym typeface="+mn-lt"/>
              </a:rPr>
              <a:t>THANK YOU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353E25-EDCE-40E5-F309-A845121AE837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191683" y="811034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1.1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行业市场分析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1361282" y="2139156"/>
            <a:ext cx="96792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  </a:t>
            </a:r>
            <a:r>
              <a:rPr lang="zh-CN" altLang="zh-CN" dirty="0"/>
              <a:t>根据中国互联网络信息中心（</a:t>
            </a:r>
            <a:r>
              <a:rPr lang="en-US" altLang="zh-CN" dirty="0"/>
              <a:t>CNNIC</a:t>
            </a:r>
            <a:r>
              <a:rPr lang="zh-CN" altLang="zh-CN" dirty="0"/>
              <a:t>）发布的中国互联网络 展状况统计报告显示，截至</a:t>
            </a:r>
            <a:r>
              <a:rPr lang="en-US" altLang="zh-CN" dirty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月，我国手机网民规模达</a:t>
            </a:r>
            <a:r>
              <a:rPr lang="en-US" altLang="zh-CN" dirty="0"/>
              <a:t>7.53</a:t>
            </a:r>
            <a:r>
              <a:rPr lang="zh-CN" altLang="zh-CN" dirty="0"/>
              <a:t>亿，网民中使用手机上网人群的占比</a:t>
            </a:r>
            <a:r>
              <a:rPr lang="en-US" altLang="zh-CN" dirty="0"/>
              <a:t>97.5%</a:t>
            </a:r>
            <a:r>
              <a:rPr lang="zh-CN" altLang="zh-CN" dirty="0"/>
              <a:t>，网民继续向移动端渗透。</a:t>
            </a:r>
            <a:r>
              <a:rPr lang="en-US" altLang="zh-CN" dirty="0"/>
              <a:t>2017</a:t>
            </a:r>
            <a:r>
              <a:rPr lang="zh-CN" altLang="zh-CN" dirty="0"/>
              <a:t>年，各类手机应用的用户规模不断上升，其中，新闻</a:t>
            </a:r>
            <a:r>
              <a:rPr lang="en-US" altLang="zh-CN" dirty="0"/>
              <a:t> App </a:t>
            </a:r>
            <a:r>
              <a:rPr lang="zh-CN" altLang="zh-CN" dirty="0"/>
              <a:t>是最基础的互联网应用之一，手机网络新闻用户规模达到</a:t>
            </a:r>
            <a:r>
              <a:rPr lang="en-US" altLang="zh-CN" dirty="0"/>
              <a:t>6.19</a:t>
            </a:r>
            <a:r>
              <a:rPr lang="zh-CN" altLang="zh-CN" dirty="0"/>
              <a:t>亿，占手机网民的</a:t>
            </a:r>
            <a:r>
              <a:rPr lang="en-US" altLang="zh-CN" dirty="0"/>
              <a:t>82.3%</a:t>
            </a:r>
            <a:r>
              <a:rPr lang="zh-CN" altLang="zh-CN" dirty="0"/>
              <a:t>。</a:t>
            </a:r>
            <a:endParaRPr lang="en-US" altLang="zh-CN" dirty="0"/>
          </a:p>
          <a:p>
            <a:pPr algn="just"/>
            <a:r>
              <a:rPr lang="en-US" altLang="zh-CN" dirty="0"/>
              <a:t>  </a:t>
            </a:r>
          </a:p>
          <a:p>
            <a:pPr algn="just"/>
            <a:r>
              <a:rPr lang="en-US" altLang="zh-CN" dirty="0"/>
              <a:t>  </a:t>
            </a:r>
            <a:r>
              <a:rPr lang="zh-CN" altLang="zh-CN" dirty="0"/>
              <a:t>新闻</a:t>
            </a:r>
            <a:r>
              <a:rPr lang="en-US" altLang="zh-CN" dirty="0"/>
              <a:t> App </a:t>
            </a:r>
            <a:r>
              <a:rPr lang="zh-CN" altLang="zh-CN" dirty="0"/>
              <a:t>之所以能够有广阔的市场，是由于人们对于新闻有兴趣有需求，新闻的种类在如今也是五花八门，军事新闻、政治新闻、娱乐新闻、体育新闻等等，人们关注着各种各样的 新闻，在新闻中获取自己生活工作所需信息，因此新闻具有广阔的市场。而另一方面，许多新闻媒体也希望通过这一新的阅读模式来吸引读者，扩大信息传播的途径，增加收益，所以在应用商店中新闻</a:t>
            </a:r>
            <a:r>
              <a:rPr lang="en-US" altLang="zh-CN" dirty="0"/>
              <a:t>App </a:t>
            </a:r>
            <a:r>
              <a:rPr lang="zh-CN" altLang="zh-CN" dirty="0"/>
              <a:t>成为必不可少的应用软件。在现今，纸媒和互联网已经不是新闻最新潮流的媒体，手机体积小便于携带，已经成为了人们首选的阅读方式，再加上</a:t>
            </a:r>
            <a:r>
              <a:rPr lang="en-US" altLang="zh-CN" dirty="0"/>
              <a:t> App </a:t>
            </a:r>
            <a:r>
              <a:rPr lang="zh-CN" altLang="zh-CN" dirty="0"/>
              <a:t>新闻在手机上的准入门槛比较低，使得新闻行业内新闻</a:t>
            </a:r>
            <a:r>
              <a:rPr lang="en-US" altLang="zh-CN" dirty="0"/>
              <a:t> App </a:t>
            </a:r>
            <a:r>
              <a:rPr lang="zh-CN" altLang="zh-CN" dirty="0"/>
              <a:t>的发展成为必然</a:t>
            </a:r>
            <a:r>
              <a:rPr lang="zh-CN" altLang="en-US" dirty="0"/>
              <a:t>。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4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0AE679-CAD0-605A-7954-C2D0B1914F0A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1.2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同类产品分析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840787" y="1533465"/>
            <a:ext cx="967925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zh-CN" dirty="0"/>
              <a:t>当下常用的新闻类</a:t>
            </a:r>
            <a:r>
              <a:rPr lang="en-US" altLang="zh-CN" dirty="0"/>
              <a:t>APP</a:t>
            </a:r>
            <a:r>
              <a:rPr lang="zh-CN" altLang="zh-CN" dirty="0"/>
              <a:t>中，基本由互联网公司和传统媒体成立，从大方向上可以分为三类：门户网站的</a:t>
            </a:r>
            <a:r>
              <a:rPr lang="en-US" altLang="zh-CN" dirty="0"/>
              <a:t>APP</a:t>
            </a:r>
            <a:r>
              <a:rPr lang="zh-CN" altLang="zh-CN" dirty="0"/>
              <a:t>，传统媒体的独立</a:t>
            </a:r>
            <a:r>
              <a:rPr lang="en-US" altLang="zh-CN" dirty="0"/>
              <a:t>APP</a:t>
            </a:r>
            <a:r>
              <a:rPr lang="zh-CN" altLang="zh-CN" dirty="0"/>
              <a:t>，聚合类新闻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例如腾讯旗下的腾讯新闻、网易旗下的网易新闻、搜狐建立的搜狐新闻、新浪旗下的新浪新闻等，刚开始都是以新闻门户网站的形式存在，后来纷纷建立了自己的</a:t>
            </a:r>
            <a:r>
              <a:rPr lang="en-US" altLang="zh-CN" dirty="0"/>
              <a:t>APP; </a:t>
            </a:r>
            <a:r>
              <a:rPr lang="zh-CN" altLang="zh-CN" dirty="0"/>
              <a:t>传统媒体拥抱互联网和新媒体浪潮后也成立了自己的新闻</a:t>
            </a:r>
            <a:r>
              <a:rPr lang="en-US" altLang="zh-CN" dirty="0"/>
              <a:t>APP</a:t>
            </a:r>
            <a:r>
              <a:rPr lang="zh-CN" altLang="zh-CN" dirty="0"/>
              <a:t>，例如凤凰台的凤凰新闻、南方报业集团的南方周末、央视新闻和人民日报自身的同名</a:t>
            </a:r>
            <a:r>
              <a:rPr lang="en-US" altLang="zh-CN" dirty="0"/>
              <a:t>APP</a:t>
            </a:r>
            <a:r>
              <a:rPr lang="zh-CN" altLang="zh-CN" dirty="0"/>
              <a:t>平台</a:t>
            </a:r>
            <a:r>
              <a:rPr lang="en-US" altLang="zh-CN" dirty="0"/>
              <a:t>; </a:t>
            </a:r>
            <a:r>
              <a:rPr lang="zh-CN" altLang="zh-CN" dirty="0"/>
              <a:t>聚合类新闻</a:t>
            </a:r>
            <a:r>
              <a:rPr lang="en-US" altLang="zh-CN" dirty="0"/>
              <a:t>APP</a:t>
            </a:r>
            <a:r>
              <a:rPr lang="zh-CN" altLang="zh-CN" dirty="0"/>
              <a:t>中比较知名的则有今日头条、百度新闻、</a:t>
            </a:r>
            <a:r>
              <a:rPr lang="en-US" altLang="zh-CN" dirty="0"/>
              <a:t>ZAKER</a:t>
            </a:r>
            <a:r>
              <a:rPr lang="zh-CN" altLang="zh-CN" dirty="0"/>
              <a:t>等等。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像腾讯新闻、网易新闻、新浪新闻这类由门户网站发展建立的</a:t>
            </a:r>
            <a:r>
              <a:rPr lang="en-US" altLang="zh-CN" dirty="0"/>
              <a:t>APP</a:t>
            </a:r>
            <a:r>
              <a:rPr lang="zh-CN" altLang="zh-CN" dirty="0"/>
              <a:t>，背靠互联网企业，可以借助企业旗下的其他平台进行推广，腾讯可以借助</a:t>
            </a:r>
            <a:r>
              <a:rPr lang="en-US" altLang="zh-CN" dirty="0"/>
              <a:t>QQ</a:t>
            </a:r>
            <a:r>
              <a:rPr lang="zh-CN" altLang="zh-CN" dirty="0"/>
              <a:t>和微信、网易可以借助网易云音乐和有道词典、新浪可以借助新浪微博，所以这些新闻</a:t>
            </a:r>
            <a:r>
              <a:rPr lang="en-US" altLang="zh-CN" dirty="0"/>
              <a:t>APP</a:t>
            </a:r>
            <a:r>
              <a:rPr lang="zh-CN" altLang="zh-CN" dirty="0"/>
              <a:t>平台的用户基数大，传播范围更加广泛，但和传统媒体成立的新闻</a:t>
            </a:r>
            <a:r>
              <a:rPr lang="en-US" altLang="zh-CN" dirty="0"/>
              <a:t>APP</a:t>
            </a:r>
            <a:r>
              <a:rPr lang="zh-CN" altLang="zh-CN" dirty="0"/>
              <a:t>相比，新闻的质量的深度都有所不足</a:t>
            </a:r>
            <a:r>
              <a:rPr lang="en-US" altLang="zh-CN" dirty="0"/>
              <a:t>; </a:t>
            </a:r>
            <a:r>
              <a:rPr lang="zh-CN" altLang="zh-CN" dirty="0"/>
              <a:t>传统媒体成立的</a:t>
            </a:r>
            <a:r>
              <a:rPr lang="en-US" altLang="zh-CN" dirty="0"/>
              <a:t>APP</a:t>
            </a:r>
            <a:r>
              <a:rPr lang="zh-CN" altLang="zh-CN" dirty="0"/>
              <a:t>也具有自身的优势，它们受传统媒体的影响，所发出的新闻更加严谨和客观，质量更高，新闻评论更有深度，所以用户黏性高，但在用户体量和传播度上有所欠缺</a:t>
            </a:r>
            <a:r>
              <a:rPr lang="en-US" altLang="zh-CN" dirty="0"/>
              <a:t>;</a:t>
            </a:r>
            <a:r>
              <a:rPr lang="zh-CN" altLang="zh-CN" dirty="0"/>
              <a:t>聚合类新闻</a:t>
            </a:r>
            <a:r>
              <a:rPr lang="en-US" altLang="zh-CN" dirty="0"/>
              <a:t>APP</a:t>
            </a:r>
            <a:r>
              <a:rPr lang="zh-CN" altLang="zh-CN" dirty="0"/>
              <a:t>由第三方技术团队开发，通过整合内容资源或利用其他网站的公开接口，调用这些网站的新闻内容进行编排提供给用户，自身缺乏生产新闻的能力，但这类</a:t>
            </a:r>
            <a:r>
              <a:rPr lang="en-US" altLang="zh-CN" dirty="0"/>
              <a:t>APP</a:t>
            </a:r>
            <a:r>
              <a:rPr lang="zh-CN" altLang="zh-CN" dirty="0"/>
              <a:t>非常重视用户体验，会针对用户的阅读喜好进行个性化推荐，娱乐性质浓厚。</a:t>
            </a:r>
          </a:p>
          <a:p>
            <a:pPr algn="l"/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5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415837-2137-3C23-816B-A82FA43FE7C9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1.3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自身条件分析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985441" y="1467495"/>
            <a:ext cx="1059365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/>
              <a:t>三、自身条件分析</a:t>
            </a:r>
          </a:p>
          <a:p>
            <a:r>
              <a:rPr lang="en-US" altLang="zh-CN" sz="2800" dirty="0"/>
              <a:t>1</a:t>
            </a:r>
            <a:r>
              <a:rPr lang="zh-CN" altLang="zh-CN" sz="2800" dirty="0"/>
              <a:t>、</a:t>
            </a:r>
            <a:r>
              <a:rPr lang="en-US" altLang="zh-CN" sz="2800" dirty="0"/>
              <a:t>APP</a:t>
            </a:r>
            <a:r>
              <a:rPr lang="zh-CN" altLang="zh-CN" sz="2800" dirty="0"/>
              <a:t>可以使用的技术实现方案例如数据爬虫技术、数据库技术、人工智能小组成员已经接触过并掌握一些，移动应用开发技术将会进一步学习。</a:t>
            </a:r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en-US" altLang="zh-CN" sz="2800" dirty="0"/>
              <a:t>2</a:t>
            </a:r>
            <a:r>
              <a:rPr lang="zh-CN" altLang="zh-CN" sz="2800" dirty="0"/>
              <a:t>、小组成员熟练掌握</a:t>
            </a:r>
            <a:r>
              <a:rPr lang="en-US" altLang="zh-CN" sz="2800" dirty="0"/>
              <a:t>Python</a:t>
            </a:r>
            <a:r>
              <a:rPr lang="zh-CN" altLang="zh-CN" sz="2800" dirty="0"/>
              <a:t>、</a:t>
            </a:r>
            <a:r>
              <a:rPr lang="en-US" altLang="zh-CN" sz="2800" dirty="0"/>
              <a:t>java</a:t>
            </a:r>
            <a:r>
              <a:rPr lang="zh-CN" altLang="zh-CN" sz="2800" dirty="0"/>
              <a:t>等编程语言。</a:t>
            </a:r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en-US" altLang="zh-CN" sz="2800" dirty="0"/>
              <a:t>3</a:t>
            </a:r>
            <a:r>
              <a:rPr lang="zh-CN" altLang="zh-CN" sz="2800" dirty="0"/>
              <a:t>、互联网上现有许多成熟的</a:t>
            </a:r>
            <a:r>
              <a:rPr lang="zh-CN" altLang="en-US" sz="2800" dirty="0"/>
              <a:t>新闻</a:t>
            </a:r>
            <a:r>
              <a:rPr lang="en-US" altLang="zh-CN" sz="2800" dirty="0"/>
              <a:t>APP</a:t>
            </a:r>
            <a:r>
              <a:rPr lang="zh-CN" altLang="zh-CN" sz="2800" dirty="0"/>
              <a:t>，其功能和优势可以</a:t>
            </a:r>
            <a:r>
              <a:rPr lang="zh-CN" altLang="en-US" sz="2800" dirty="0"/>
              <a:t>作为</a:t>
            </a:r>
            <a:r>
              <a:rPr lang="en-US" altLang="zh-CN" sz="2800" dirty="0"/>
              <a:t>APP</a:t>
            </a:r>
            <a:r>
              <a:rPr lang="zh-CN" altLang="en-US" sz="2800" dirty="0"/>
              <a:t>开发阶段的</a:t>
            </a:r>
            <a:r>
              <a:rPr lang="zh-CN" altLang="zh-CN" sz="2800" dirty="0"/>
              <a:t>参考。</a:t>
            </a:r>
          </a:p>
          <a:p>
            <a:pPr algn="just"/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4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27"/>
          <p:cNvSpPr/>
          <p:nvPr/>
        </p:nvSpPr>
        <p:spPr>
          <a:xfrm>
            <a:off x="4562471" y="2990273"/>
            <a:ext cx="720000" cy="7200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398" name="Group 8"/>
          <p:cNvGrpSpPr/>
          <p:nvPr/>
        </p:nvGrpSpPr>
        <p:grpSpPr>
          <a:xfrm>
            <a:off x="4761713" y="3131387"/>
            <a:ext cx="321517" cy="43777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399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00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401" name="TextBox 9"/>
          <p:cNvSpPr txBox="1"/>
          <p:nvPr/>
        </p:nvSpPr>
        <p:spPr>
          <a:xfrm>
            <a:off x="5613263" y="3060668"/>
            <a:ext cx="425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产品定位及目标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&amp;</a:t>
            </a:r>
          </a:p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技术解决方案</a:t>
            </a:r>
            <a:endParaRPr lang="en-AU" sz="3200" dirty="0">
              <a:solidFill>
                <a:srgbClr val="00BBD6"/>
              </a:solidFill>
              <a:cs typeface="+mn-ea"/>
              <a:sym typeface="+mn-lt"/>
            </a:endParaRPr>
          </a:p>
        </p:txBody>
      </p:sp>
      <p:sp>
        <p:nvSpPr>
          <p:cNvPr id="402" name="Rectangle 21"/>
          <p:cNvSpPr/>
          <p:nvPr/>
        </p:nvSpPr>
        <p:spPr>
          <a:xfrm>
            <a:off x="4202471" y="3704839"/>
            <a:ext cx="360000" cy="3600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3" name="Rectangle 25"/>
          <p:cNvSpPr/>
          <p:nvPr/>
        </p:nvSpPr>
        <p:spPr>
          <a:xfrm>
            <a:off x="5462471" y="3884839"/>
            <a:ext cx="180000" cy="180000"/>
          </a:xfrm>
          <a:prstGeom prst="rect">
            <a:avLst/>
          </a:prstGeom>
          <a:noFill/>
          <a:ln w="1905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4" name="Rectangle 12"/>
          <p:cNvSpPr/>
          <p:nvPr/>
        </p:nvSpPr>
        <p:spPr>
          <a:xfrm>
            <a:off x="5282471" y="3707556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5" name="Rectangle 16"/>
          <p:cNvSpPr/>
          <p:nvPr/>
        </p:nvSpPr>
        <p:spPr>
          <a:xfrm>
            <a:off x="5102471" y="2452990"/>
            <a:ext cx="180000" cy="1800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406" name="Group 5"/>
          <p:cNvGrpSpPr/>
          <p:nvPr/>
        </p:nvGrpSpPr>
        <p:grpSpPr>
          <a:xfrm>
            <a:off x="4199744" y="2632990"/>
            <a:ext cx="180000" cy="180000"/>
            <a:chOff x="3121851" y="2769787"/>
            <a:chExt cx="215805" cy="215805"/>
          </a:xfrm>
        </p:grpSpPr>
        <p:cxnSp>
          <p:nvCxnSpPr>
            <p:cNvPr id="407" name="Straight Connector 4"/>
            <p:cNvCxnSpPr/>
            <p:nvPr/>
          </p:nvCxnSpPr>
          <p:spPr>
            <a:xfrm>
              <a:off x="3229754" y="2769787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20"/>
            <p:cNvCxnSpPr/>
            <p:nvPr/>
          </p:nvCxnSpPr>
          <p:spPr>
            <a:xfrm rot="16200000">
              <a:off x="3229754" y="2769786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Rectangle 23"/>
          <p:cNvSpPr/>
          <p:nvPr/>
        </p:nvSpPr>
        <p:spPr>
          <a:xfrm>
            <a:off x="4019744" y="4064839"/>
            <a:ext cx="180000" cy="1800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0" name="Rectangle 28"/>
          <p:cNvSpPr/>
          <p:nvPr/>
        </p:nvSpPr>
        <p:spPr>
          <a:xfrm>
            <a:off x="5282471" y="263299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895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1" name="Oval 19"/>
          <p:cNvSpPr/>
          <p:nvPr/>
        </p:nvSpPr>
        <p:spPr>
          <a:xfrm>
            <a:off x="4292471" y="379483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97" y="1318498"/>
            <a:ext cx="2792210" cy="35298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E1DFA7-4AAC-9811-2AF7-9D4917031735}"/>
              </a:ext>
            </a:extLst>
          </p:cNvPr>
          <p:cNvSpPr txBox="1"/>
          <p:nvPr/>
        </p:nvSpPr>
        <p:spPr>
          <a:xfrm>
            <a:off x="5234022" y="306066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02</a:t>
            </a:r>
            <a:endParaRPr lang="zh-CN" altLang="en-US"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2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402" grpId="0" animBg="1"/>
      <p:bldP spid="403" grpId="0" animBg="1"/>
      <p:bldP spid="404" grpId="0" animBg="1"/>
      <p:bldP spid="405" grpId="0" animBg="1"/>
      <p:bldP spid="409" grpId="0" animBg="1"/>
      <p:bldP spid="4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70C98E7-57D9-2DAC-3CE1-8E07B58966E4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244338" y="770058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2.1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产品目标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1106224" y="2139156"/>
            <a:ext cx="96792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新闻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App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产品定位是提供给用户及时、全面、准确的新闻报道和资讯，满足用户对于新闻及时获取和深度了解的需求。其目标是通过优质内容、个性化推荐和数据分析等手段，不断提升用户体验和满意度，稳定用户群体，并扩大用户规模，成为用户首选的新闻资讯平台。</a:t>
            </a:r>
          </a:p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79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6E9F07-E2B1-04B1-C396-6C6D0CD83482}"/>
              </a:ext>
            </a:extLst>
          </p:cNvPr>
          <p:cNvSpPr/>
          <p:nvPr/>
        </p:nvSpPr>
        <p:spPr>
          <a:xfrm>
            <a:off x="1244338" y="641837"/>
            <a:ext cx="10947661" cy="73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361282" y="1527969"/>
            <a:ext cx="9407525" cy="474663"/>
          </a:xfrm>
          <a:custGeom>
            <a:avLst/>
            <a:gdLst>
              <a:gd name="T0" fmla="*/ 9407525 w 21600"/>
              <a:gd name="T1" fmla="*/ 474663 h 21600"/>
              <a:gd name="T2" fmla="*/ 9407525 w 21600"/>
              <a:gd name="T3" fmla="*/ 474663 h 21600"/>
              <a:gd name="T4" fmla="*/ 9407525 w 21600"/>
              <a:gd name="T5" fmla="*/ 474663 h 21600"/>
              <a:gd name="T6" fmla="*/ 9407525 w 21600"/>
              <a:gd name="T7" fmla="*/ 47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lvl="0" algn="l" defTabSz="91440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77950" y="1391444"/>
            <a:ext cx="9407525" cy="0"/>
          </a:xfrm>
          <a:prstGeom prst="line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570832" y="2403475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MORE THEN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1562894" y="304879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 dirty="0">
                <a:solidFill>
                  <a:schemeClr val="bg1"/>
                </a:solidFill>
                <a:cs typeface="+mn-ea"/>
                <a:sym typeface="+mn-lt"/>
              </a:rPr>
              <a:t>YOU WAIT</a:t>
            </a:r>
            <a:endParaRPr lang="es-ES" altLang="zh-CN" sz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1570832" y="3664744"/>
            <a:ext cx="2801938" cy="965200"/>
          </a:xfrm>
          <a:custGeom>
            <a:avLst/>
            <a:gdLst>
              <a:gd name="T0" fmla="*/ 2801938 w 21600"/>
              <a:gd name="T1" fmla="*/ 965200 h 21600"/>
              <a:gd name="T2" fmla="*/ 2801938 w 21600"/>
              <a:gd name="T3" fmla="*/ 965200 h 21600"/>
              <a:gd name="T4" fmla="*/ 2801938 w 21600"/>
              <a:gd name="T5" fmla="*/ 965200 h 21600"/>
              <a:gd name="T6" fmla="*/ 2801938 w 21600"/>
              <a:gd name="T7" fmla="*/ 965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just" eaLnBrk="1"/>
            <a:r>
              <a:rPr lang="es-ES" altLang="zh-CN" sz="3600" b="1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es-ES" altLang="zh-CN" sz="40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14:cNvPr>
              <p14:cNvContentPartPr/>
              <p14:nvPr/>
            </p14:nvContentPartPr>
            <p14:xfrm>
              <a:off x="840787" y="539680"/>
              <a:ext cx="4097880" cy="759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058AA4-A9FF-D650-6C22-98ACAF65C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147" y="522040"/>
                <a:ext cx="4133520" cy="795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998A1E-63B2-8002-AD92-9E5470C43478}"/>
              </a:ext>
            </a:extLst>
          </p:cNvPr>
          <p:cNvSpPr txBox="1"/>
          <p:nvPr/>
        </p:nvSpPr>
        <p:spPr>
          <a:xfrm>
            <a:off x="1377950" y="711200"/>
            <a:ext cx="49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2.2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产品定位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63327-19C5-B55F-4A31-4058FD7CC3E7}"/>
              </a:ext>
            </a:extLst>
          </p:cNvPr>
          <p:cNvSpPr txBox="1"/>
          <p:nvPr/>
        </p:nvSpPr>
        <p:spPr>
          <a:xfrm>
            <a:off x="840787" y="1533465"/>
            <a:ext cx="967925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1.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实时性：新闻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App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需要第一时间获取最新消息，及时更新新闻资讯，让用户获得最全面的信息；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	2.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内容丰富：新闻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App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需要提供多元化的新闻内容，包括国际、国内、社会、财经、科技、娱乐、体育等方面的报道，以满足用户的不同需求；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	3.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个性化推荐：新闻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App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需要根据用户的浏览历史和兴趣爱好，推荐符合用户口味的新闻内容，提高用户的阅读体验；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	4.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数据分析：新闻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App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需要通过用户行为数据分析，了解用户的需求和偏好，优化产品功能和内容，进一步提升用户体验。</a:t>
            </a:r>
          </a:p>
          <a:p>
            <a:pPr algn="l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 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1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BD6"/>
      </a:accent1>
      <a:accent2>
        <a:srgbClr val="F23B48"/>
      </a:accent2>
      <a:accent3>
        <a:srgbClr val="B2D235"/>
      </a:accent3>
      <a:accent4>
        <a:srgbClr val="FFC000"/>
      </a:accent4>
      <a:accent5>
        <a:srgbClr val="937963"/>
      </a:accent5>
      <a:accent6>
        <a:srgbClr val="70AD47"/>
      </a:accent6>
      <a:hlink>
        <a:srgbClr val="0563C1"/>
      </a:hlink>
      <a:folHlink>
        <a:srgbClr val="954F72"/>
      </a:folHlink>
    </a:clrScheme>
    <a:fontScheme name="g5djh4u4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3508</Words>
  <Application>Microsoft Office PowerPoint</Application>
  <PresentationFormat>宽屏</PresentationFormat>
  <Paragraphs>315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League Gothic</vt:lpstr>
      <vt:lpstr>方正综艺简体</vt:lpstr>
      <vt:lpstr>宋体</vt:lpstr>
      <vt:lpstr>Arial</vt:lpstr>
      <vt:lpstr>Calibri</vt:lpstr>
      <vt:lpstr>Lato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简洁点线</dc:title>
  <dc:creator>第一PPT</dc:creator>
  <cp:keywords>www.1ppt.com</cp:keywords>
  <dc:description>www.1ppt.com</dc:description>
  <cp:lastModifiedBy>k94</cp:lastModifiedBy>
  <cp:revision>47</cp:revision>
  <dcterms:created xsi:type="dcterms:W3CDTF">2017-04-06T05:56:39Z</dcterms:created>
  <dcterms:modified xsi:type="dcterms:W3CDTF">2023-03-30T13:25:20Z</dcterms:modified>
</cp:coreProperties>
</file>