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9" r:id="rId3"/>
  </p:sldMasterIdLst>
  <p:notesMasterIdLst>
    <p:notesMasterId r:id="rId5"/>
  </p:notesMasterIdLst>
  <p:sldIdLst>
    <p:sldId id="257" r:id="rId4"/>
    <p:sldId id="261" r:id="rId6"/>
    <p:sldId id="350" r:id="rId7"/>
    <p:sldId id="317" r:id="rId8"/>
    <p:sldId id="262" r:id="rId9"/>
    <p:sldId id="374" r:id="rId10"/>
    <p:sldId id="272" r:id="rId11"/>
    <p:sldId id="375" r:id="rId12"/>
    <p:sldId id="264" r:id="rId13"/>
    <p:sldId id="273" r:id="rId14"/>
    <p:sldId id="377" r:id="rId15"/>
    <p:sldId id="376" r:id="rId16"/>
    <p:sldId id="275" r:id="rId17"/>
    <p:sldId id="378" r:id="rId18"/>
    <p:sldId id="384" r:id="rId19"/>
    <p:sldId id="385" r:id="rId20"/>
    <p:sldId id="386" r:id="rId21"/>
    <p:sldId id="387" r:id="rId22"/>
    <p:sldId id="304" r:id="rId23"/>
  </p:sldIdLst>
  <p:sldSz cx="9144000" cy="5143500" type="screen16x9"/>
  <p:notesSz cx="6858000" cy="9144000"/>
  <p:custDataLst>
    <p:tags r:id="rId27"/>
  </p:custDataLst>
  <p:defaultTextStyle>
    <a:defPPr>
      <a:defRPr lang="en-US"/>
    </a:defPPr>
    <a:lvl1pPr marL="0" algn="l" defTabSz="214630" rtl="0" eaLnBrk="1" latinLnBrk="0" hangingPunct="1">
      <a:defRPr sz="845" kern="1200">
        <a:solidFill>
          <a:schemeClr val="tx1"/>
        </a:solidFill>
        <a:latin typeface="+mn-lt"/>
        <a:ea typeface="+mn-ea"/>
        <a:cs typeface="+mn-cs"/>
      </a:defRPr>
    </a:lvl1pPr>
    <a:lvl2pPr marL="214630" algn="l" defTabSz="214630" rtl="0" eaLnBrk="1" latinLnBrk="0" hangingPunct="1">
      <a:defRPr sz="845" kern="1200">
        <a:solidFill>
          <a:schemeClr val="tx1"/>
        </a:solidFill>
        <a:latin typeface="+mn-lt"/>
        <a:ea typeface="+mn-ea"/>
        <a:cs typeface="+mn-cs"/>
      </a:defRPr>
    </a:lvl2pPr>
    <a:lvl3pPr marL="429260" algn="l" defTabSz="214630" rtl="0" eaLnBrk="1" latinLnBrk="0" hangingPunct="1">
      <a:defRPr sz="845" kern="1200">
        <a:solidFill>
          <a:schemeClr val="tx1"/>
        </a:solidFill>
        <a:latin typeface="+mn-lt"/>
        <a:ea typeface="+mn-ea"/>
        <a:cs typeface="+mn-cs"/>
      </a:defRPr>
    </a:lvl3pPr>
    <a:lvl4pPr marL="643255" algn="l" defTabSz="214630" rtl="0" eaLnBrk="1" latinLnBrk="0" hangingPunct="1">
      <a:defRPr sz="845" kern="1200">
        <a:solidFill>
          <a:schemeClr val="tx1"/>
        </a:solidFill>
        <a:latin typeface="+mn-lt"/>
        <a:ea typeface="+mn-ea"/>
        <a:cs typeface="+mn-cs"/>
      </a:defRPr>
    </a:lvl4pPr>
    <a:lvl5pPr marL="857885" algn="l" defTabSz="214630" rtl="0" eaLnBrk="1" latinLnBrk="0" hangingPunct="1">
      <a:defRPr sz="845" kern="1200">
        <a:solidFill>
          <a:schemeClr val="tx1"/>
        </a:solidFill>
        <a:latin typeface="+mn-lt"/>
        <a:ea typeface="+mn-ea"/>
        <a:cs typeface="+mn-cs"/>
      </a:defRPr>
    </a:lvl5pPr>
    <a:lvl6pPr marL="1072515" algn="l" defTabSz="214630" rtl="0" eaLnBrk="1" latinLnBrk="0" hangingPunct="1">
      <a:defRPr sz="845" kern="1200">
        <a:solidFill>
          <a:schemeClr val="tx1"/>
        </a:solidFill>
        <a:latin typeface="+mn-lt"/>
        <a:ea typeface="+mn-ea"/>
        <a:cs typeface="+mn-cs"/>
      </a:defRPr>
    </a:lvl6pPr>
    <a:lvl7pPr marL="1287145" algn="l" defTabSz="214630" rtl="0" eaLnBrk="1" latinLnBrk="0" hangingPunct="1">
      <a:defRPr sz="845" kern="1200">
        <a:solidFill>
          <a:schemeClr val="tx1"/>
        </a:solidFill>
        <a:latin typeface="+mn-lt"/>
        <a:ea typeface="+mn-ea"/>
        <a:cs typeface="+mn-cs"/>
      </a:defRPr>
    </a:lvl7pPr>
    <a:lvl8pPr marL="1501775" algn="l" defTabSz="214630" rtl="0" eaLnBrk="1" latinLnBrk="0" hangingPunct="1">
      <a:defRPr sz="845" kern="1200">
        <a:solidFill>
          <a:schemeClr val="tx1"/>
        </a:solidFill>
        <a:latin typeface="+mn-lt"/>
        <a:ea typeface="+mn-ea"/>
        <a:cs typeface="+mn-cs"/>
      </a:defRPr>
    </a:lvl8pPr>
    <a:lvl9pPr marL="1715770" algn="l" defTabSz="214630" rtl="0" eaLnBrk="1" latinLnBrk="0" hangingPunct="1">
      <a:defRPr sz="84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7" userDrawn="1">
          <p15:clr>
            <a:srgbClr val="A4A3A4"/>
          </p15:clr>
        </p15:guide>
        <p15:guide id="2" pos="29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D1C0"/>
    <a:srgbClr val="0BC7B9"/>
    <a:srgbClr val="F8F8F8"/>
    <a:srgbClr val="212837"/>
    <a:srgbClr val="2891ED"/>
    <a:srgbClr val="28B0AA"/>
    <a:srgbClr val="EB7E21"/>
    <a:srgbClr val="D74142"/>
    <a:srgbClr val="D44465"/>
    <a:srgbClr val="674A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3" autoAdjust="0"/>
    <p:restoredTop sz="94333" autoAdjust="0"/>
  </p:normalViewPr>
  <p:slideViewPr>
    <p:cSldViewPr snapToGrid="0" showGuides="1">
      <p:cViewPr varScale="1">
        <p:scale>
          <a:sx n="135" d="100"/>
          <a:sy n="135" d="100"/>
        </p:scale>
        <p:origin x="828" y="120"/>
      </p:cViewPr>
      <p:guideLst>
        <p:guide orient="horz" pos="1637"/>
        <p:guide pos="29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23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96E86-5E67-4DFC-9D7D-D598240582E8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C7E86-76DE-4D38-A718-39A1E655A73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700405" rtl="0" eaLnBrk="1" latinLnBrk="0" hangingPunct="1">
      <a:defRPr sz="920" kern="1200">
        <a:solidFill>
          <a:schemeClr val="tx1"/>
        </a:solidFill>
        <a:latin typeface="+mn-lt"/>
        <a:ea typeface="+mn-ea"/>
        <a:cs typeface="+mn-cs"/>
      </a:defRPr>
    </a:lvl1pPr>
    <a:lvl2pPr marL="349885" algn="l" defTabSz="700405" rtl="0" eaLnBrk="1" latinLnBrk="0" hangingPunct="1">
      <a:defRPr sz="920" kern="1200">
        <a:solidFill>
          <a:schemeClr val="tx1"/>
        </a:solidFill>
        <a:latin typeface="+mn-lt"/>
        <a:ea typeface="+mn-ea"/>
        <a:cs typeface="+mn-cs"/>
      </a:defRPr>
    </a:lvl2pPr>
    <a:lvl3pPr marL="700405" algn="l" defTabSz="700405" rtl="0" eaLnBrk="1" latinLnBrk="0" hangingPunct="1">
      <a:defRPr sz="920" kern="1200">
        <a:solidFill>
          <a:schemeClr val="tx1"/>
        </a:solidFill>
        <a:latin typeface="+mn-lt"/>
        <a:ea typeface="+mn-ea"/>
        <a:cs typeface="+mn-cs"/>
      </a:defRPr>
    </a:lvl3pPr>
    <a:lvl4pPr marL="1050290" algn="l" defTabSz="700405" rtl="0" eaLnBrk="1" latinLnBrk="0" hangingPunct="1">
      <a:defRPr sz="920" kern="1200">
        <a:solidFill>
          <a:schemeClr val="tx1"/>
        </a:solidFill>
        <a:latin typeface="+mn-lt"/>
        <a:ea typeface="+mn-ea"/>
        <a:cs typeface="+mn-cs"/>
      </a:defRPr>
    </a:lvl4pPr>
    <a:lvl5pPr marL="1400175" algn="l" defTabSz="700405" rtl="0" eaLnBrk="1" latinLnBrk="0" hangingPunct="1">
      <a:defRPr sz="920" kern="1200">
        <a:solidFill>
          <a:schemeClr val="tx1"/>
        </a:solidFill>
        <a:latin typeface="+mn-lt"/>
        <a:ea typeface="+mn-ea"/>
        <a:cs typeface="+mn-cs"/>
      </a:defRPr>
    </a:lvl5pPr>
    <a:lvl6pPr marL="1750060" algn="l" defTabSz="700405" rtl="0" eaLnBrk="1" latinLnBrk="0" hangingPunct="1">
      <a:defRPr sz="920" kern="1200">
        <a:solidFill>
          <a:schemeClr val="tx1"/>
        </a:solidFill>
        <a:latin typeface="+mn-lt"/>
        <a:ea typeface="+mn-ea"/>
        <a:cs typeface="+mn-cs"/>
      </a:defRPr>
    </a:lvl6pPr>
    <a:lvl7pPr marL="2100580" algn="l" defTabSz="700405" rtl="0" eaLnBrk="1" latinLnBrk="0" hangingPunct="1">
      <a:defRPr sz="920" kern="1200">
        <a:solidFill>
          <a:schemeClr val="tx1"/>
        </a:solidFill>
        <a:latin typeface="+mn-lt"/>
        <a:ea typeface="+mn-ea"/>
        <a:cs typeface="+mn-cs"/>
      </a:defRPr>
    </a:lvl7pPr>
    <a:lvl8pPr marL="2450465" algn="l" defTabSz="700405" rtl="0" eaLnBrk="1" latinLnBrk="0" hangingPunct="1">
      <a:defRPr sz="920" kern="1200">
        <a:solidFill>
          <a:schemeClr val="tx1"/>
        </a:solidFill>
        <a:latin typeface="+mn-lt"/>
        <a:ea typeface="+mn-ea"/>
        <a:cs typeface="+mn-cs"/>
      </a:defRPr>
    </a:lvl8pPr>
    <a:lvl9pPr marL="2800350" algn="l" defTabSz="700405" rtl="0" eaLnBrk="1" latinLnBrk="0" hangingPunct="1">
      <a:defRPr sz="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 advTm="5000"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CF8D-731B-4FB6-A875-2A87F67740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A6E6-7716-4516-A89F-DADCBF4C55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Tm="5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 advTm="500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 advTm="500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 advTm="500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 advTm="500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540076" y="752474"/>
            <a:ext cx="4032299" cy="3541773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3"/>
            <a:ext cx="9144000" cy="2571750"/>
          </a:xfrm>
          <a:prstGeom prst="rect">
            <a:avLst/>
          </a:prstGeom>
          <a:solidFill>
            <a:schemeClr val="bg1">
              <a:lumMod val="95000"/>
              <a:alpha val="46000"/>
            </a:schemeClr>
          </a:solidFill>
        </p:spPr>
        <p:txBody>
          <a:bodyPr/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Click="0" advTm="500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" y="0"/>
            <a:ext cx="4588769" cy="5143500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Click="0" advTm="5000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43788" y="262707"/>
            <a:ext cx="4339509" cy="461808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/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15841" y="763948"/>
            <a:ext cx="2559552" cy="1807805"/>
          </a:xfrm>
          <a:custGeom>
            <a:avLst/>
            <a:gdLst>
              <a:gd name="connsiteX0" fmla="*/ 0 w 5451934"/>
              <a:gd name="connsiteY0" fmla="*/ 0 h 3856650"/>
              <a:gd name="connsiteX1" fmla="*/ 5451934 w 5451934"/>
              <a:gd name="connsiteY1" fmla="*/ 0 h 3856650"/>
              <a:gd name="connsiteX2" fmla="*/ 5451934 w 5451934"/>
              <a:gd name="connsiteY2" fmla="*/ 3856650 h 3856650"/>
              <a:gd name="connsiteX3" fmla="*/ 0 w 5451934"/>
              <a:gd name="connsiteY3" fmla="*/ 3856650 h 385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1934" h="3856650">
                <a:moveTo>
                  <a:pt x="0" y="0"/>
                </a:moveTo>
                <a:lnTo>
                  <a:pt x="5451934" y="0"/>
                </a:lnTo>
                <a:lnTo>
                  <a:pt x="5451934" y="3856650"/>
                </a:lnTo>
                <a:lnTo>
                  <a:pt x="0" y="3856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 advTm="5000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168608" y="763948"/>
            <a:ext cx="2559552" cy="1807805"/>
          </a:xfrm>
          <a:custGeom>
            <a:avLst/>
            <a:gdLst>
              <a:gd name="connsiteX0" fmla="*/ 0 w 5451934"/>
              <a:gd name="connsiteY0" fmla="*/ 0 h 3856650"/>
              <a:gd name="connsiteX1" fmla="*/ 5451934 w 5451934"/>
              <a:gd name="connsiteY1" fmla="*/ 0 h 3856650"/>
              <a:gd name="connsiteX2" fmla="*/ 5451934 w 5451934"/>
              <a:gd name="connsiteY2" fmla="*/ 3856650 h 3856650"/>
              <a:gd name="connsiteX3" fmla="*/ 0 w 5451934"/>
              <a:gd name="connsiteY3" fmla="*/ 3856650 h 385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1934" h="3856650">
                <a:moveTo>
                  <a:pt x="0" y="0"/>
                </a:moveTo>
                <a:lnTo>
                  <a:pt x="5451934" y="0"/>
                </a:lnTo>
                <a:lnTo>
                  <a:pt x="5451934" y="3856650"/>
                </a:lnTo>
                <a:lnTo>
                  <a:pt x="0" y="3856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Click="0" advTm="5000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5000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336584" y="2637755"/>
            <a:ext cx="470834" cy="470106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9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7040457" y="2637755"/>
            <a:ext cx="470834" cy="470106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9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632712" y="2637755"/>
            <a:ext cx="470834" cy="470106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9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7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"/>
            <a:ext cx="9144000" cy="3899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11" name="Oval 10"/>
          <p:cNvSpPr/>
          <p:nvPr userDrawn="1"/>
        </p:nvSpPr>
        <p:spPr>
          <a:xfrm>
            <a:off x="2252694" y="3328546"/>
            <a:ext cx="92819" cy="92676"/>
          </a:xfrm>
          <a:prstGeom prst="ellipse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12" name="Diamond 11"/>
          <p:cNvSpPr/>
          <p:nvPr userDrawn="1"/>
        </p:nvSpPr>
        <p:spPr>
          <a:xfrm>
            <a:off x="4331917" y="2298453"/>
            <a:ext cx="153163" cy="152926"/>
          </a:xfrm>
          <a:prstGeom prst="diamond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13" name="TextBox 12"/>
          <p:cNvSpPr txBox="1"/>
          <p:nvPr userDrawn="1"/>
        </p:nvSpPr>
        <p:spPr>
          <a:xfrm rot="10800000" flipV="1">
            <a:off x="8097741" y="133203"/>
            <a:ext cx="837243" cy="52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815" b="1" i="0" smtClean="0">
                <a:solidFill>
                  <a:schemeClr val="bg1">
                    <a:alpha val="30000"/>
                  </a:schemeClr>
                </a:solidFill>
                <a:latin typeface="Geomanist Regular" panose="02000503000000020004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</a:fld>
            <a:endParaRPr lang="id-ID" sz="5390" b="1" i="0" dirty="0">
              <a:solidFill>
                <a:schemeClr val="bg1">
                  <a:alpha val="30000"/>
                </a:schemeClr>
              </a:solidFill>
              <a:latin typeface="Geomanist Regular" panose="02000503000000020004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-242554" y="191388"/>
            <a:ext cx="409468" cy="408835"/>
          </a:xfrm>
          <a:prstGeom prst="ellipse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15" name="Freeform: Shape 14"/>
          <p:cNvSpPr/>
          <p:nvPr userDrawn="1"/>
        </p:nvSpPr>
        <p:spPr>
          <a:xfrm flipV="1">
            <a:off x="6071249" y="63426"/>
            <a:ext cx="92487" cy="92344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16" name="Freeform: Shape 15"/>
          <p:cNvSpPr/>
          <p:nvPr userDrawn="1"/>
        </p:nvSpPr>
        <p:spPr>
          <a:xfrm>
            <a:off x="8934982" y="1495591"/>
            <a:ext cx="452028" cy="451329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17" name="Isosceles Triangle 16"/>
          <p:cNvSpPr/>
          <p:nvPr userDrawn="1"/>
        </p:nvSpPr>
        <p:spPr>
          <a:xfrm rot="19384964">
            <a:off x="926671" y="1547329"/>
            <a:ext cx="242258" cy="208520"/>
          </a:xfrm>
          <a:prstGeom prst="triangle">
            <a:avLst/>
          </a:prstGeom>
          <a:solidFill>
            <a:schemeClr val="bg1">
              <a:lumMod val="95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 rot="1800000">
            <a:off x="5778511" y="1130199"/>
            <a:ext cx="981176" cy="1598923"/>
          </a:xfrm>
          <a:prstGeom prst="rect">
            <a:avLst/>
          </a:prstGeom>
          <a:solidFill>
            <a:schemeClr val="bg1">
              <a:alpha val="70000"/>
            </a:schemeClr>
          </a:solidFill>
          <a:effectLst>
            <a:outerShdw blurRad="1270000" dist="889000" dir="5400000" sx="85000" sy="85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 rot="1800000">
            <a:off x="4340341" y="1041108"/>
            <a:ext cx="981176" cy="1598923"/>
          </a:xfrm>
          <a:prstGeom prst="rect">
            <a:avLst/>
          </a:prstGeom>
          <a:solidFill>
            <a:schemeClr val="bg1">
              <a:alpha val="70000"/>
            </a:schemeClr>
          </a:solidFill>
          <a:effectLst>
            <a:outerShdw blurRad="1270000" dist="889000" dir="5400000" sx="85000" sy="85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 rot="1800000">
            <a:off x="4823535" y="2771229"/>
            <a:ext cx="981176" cy="1598923"/>
          </a:xfrm>
          <a:prstGeom prst="rect">
            <a:avLst/>
          </a:prstGeom>
          <a:solidFill>
            <a:schemeClr val="bg1">
              <a:alpha val="70000"/>
            </a:schemeClr>
          </a:solidFill>
          <a:effectLst>
            <a:outerShdw blurRad="1270000" dist="889000" dir="5400000" sx="85000" sy="85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 rot="1800000">
            <a:off x="7281076" y="1040235"/>
            <a:ext cx="981176" cy="1598923"/>
          </a:xfrm>
          <a:prstGeom prst="rect">
            <a:avLst/>
          </a:prstGeom>
          <a:solidFill>
            <a:schemeClr val="bg1">
              <a:alpha val="70000"/>
            </a:schemeClr>
          </a:solidFill>
          <a:effectLst>
            <a:outerShdw blurRad="1270000" dist="889000" dir="5400000" sx="85000" sy="85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 rot="1800000">
            <a:off x="6320393" y="2701082"/>
            <a:ext cx="981176" cy="1598923"/>
          </a:xfrm>
          <a:prstGeom prst="rect">
            <a:avLst/>
          </a:prstGeom>
          <a:solidFill>
            <a:schemeClr val="bg1">
              <a:alpha val="70000"/>
            </a:schemeClr>
          </a:solidFill>
          <a:effectLst>
            <a:outerShdw blurRad="1270000" dist="889000" dir="5400000" sx="85000" sy="85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6"/>
          </p:nvPr>
        </p:nvSpPr>
        <p:spPr>
          <a:xfrm rot="1800000">
            <a:off x="8088193" y="2179777"/>
            <a:ext cx="981176" cy="1598923"/>
          </a:xfrm>
          <a:prstGeom prst="rect">
            <a:avLst/>
          </a:prstGeom>
          <a:solidFill>
            <a:schemeClr val="bg1">
              <a:alpha val="70000"/>
            </a:schemeClr>
          </a:solidFill>
          <a:effectLst>
            <a:outerShdw blurRad="1270000" dist="889000" dir="5400000" sx="85000" sy="85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7"/>
          </p:nvPr>
        </p:nvSpPr>
        <p:spPr>
          <a:xfrm rot="1800000">
            <a:off x="6733487" y="-489394"/>
            <a:ext cx="981176" cy="1598923"/>
          </a:xfrm>
          <a:prstGeom prst="rect">
            <a:avLst/>
          </a:prstGeom>
          <a:solidFill>
            <a:schemeClr val="bg1">
              <a:alpha val="70000"/>
            </a:schemeClr>
          </a:solidFill>
          <a:effectLst>
            <a:outerShdw blurRad="1270000" dist="889000" dir="5400000" sx="85000" sy="85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9" name="Freeform: Shape 28"/>
          <p:cNvSpPr/>
          <p:nvPr userDrawn="1"/>
        </p:nvSpPr>
        <p:spPr>
          <a:xfrm>
            <a:off x="-520860" y="3421222"/>
            <a:ext cx="823771" cy="822497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</p:spTree>
  </p:cSld>
  <p:clrMapOvr>
    <a:masterClrMapping/>
  </p:clrMapOvr>
  <p:transition spd="med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Click="0" advTm="5000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0" y="4"/>
            <a:ext cx="9144000" cy="2538264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Click="0" advTm="5000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837972" y="1331319"/>
            <a:ext cx="2006920" cy="1237696"/>
          </a:xfrm>
          <a:custGeom>
            <a:avLst/>
            <a:gdLst>
              <a:gd name="connsiteX0" fmla="*/ 242047 w 4274810"/>
              <a:gd name="connsiteY0" fmla="*/ 0 h 2640419"/>
              <a:gd name="connsiteX1" fmla="*/ 4032763 w 4274810"/>
              <a:gd name="connsiteY1" fmla="*/ 0 h 2640419"/>
              <a:gd name="connsiteX2" fmla="*/ 4274810 w 4274810"/>
              <a:gd name="connsiteY2" fmla="*/ 242047 h 2640419"/>
              <a:gd name="connsiteX3" fmla="*/ 4274810 w 4274810"/>
              <a:gd name="connsiteY3" fmla="*/ 2398372 h 2640419"/>
              <a:gd name="connsiteX4" fmla="*/ 4032763 w 4274810"/>
              <a:gd name="connsiteY4" fmla="*/ 2640419 h 2640419"/>
              <a:gd name="connsiteX5" fmla="*/ 242047 w 4274810"/>
              <a:gd name="connsiteY5" fmla="*/ 2640419 h 2640419"/>
              <a:gd name="connsiteX6" fmla="*/ 0 w 4274810"/>
              <a:gd name="connsiteY6" fmla="*/ 2398372 h 2640419"/>
              <a:gd name="connsiteX7" fmla="*/ 0 w 4274810"/>
              <a:gd name="connsiteY7" fmla="*/ 242047 h 2640419"/>
              <a:gd name="connsiteX8" fmla="*/ 242047 w 4274810"/>
              <a:gd name="connsiteY8" fmla="*/ 0 h 264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74810" h="2640419">
                <a:moveTo>
                  <a:pt x="242047" y="0"/>
                </a:moveTo>
                <a:lnTo>
                  <a:pt x="4032763" y="0"/>
                </a:lnTo>
                <a:cubicBezTo>
                  <a:pt x="4166442" y="0"/>
                  <a:pt x="4274810" y="108368"/>
                  <a:pt x="4274810" y="242047"/>
                </a:cubicBezTo>
                <a:lnTo>
                  <a:pt x="4274810" y="2398372"/>
                </a:lnTo>
                <a:cubicBezTo>
                  <a:pt x="4274810" y="2532051"/>
                  <a:pt x="4166442" y="2640419"/>
                  <a:pt x="4032763" y="2640419"/>
                </a:cubicBezTo>
                <a:lnTo>
                  <a:pt x="242047" y="2640419"/>
                </a:lnTo>
                <a:cubicBezTo>
                  <a:pt x="108368" y="2640419"/>
                  <a:pt x="0" y="2532051"/>
                  <a:pt x="0" y="2398372"/>
                </a:cubicBezTo>
                <a:lnTo>
                  <a:pt x="0" y="242047"/>
                </a:lnTo>
                <a:cubicBezTo>
                  <a:pt x="0" y="108368"/>
                  <a:pt x="108368" y="0"/>
                  <a:pt x="24204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685800" dist="3810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9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990257" y="1331319"/>
            <a:ext cx="2006920" cy="1237696"/>
          </a:xfrm>
          <a:custGeom>
            <a:avLst/>
            <a:gdLst>
              <a:gd name="connsiteX0" fmla="*/ 242047 w 4274810"/>
              <a:gd name="connsiteY0" fmla="*/ 0 h 2640419"/>
              <a:gd name="connsiteX1" fmla="*/ 4032763 w 4274810"/>
              <a:gd name="connsiteY1" fmla="*/ 0 h 2640419"/>
              <a:gd name="connsiteX2" fmla="*/ 4274810 w 4274810"/>
              <a:gd name="connsiteY2" fmla="*/ 242047 h 2640419"/>
              <a:gd name="connsiteX3" fmla="*/ 4274810 w 4274810"/>
              <a:gd name="connsiteY3" fmla="*/ 2398372 h 2640419"/>
              <a:gd name="connsiteX4" fmla="*/ 4032763 w 4274810"/>
              <a:gd name="connsiteY4" fmla="*/ 2640419 h 2640419"/>
              <a:gd name="connsiteX5" fmla="*/ 242047 w 4274810"/>
              <a:gd name="connsiteY5" fmla="*/ 2640419 h 2640419"/>
              <a:gd name="connsiteX6" fmla="*/ 0 w 4274810"/>
              <a:gd name="connsiteY6" fmla="*/ 2398372 h 2640419"/>
              <a:gd name="connsiteX7" fmla="*/ 0 w 4274810"/>
              <a:gd name="connsiteY7" fmla="*/ 242047 h 2640419"/>
              <a:gd name="connsiteX8" fmla="*/ 242047 w 4274810"/>
              <a:gd name="connsiteY8" fmla="*/ 0 h 264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74810" h="2640419">
                <a:moveTo>
                  <a:pt x="242047" y="0"/>
                </a:moveTo>
                <a:lnTo>
                  <a:pt x="4032763" y="0"/>
                </a:lnTo>
                <a:cubicBezTo>
                  <a:pt x="4166442" y="0"/>
                  <a:pt x="4274810" y="108368"/>
                  <a:pt x="4274810" y="242047"/>
                </a:cubicBezTo>
                <a:lnTo>
                  <a:pt x="4274810" y="2398372"/>
                </a:lnTo>
                <a:cubicBezTo>
                  <a:pt x="4274810" y="2532051"/>
                  <a:pt x="4166442" y="2640419"/>
                  <a:pt x="4032763" y="2640419"/>
                </a:cubicBezTo>
                <a:lnTo>
                  <a:pt x="242047" y="2640419"/>
                </a:lnTo>
                <a:cubicBezTo>
                  <a:pt x="108368" y="2640419"/>
                  <a:pt x="0" y="2532051"/>
                  <a:pt x="0" y="2398372"/>
                </a:cubicBezTo>
                <a:lnTo>
                  <a:pt x="0" y="242047"/>
                </a:lnTo>
                <a:cubicBezTo>
                  <a:pt x="0" y="108368"/>
                  <a:pt x="108368" y="0"/>
                  <a:pt x="24204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685800" dist="3810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9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4837972" y="2754667"/>
            <a:ext cx="2006920" cy="1237696"/>
          </a:xfrm>
          <a:custGeom>
            <a:avLst/>
            <a:gdLst>
              <a:gd name="connsiteX0" fmla="*/ 242047 w 4274810"/>
              <a:gd name="connsiteY0" fmla="*/ 0 h 2640419"/>
              <a:gd name="connsiteX1" fmla="*/ 4032763 w 4274810"/>
              <a:gd name="connsiteY1" fmla="*/ 0 h 2640419"/>
              <a:gd name="connsiteX2" fmla="*/ 4274810 w 4274810"/>
              <a:gd name="connsiteY2" fmla="*/ 242047 h 2640419"/>
              <a:gd name="connsiteX3" fmla="*/ 4274810 w 4274810"/>
              <a:gd name="connsiteY3" fmla="*/ 2398372 h 2640419"/>
              <a:gd name="connsiteX4" fmla="*/ 4032763 w 4274810"/>
              <a:gd name="connsiteY4" fmla="*/ 2640419 h 2640419"/>
              <a:gd name="connsiteX5" fmla="*/ 242047 w 4274810"/>
              <a:gd name="connsiteY5" fmla="*/ 2640419 h 2640419"/>
              <a:gd name="connsiteX6" fmla="*/ 0 w 4274810"/>
              <a:gd name="connsiteY6" fmla="*/ 2398372 h 2640419"/>
              <a:gd name="connsiteX7" fmla="*/ 0 w 4274810"/>
              <a:gd name="connsiteY7" fmla="*/ 242047 h 2640419"/>
              <a:gd name="connsiteX8" fmla="*/ 242047 w 4274810"/>
              <a:gd name="connsiteY8" fmla="*/ 0 h 264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74810" h="2640419">
                <a:moveTo>
                  <a:pt x="242047" y="0"/>
                </a:moveTo>
                <a:lnTo>
                  <a:pt x="4032763" y="0"/>
                </a:lnTo>
                <a:cubicBezTo>
                  <a:pt x="4166442" y="0"/>
                  <a:pt x="4274810" y="108368"/>
                  <a:pt x="4274810" y="242047"/>
                </a:cubicBezTo>
                <a:lnTo>
                  <a:pt x="4274810" y="2398372"/>
                </a:lnTo>
                <a:cubicBezTo>
                  <a:pt x="4274810" y="2532051"/>
                  <a:pt x="4166442" y="2640419"/>
                  <a:pt x="4032763" y="2640419"/>
                </a:cubicBezTo>
                <a:lnTo>
                  <a:pt x="242047" y="2640419"/>
                </a:lnTo>
                <a:cubicBezTo>
                  <a:pt x="108368" y="2640419"/>
                  <a:pt x="0" y="2532051"/>
                  <a:pt x="0" y="2398372"/>
                </a:cubicBezTo>
                <a:lnTo>
                  <a:pt x="0" y="242047"/>
                </a:lnTo>
                <a:cubicBezTo>
                  <a:pt x="0" y="108368"/>
                  <a:pt x="108368" y="0"/>
                  <a:pt x="24204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685800" dist="3810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9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990257" y="2754667"/>
            <a:ext cx="2006920" cy="1237696"/>
          </a:xfrm>
          <a:custGeom>
            <a:avLst/>
            <a:gdLst>
              <a:gd name="connsiteX0" fmla="*/ 242047 w 4274810"/>
              <a:gd name="connsiteY0" fmla="*/ 0 h 2640419"/>
              <a:gd name="connsiteX1" fmla="*/ 4032763 w 4274810"/>
              <a:gd name="connsiteY1" fmla="*/ 0 h 2640419"/>
              <a:gd name="connsiteX2" fmla="*/ 4274810 w 4274810"/>
              <a:gd name="connsiteY2" fmla="*/ 242047 h 2640419"/>
              <a:gd name="connsiteX3" fmla="*/ 4274810 w 4274810"/>
              <a:gd name="connsiteY3" fmla="*/ 2398372 h 2640419"/>
              <a:gd name="connsiteX4" fmla="*/ 4032763 w 4274810"/>
              <a:gd name="connsiteY4" fmla="*/ 2640419 h 2640419"/>
              <a:gd name="connsiteX5" fmla="*/ 242047 w 4274810"/>
              <a:gd name="connsiteY5" fmla="*/ 2640419 h 2640419"/>
              <a:gd name="connsiteX6" fmla="*/ 0 w 4274810"/>
              <a:gd name="connsiteY6" fmla="*/ 2398372 h 2640419"/>
              <a:gd name="connsiteX7" fmla="*/ 0 w 4274810"/>
              <a:gd name="connsiteY7" fmla="*/ 242047 h 2640419"/>
              <a:gd name="connsiteX8" fmla="*/ 242047 w 4274810"/>
              <a:gd name="connsiteY8" fmla="*/ 0 h 264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74810" h="2640419">
                <a:moveTo>
                  <a:pt x="242047" y="0"/>
                </a:moveTo>
                <a:lnTo>
                  <a:pt x="4032763" y="0"/>
                </a:lnTo>
                <a:cubicBezTo>
                  <a:pt x="4166442" y="0"/>
                  <a:pt x="4274810" y="108368"/>
                  <a:pt x="4274810" y="242047"/>
                </a:cubicBezTo>
                <a:lnTo>
                  <a:pt x="4274810" y="2398372"/>
                </a:lnTo>
                <a:cubicBezTo>
                  <a:pt x="4274810" y="2532051"/>
                  <a:pt x="4166442" y="2640419"/>
                  <a:pt x="4032763" y="2640419"/>
                </a:cubicBezTo>
                <a:lnTo>
                  <a:pt x="242047" y="2640419"/>
                </a:lnTo>
                <a:cubicBezTo>
                  <a:pt x="108368" y="2640419"/>
                  <a:pt x="0" y="2532051"/>
                  <a:pt x="0" y="2398372"/>
                </a:cubicBezTo>
                <a:lnTo>
                  <a:pt x="0" y="242047"/>
                </a:lnTo>
                <a:cubicBezTo>
                  <a:pt x="0" y="108368"/>
                  <a:pt x="108368" y="0"/>
                  <a:pt x="24204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685800" dist="3810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9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571631" y="0"/>
            <a:ext cx="457237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590588" y="296478"/>
            <a:ext cx="465063" cy="464344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94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590588" y="2377611"/>
            <a:ext cx="465063" cy="464344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94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659975" y="1335557"/>
            <a:ext cx="465063" cy="464344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94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659975" y="3426045"/>
            <a:ext cx="465063" cy="464344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94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30996" y="1432511"/>
            <a:ext cx="2282010" cy="2278480"/>
          </a:xfrm>
          <a:custGeom>
            <a:avLst/>
            <a:gdLst>
              <a:gd name="connsiteX0" fmla="*/ 2605881 w 5211762"/>
              <a:gd name="connsiteY0" fmla="*/ 0 h 5211760"/>
              <a:gd name="connsiteX1" fmla="*/ 5211762 w 5211762"/>
              <a:gd name="connsiteY1" fmla="*/ 2605880 h 5211760"/>
              <a:gd name="connsiteX2" fmla="*/ 2605881 w 5211762"/>
              <a:gd name="connsiteY2" fmla="*/ 5211760 h 5211760"/>
              <a:gd name="connsiteX3" fmla="*/ 0 w 5211762"/>
              <a:gd name="connsiteY3" fmla="*/ 2605880 h 5211760"/>
              <a:gd name="connsiteX4" fmla="*/ 2605881 w 5211762"/>
              <a:gd name="connsiteY4" fmla="*/ 0 h 521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1762" h="5211760">
                <a:moveTo>
                  <a:pt x="2605881" y="0"/>
                </a:moveTo>
                <a:cubicBezTo>
                  <a:pt x="4045069" y="0"/>
                  <a:pt x="5211762" y="1166692"/>
                  <a:pt x="5211762" y="2605880"/>
                </a:cubicBezTo>
                <a:cubicBezTo>
                  <a:pt x="5211762" y="4045068"/>
                  <a:pt x="4045069" y="5211760"/>
                  <a:pt x="2605881" y="5211760"/>
                </a:cubicBezTo>
                <a:cubicBezTo>
                  <a:pt x="1166693" y="5211760"/>
                  <a:pt x="0" y="4045068"/>
                  <a:pt x="0" y="2605880"/>
                </a:cubicBezTo>
                <a:cubicBezTo>
                  <a:pt x="0" y="1166692"/>
                  <a:pt x="1166693" y="0"/>
                  <a:pt x="26058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20"/>
          </p:nvPr>
        </p:nvSpPr>
        <p:spPr>
          <a:xfrm rot="2400000">
            <a:off x="6208514" y="-111671"/>
            <a:ext cx="2858159" cy="2000231"/>
          </a:xfrm>
          <a:prstGeom prst="rect">
            <a:avLst/>
          </a:prstGeom>
          <a:solidFill>
            <a:schemeClr val="bg1">
              <a:lumMod val="95000"/>
            </a:schemeClr>
          </a:solidFill>
          <a:ln w="130175">
            <a:solidFill>
              <a:schemeClr val="bg1"/>
            </a:solidFill>
            <a:miter lim="800000"/>
          </a:ln>
          <a:effectLst>
            <a:outerShdw blurRad="1270000" dist="190500" dir="16200000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9"/>
          </p:nvPr>
        </p:nvSpPr>
        <p:spPr>
          <a:xfrm rot="1200000">
            <a:off x="5174062" y="1209449"/>
            <a:ext cx="2858159" cy="2000231"/>
          </a:xfrm>
          <a:prstGeom prst="rect">
            <a:avLst/>
          </a:prstGeom>
          <a:solidFill>
            <a:schemeClr val="bg1">
              <a:lumMod val="95000"/>
            </a:schemeClr>
          </a:solidFill>
          <a:ln w="130175">
            <a:solidFill>
              <a:schemeClr val="bg1"/>
            </a:solidFill>
            <a:miter lim="800000"/>
          </a:ln>
          <a:effectLst>
            <a:outerShdw blurRad="1270000" dist="190500" dir="16200000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5205333" y="2290584"/>
            <a:ext cx="2858159" cy="2000231"/>
          </a:xfrm>
          <a:prstGeom prst="rect">
            <a:avLst/>
          </a:prstGeom>
          <a:solidFill>
            <a:schemeClr val="bg1">
              <a:lumMod val="95000"/>
            </a:schemeClr>
          </a:solidFill>
          <a:ln w="130175">
            <a:solidFill>
              <a:schemeClr val="bg1"/>
            </a:solidFill>
            <a:miter lim="800000"/>
          </a:ln>
          <a:effectLst>
            <a:outerShdw blurRad="1270000" dist="190500" dir="16200000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1"/>
          </p:nvPr>
        </p:nvSpPr>
        <p:spPr>
          <a:xfrm rot="-2400000">
            <a:off x="6231541" y="3254945"/>
            <a:ext cx="2858159" cy="2000231"/>
          </a:xfrm>
          <a:prstGeom prst="rect">
            <a:avLst/>
          </a:prstGeom>
          <a:solidFill>
            <a:schemeClr val="bg1">
              <a:lumMod val="95000"/>
            </a:schemeClr>
          </a:solidFill>
          <a:ln w="130175">
            <a:solidFill>
              <a:schemeClr val="bg1"/>
            </a:solidFill>
            <a:miter lim="800000"/>
          </a:ln>
          <a:effectLst>
            <a:outerShdw blurRad="1270000" dist="190500" dir="16200000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6" grpId="0" animBg="1"/>
      <p:bldP spid="9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 advTm="5000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664398" y="1586275"/>
            <a:ext cx="1475493" cy="1655839"/>
          </a:xfrm>
          <a:custGeom>
            <a:avLst/>
            <a:gdLst>
              <a:gd name="connsiteX0" fmla="*/ 1571643 w 3142852"/>
              <a:gd name="connsiteY0" fmla="*/ 0 h 3532456"/>
              <a:gd name="connsiteX1" fmla="*/ 1601512 w 3142852"/>
              <a:gd name="connsiteY1" fmla="*/ 1541 h 3532456"/>
              <a:gd name="connsiteX2" fmla="*/ 1632249 w 3142852"/>
              <a:gd name="connsiteY2" fmla="*/ 6384 h 3532456"/>
              <a:gd name="connsiteX3" fmla="*/ 1663850 w 3142852"/>
              <a:gd name="connsiteY3" fmla="*/ 14088 h 3532456"/>
              <a:gd name="connsiteX4" fmla="*/ 1696534 w 3142852"/>
              <a:gd name="connsiteY4" fmla="*/ 25093 h 3532456"/>
              <a:gd name="connsiteX5" fmla="*/ 1731167 w 3142852"/>
              <a:gd name="connsiteY5" fmla="*/ 39402 h 3532456"/>
              <a:gd name="connsiteX6" fmla="*/ 1767962 w 3142852"/>
              <a:gd name="connsiteY6" fmla="*/ 56570 h 3532456"/>
              <a:gd name="connsiteX7" fmla="*/ 1807356 w 3142852"/>
              <a:gd name="connsiteY7" fmla="*/ 77042 h 3532456"/>
              <a:gd name="connsiteX8" fmla="*/ 1849781 w 3142852"/>
              <a:gd name="connsiteY8" fmla="*/ 100374 h 3532456"/>
              <a:gd name="connsiteX9" fmla="*/ 1895668 w 3142852"/>
              <a:gd name="connsiteY9" fmla="*/ 127229 h 3532456"/>
              <a:gd name="connsiteX10" fmla="*/ 1945668 w 3142852"/>
              <a:gd name="connsiteY10" fmla="*/ 156945 h 3532456"/>
              <a:gd name="connsiteX11" fmla="*/ 1999997 w 3142852"/>
              <a:gd name="connsiteY11" fmla="*/ 190182 h 3532456"/>
              <a:gd name="connsiteX12" fmla="*/ 2059304 w 3142852"/>
              <a:gd name="connsiteY12" fmla="*/ 226062 h 3532456"/>
              <a:gd name="connsiteX13" fmla="*/ 2123806 w 3142852"/>
              <a:gd name="connsiteY13" fmla="*/ 265462 h 3532456"/>
              <a:gd name="connsiteX14" fmla="*/ 2193936 w 3142852"/>
              <a:gd name="connsiteY14" fmla="*/ 307725 h 3532456"/>
              <a:gd name="connsiteX15" fmla="*/ 2270342 w 3142852"/>
              <a:gd name="connsiteY15" fmla="*/ 353510 h 3532456"/>
              <a:gd name="connsiteX16" fmla="*/ 2353459 w 3142852"/>
              <a:gd name="connsiteY16" fmla="*/ 401935 h 3532456"/>
              <a:gd name="connsiteX17" fmla="*/ 2436576 w 3142852"/>
              <a:gd name="connsiteY17" fmla="*/ 450142 h 3532456"/>
              <a:gd name="connsiteX18" fmla="*/ 2514065 w 3142852"/>
              <a:gd name="connsiteY18" fmla="*/ 493945 h 3532456"/>
              <a:gd name="connsiteX19" fmla="*/ 2585493 w 3142852"/>
              <a:gd name="connsiteY19" fmla="*/ 534007 h 3532456"/>
              <a:gd name="connsiteX20" fmla="*/ 2651727 w 3142852"/>
              <a:gd name="connsiteY20" fmla="*/ 570766 h 3532456"/>
              <a:gd name="connsiteX21" fmla="*/ 2712117 w 3142852"/>
              <a:gd name="connsiteY21" fmla="*/ 604225 h 3532456"/>
              <a:gd name="connsiteX22" fmla="*/ 2767744 w 3142852"/>
              <a:gd name="connsiteY22" fmla="*/ 635262 h 3532456"/>
              <a:gd name="connsiteX23" fmla="*/ 2818394 w 3142852"/>
              <a:gd name="connsiteY23" fmla="*/ 663876 h 3532456"/>
              <a:gd name="connsiteX24" fmla="*/ 2864281 w 3142852"/>
              <a:gd name="connsiteY24" fmla="*/ 690511 h 3532456"/>
              <a:gd name="connsiteX25" fmla="*/ 2905840 w 3142852"/>
              <a:gd name="connsiteY25" fmla="*/ 716044 h 3532456"/>
              <a:gd name="connsiteX26" fmla="*/ 2943286 w 3142852"/>
              <a:gd name="connsiteY26" fmla="*/ 740037 h 3532456"/>
              <a:gd name="connsiteX27" fmla="*/ 2976186 w 3142852"/>
              <a:gd name="connsiteY27" fmla="*/ 763370 h 3532456"/>
              <a:gd name="connsiteX28" fmla="*/ 3005840 w 3142852"/>
              <a:gd name="connsiteY28" fmla="*/ 786702 h 3532456"/>
              <a:gd name="connsiteX29" fmla="*/ 3031813 w 3142852"/>
              <a:gd name="connsiteY29" fmla="*/ 809595 h 3532456"/>
              <a:gd name="connsiteX30" fmla="*/ 3054108 w 3142852"/>
              <a:gd name="connsiteY30" fmla="*/ 833147 h 3532456"/>
              <a:gd name="connsiteX31" fmla="*/ 3073588 w 3142852"/>
              <a:gd name="connsiteY31" fmla="*/ 857580 h 3532456"/>
              <a:gd name="connsiteX32" fmla="*/ 3090038 w 3142852"/>
              <a:gd name="connsiteY32" fmla="*/ 883114 h 3532456"/>
              <a:gd name="connsiteX33" fmla="*/ 3103675 w 3142852"/>
              <a:gd name="connsiteY33" fmla="*/ 910189 h 3532456"/>
              <a:gd name="connsiteX34" fmla="*/ 3114930 w 3142852"/>
              <a:gd name="connsiteY34" fmla="*/ 939245 h 3532456"/>
              <a:gd name="connsiteX35" fmla="*/ 3124021 w 3142852"/>
              <a:gd name="connsiteY35" fmla="*/ 970722 h 3532456"/>
              <a:gd name="connsiteX36" fmla="*/ 3130731 w 3142852"/>
              <a:gd name="connsiteY36" fmla="*/ 1004840 h 3532456"/>
              <a:gd name="connsiteX37" fmla="*/ 3136142 w 3142852"/>
              <a:gd name="connsiteY37" fmla="*/ 1042039 h 3532456"/>
              <a:gd name="connsiteX38" fmla="*/ 3139605 w 3142852"/>
              <a:gd name="connsiteY38" fmla="*/ 1082762 h 3532456"/>
              <a:gd name="connsiteX39" fmla="*/ 3141770 w 3142852"/>
              <a:gd name="connsiteY39" fmla="*/ 1127225 h 3532456"/>
              <a:gd name="connsiteX40" fmla="*/ 3142636 w 3142852"/>
              <a:gd name="connsiteY40" fmla="*/ 1176091 h 3532456"/>
              <a:gd name="connsiteX41" fmla="*/ 3142852 w 3142852"/>
              <a:gd name="connsiteY41" fmla="*/ 1229800 h 3532456"/>
              <a:gd name="connsiteX42" fmla="*/ 3142203 w 3142852"/>
              <a:gd name="connsiteY42" fmla="*/ 1288352 h 3532456"/>
              <a:gd name="connsiteX43" fmla="*/ 3140904 w 3142852"/>
              <a:gd name="connsiteY43" fmla="*/ 1351966 h 3532456"/>
              <a:gd name="connsiteX44" fmla="*/ 3139605 w 3142852"/>
              <a:gd name="connsiteY44" fmla="*/ 1421743 h 3532456"/>
              <a:gd name="connsiteX45" fmla="*/ 3138090 w 3142852"/>
              <a:gd name="connsiteY45" fmla="*/ 1497684 h 3532456"/>
              <a:gd name="connsiteX46" fmla="*/ 3136791 w 3142852"/>
              <a:gd name="connsiteY46" fmla="*/ 1580009 h 3532456"/>
              <a:gd name="connsiteX47" fmla="*/ 3135709 w 3142852"/>
              <a:gd name="connsiteY47" fmla="*/ 1669596 h 3532456"/>
              <a:gd name="connsiteX48" fmla="*/ 3135277 w 3142852"/>
              <a:gd name="connsiteY48" fmla="*/ 1766229 h 3532456"/>
              <a:gd name="connsiteX49" fmla="*/ 3135709 w 3142852"/>
              <a:gd name="connsiteY49" fmla="*/ 1862860 h 3532456"/>
              <a:gd name="connsiteX50" fmla="*/ 3136791 w 3142852"/>
              <a:gd name="connsiteY50" fmla="*/ 1952449 h 3532456"/>
              <a:gd name="connsiteX51" fmla="*/ 3138090 w 3142852"/>
              <a:gd name="connsiteY51" fmla="*/ 2034773 h 3532456"/>
              <a:gd name="connsiteX52" fmla="*/ 3139605 w 3142852"/>
              <a:gd name="connsiteY52" fmla="*/ 2110713 h 3532456"/>
              <a:gd name="connsiteX53" fmla="*/ 3140904 w 3142852"/>
              <a:gd name="connsiteY53" fmla="*/ 2180490 h 3532456"/>
              <a:gd name="connsiteX54" fmla="*/ 3142203 w 3142852"/>
              <a:gd name="connsiteY54" fmla="*/ 2244105 h 3532456"/>
              <a:gd name="connsiteX55" fmla="*/ 3142852 w 3142852"/>
              <a:gd name="connsiteY55" fmla="*/ 2302656 h 3532456"/>
              <a:gd name="connsiteX56" fmla="*/ 3142636 w 3142852"/>
              <a:gd name="connsiteY56" fmla="*/ 2356365 h 3532456"/>
              <a:gd name="connsiteX57" fmla="*/ 3141770 w 3142852"/>
              <a:gd name="connsiteY57" fmla="*/ 2405231 h 3532456"/>
              <a:gd name="connsiteX58" fmla="*/ 3139605 w 3142852"/>
              <a:gd name="connsiteY58" fmla="*/ 2449695 h 3532456"/>
              <a:gd name="connsiteX59" fmla="*/ 3136142 w 3142852"/>
              <a:gd name="connsiteY59" fmla="*/ 2490417 h 3532456"/>
              <a:gd name="connsiteX60" fmla="*/ 3130948 w 3142852"/>
              <a:gd name="connsiteY60" fmla="*/ 2527617 h 3532456"/>
              <a:gd name="connsiteX61" fmla="*/ 3124021 w 3142852"/>
              <a:gd name="connsiteY61" fmla="*/ 2561736 h 3532456"/>
              <a:gd name="connsiteX62" fmla="*/ 3114930 w 3142852"/>
              <a:gd name="connsiteY62" fmla="*/ 2593213 h 3532456"/>
              <a:gd name="connsiteX63" fmla="*/ 3103675 w 3142852"/>
              <a:gd name="connsiteY63" fmla="*/ 2622267 h 3532456"/>
              <a:gd name="connsiteX64" fmla="*/ 3090038 w 3142852"/>
              <a:gd name="connsiteY64" fmla="*/ 2649342 h 3532456"/>
              <a:gd name="connsiteX65" fmla="*/ 3073588 w 3142852"/>
              <a:gd name="connsiteY65" fmla="*/ 2674876 h 3532456"/>
              <a:gd name="connsiteX66" fmla="*/ 3054108 w 3142852"/>
              <a:gd name="connsiteY66" fmla="*/ 2699309 h 3532456"/>
              <a:gd name="connsiteX67" fmla="*/ 3031813 w 3142852"/>
              <a:gd name="connsiteY67" fmla="*/ 2722862 h 3532456"/>
              <a:gd name="connsiteX68" fmla="*/ 3005840 w 3142852"/>
              <a:gd name="connsiteY68" fmla="*/ 2745754 h 3532456"/>
              <a:gd name="connsiteX69" fmla="*/ 2976402 w 3142852"/>
              <a:gd name="connsiteY69" fmla="*/ 2769086 h 3532456"/>
              <a:gd name="connsiteX70" fmla="*/ 2943286 w 3142852"/>
              <a:gd name="connsiteY70" fmla="*/ 2792419 h 3532456"/>
              <a:gd name="connsiteX71" fmla="*/ 2905840 w 3142852"/>
              <a:gd name="connsiteY71" fmla="*/ 2816632 h 3532456"/>
              <a:gd name="connsiteX72" fmla="*/ 2864498 w 3142852"/>
              <a:gd name="connsiteY72" fmla="*/ 2841945 h 3532456"/>
              <a:gd name="connsiteX73" fmla="*/ 2818394 w 3142852"/>
              <a:gd name="connsiteY73" fmla="*/ 2868580 h 3532456"/>
              <a:gd name="connsiteX74" fmla="*/ 2767744 w 3142852"/>
              <a:gd name="connsiteY74" fmla="*/ 2897196 h 3532456"/>
              <a:gd name="connsiteX75" fmla="*/ 2712117 w 3142852"/>
              <a:gd name="connsiteY75" fmla="*/ 2928232 h 3532456"/>
              <a:gd name="connsiteX76" fmla="*/ 2651727 w 3142852"/>
              <a:gd name="connsiteY76" fmla="*/ 2961910 h 3532456"/>
              <a:gd name="connsiteX77" fmla="*/ 2585493 w 3142852"/>
              <a:gd name="connsiteY77" fmla="*/ 2998669 h 3532456"/>
              <a:gd name="connsiteX78" fmla="*/ 2514065 w 3142852"/>
              <a:gd name="connsiteY78" fmla="*/ 3038511 h 3532456"/>
              <a:gd name="connsiteX79" fmla="*/ 2436576 w 3142852"/>
              <a:gd name="connsiteY79" fmla="*/ 3082314 h 3532456"/>
              <a:gd name="connsiteX80" fmla="*/ 2353459 w 3142852"/>
              <a:gd name="connsiteY80" fmla="*/ 3130521 h 3532456"/>
              <a:gd name="connsiteX81" fmla="*/ 2270342 w 3142852"/>
              <a:gd name="connsiteY81" fmla="*/ 3178947 h 3532456"/>
              <a:gd name="connsiteX82" fmla="*/ 2193936 w 3142852"/>
              <a:gd name="connsiteY82" fmla="*/ 3224731 h 3532456"/>
              <a:gd name="connsiteX83" fmla="*/ 2123806 w 3142852"/>
              <a:gd name="connsiteY83" fmla="*/ 3266994 h 3532456"/>
              <a:gd name="connsiteX84" fmla="*/ 2059304 w 3142852"/>
              <a:gd name="connsiteY84" fmla="*/ 3306395 h 3532456"/>
              <a:gd name="connsiteX85" fmla="*/ 1999997 w 3142852"/>
              <a:gd name="connsiteY85" fmla="*/ 3342274 h 3532456"/>
              <a:gd name="connsiteX86" fmla="*/ 1945668 w 3142852"/>
              <a:gd name="connsiteY86" fmla="*/ 3375513 h 3532456"/>
              <a:gd name="connsiteX87" fmla="*/ 1895668 w 3142852"/>
              <a:gd name="connsiteY87" fmla="*/ 3405228 h 3532456"/>
              <a:gd name="connsiteX88" fmla="*/ 1849781 w 3142852"/>
              <a:gd name="connsiteY88" fmla="*/ 3432083 h 3532456"/>
              <a:gd name="connsiteX89" fmla="*/ 1807356 w 3142852"/>
              <a:gd name="connsiteY89" fmla="*/ 3455415 h 3532456"/>
              <a:gd name="connsiteX90" fmla="*/ 1767962 w 3142852"/>
              <a:gd name="connsiteY90" fmla="*/ 3475886 h 3532456"/>
              <a:gd name="connsiteX91" fmla="*/ 1731167 w 3142852"/>
              <a:gd name="connsiteY91" fmla="*/ 3493055 h 3532456"/>
              <a:gd name="connsiteX92" fmla="*/ 1696534 w 3142852"/>
              <a:gd name="connsiteY92" fmla="*/ 3507363 h 3532456"/>
              <a:gd name="connsiteX93" fmla="*/ 1663850 w 3142852"/>
              <a:gd name="connsiteY93" fmla="*/ 3518369 h 3532456"/>
              <a:gd name="connsiteX94" fmla="*/ 1632249 w 3142852"/>
              <a:gd name="connsiteY94" fmla="*/ 3526073 h 3532456"/>
              <a:gd name="connsiteX95" fmla="*/ 1601512 w 3142852"/>
              <a:gd name="connsiteY95" fmla="*/ 3530916 h 3532456"/>
              <a:gd name="connsiteX96" fmla="*/ 1571643 w 3142852"/>
              <a:gd name="connsiteY96" fmla="*/ 3532456 h 3532456"/>
              <a:gd name="connsiteX97" fmla="*/ 1541339 w 3142852"/>
              <a:gd name="connsiteY97" fmla="*/ 3530916 h 3532456"/>
              <a:gd name="connsiteX98" fmla="*/ 1510604 w 3142852"/>
              <a:gd name="connsiteY98" fmla="*/ 3526073 h 3532456"/>
              <a:gd name="connsiteX99" fmla="*/ 1479003 w 3142852"/>
              <a:gd name="connsiteY99" fmla="*/ 3518369 h 3532456"/>
              <a:gd name="connsiteX100" fmla="*/ 1446318 w 3142852"/>
              <a:gd name="connsiteY100" fmla="*/ 3507363 h 3532456"/>
              <a:gd name="connsiteX101" fmla="*/ 1411687 w 3142852"/>
              <a:gd name="connsiteY101" fmla="*/ 3493055 h 3532456"/>
              <a:gd name="connsiteX102" fmla="*/ 1374890 w 3142852"/>
              <a:gd name="connsiteY102" fmla="*/ 3475886 h 3532456"/>
              <a:gd name="connsiteX103" fmla="*/ 1335496 w 3142852"/>
              <a:gd name="connsiteY103" fmla="*/ 3455415 h 3532456"/>
              <a:gd name="connsiteX104" fmla="*/ 1293071 w 3142852"/>
              <a:gd name="connsiteY104" fmla="*/ 3432083 h 3532456"/>
              <a:gd name="connsiteX105" fmla="*/ 1247184 w 3142852"/>
              <a:gd name="connsiteY105" fmla="*/ 3405228 h 3532456"/>
              <a:gd name="connsiteX106" fmla="*/ 1197184 w 3142852"/>
              <a:gd name="connsiteY106" fmla="*/ 3375513 h 3532456"/>
              <a:gd name="connsiteX107" fmla="*/ 1142856 w 3142852"/>
              <a:gd name="connsiteY107" fmla="*/ 3342274 h 3532456"/>
              <a:gd name="connsiteX108" fmla="*/ 1083548 w 3142852"/>
              <a:gd name="connsiteY108" fmla="*/ 3306395 h 3532456"/>
              <a:gd name="connsiteX109" fmla="*/ 1019046 w 3142852"/>
              <a:gd name="connsiteY109" fmla="*/ 3266994 h 3532456"/>
              <a:gd name="connsiteX110" fmla="*/ 948917 w 3142852"/>
              <a:gd name="connsiteY110" fmla="*/ 3224731 h 3532456"/>
              <a:gd name="connsiteX111" fmla="*/ 872510 w 3142852"/>
              <a:gd name="connsiteY111" fmla="*/ 3178947 h 3532456"/>
              <a:gd name="connsiteX112" fmla="*/ 789393 w 3142852"/>
              <a:gd name="connsiteY112" fmla="*/ 3130521 h 3532456"/>
              <a:gd name="connsiteX113" fmla="*/ 706276 w 3142852"/>
              <a:gd name="connsiteY113" fmla="*/ 3082314 h 3532456"/>
              <a:gd name="connsiteX114" fmla="*/ 628786 w 3142852"/>
              <a:gd name="connsiteY114" fmla="*/ 3038511 h 3532456"/>
              <a:gd name="connsiteX115" fmla="*/ 557359 w 3142852"/>
              <a:gd name="connsiteY115" fmla="*/ 2998450 h 3532456"/>
              <a:gd name="connsiteX116" fmla="*/ 491125 w 3142852"/>
              <a:gd name="connsiteY116" fmla="*/ 2961690 h 3532456"/>
              <a:gd name="connsiteX117" fmla="*/ 430735 w 3142852"/>
              <a:gd name="connsiteY117" fmla="*/ 2928232 h 3532456"/>
              <a:gd name="connsiteX118" fmla="*/ 375108 w 3142852"/>
              <a:gd name="connsiteY118" fmla="*/ 2897196 h 3532456"/>
              <a:gd name="connsiteX119" fmla="*/ 324458 w 3142852"/>
              <a:gd name="connsiteY119" fmla="*/ 2868580 h 3532456"/>
              <a:gd name="connsiteX120" fmla="*/ 278571 w 3142852"/>
              <a:gd name="connsiteY120" fmla="*/ 2841945 h 3532456"/>
              <a:gd name="connsiteX121" fmla="*/ 237012 w 3142852"/>
              <a:gd name="connsiteY121" fmla="*/ 2816412 h 3532456"/>
              <a:gd name="connsiteX122" fmla="*/ 199567 w 3142852"/>
              <a:gd name="connsiteY122" fmla="*/ 2792419 h 3532456"/>
              <a:gd name="connsiteX123" fmla="*/ 166667 w 3142852"/>
              <a:gd name="connsiteY123" fmla="*/ 2769086 h 3532456"/>
              <a:gd name="connsiteX124" fmla="*/ 137013 w 3142852"/>
              <a:gd name="connsiteY124" fmla="*/ 2745754 h 3532456"/>
              <a:gd name="connsiteX125" fmla="*/ 111039 w 3142852"/>
              <a:gd name="connsiteY125" fmla="*/ 2722862 h 3532456"/>
              <a:gd name="connsiteX126" fmla="*/ 88744 w 3142852"/>
              <a:gd name="connsiteY126" fmla="*/ 2699309 h 3532456"/>
              <a:gd name="connsiteX127" fmla="*/ 69264 w 3142852"/>
              <a:gd name="connsiteY127" fmla="*/ 2674876 h 3532456"/>
              <a:gd name="connsiteX128" fmla="*/ 52814 w 3142852"/>
              <a:gd name="connsiteY128" fmla="*/ 2649342 h 3532456"/>
              <a:gd name="connsiteX129" fmla="*/ 39178 w 3142852"/>
              <a:gd name="connsiteY129" fmla="*/ 2622267 h 3532456"/>
              <a:gd name="connsiteX130" fmla="*/ 27922 w 3142852"/>
              <a:gd name="connsiteY130" fmla="*/ 2593213 h 3532456"/>
              <a:gd name="connsiteX131" fmla="*/ 18831 w 3142852"/>
              <a:gd name="connsiteY131" fmla="*/ 2561736 h 3532456"/>
              <a:gd name="connsiteX132" fmla="*/ 12121 w 3142852"/>
              <a:gd name="connsiteY132" fmla="*/ 2527617 h 3532456"/>
              <a:gd name="connsiteX133" fmla="*/ 6710 w 3142852"/>
              <a:gd name="connsiteY133" fmla="*/ 2490417 h 3532456"/>
              <a:gd name="connsiteX134" fmla="*/ 3246 w 3142852"/>
              <a:gd name="connsiteY134" fmla="*/ 2449695 h 3532456"/>
              <a:gd name="connsiteX135" fmla="*/ 1082 w 3142852"/>
              <a:gd name="connsiteY135" fmla="*/ 2405231 h 3532456"/>
              <a:gd name="connsiteX136" fmla="*/ 216 w 3142852"/>
              <a:gd name="connsiteY136" fmla="*/ 2356365 h 3532456"/>
              <a:gd name="connsiteX137" fmla="*/ 0 w 3142852"/>
              <a:gd name="connsiteY137" fmla="*/ 2302656 h 3532456"/>
              <a:gd name="connsiteX138" fmla="*/ 649 w 3142852"/>
              <a:gd name="connsiteY138" fmla="*/ 2244105 h 3532456"/>
              <a:gd name="connsiteX139" fmla="*/ 1948 w 3142852"/>
              <a:gd name="connsiteY139" fmla="*/ 2180490 h 3532456"/>
              <a:gd name="connsiteX140" fmla="*/ 3246 w 3142852"/>
              <a:gd name="connsiteY140" fmla="*/ 2110713 h 3532456"/>
              <a:gd name="connsiteX141" fmla="*/ 4762 w 3142852"/>
              <a:gd name="connsiteY141" fmla="*/ 2034773 h 3532456"/>
              <a:gd name="connsiteX142" fmla="*/ 6061 w 3142852"/>
              <a:gd name="connsiteY142" fmla="*/ 1952449 h 3532456"/>
              <a:gd name="connsiteX143" fmla="*/ 7143 w 3142852"/>
              <a:gd name="connsiteY143" fmla="*/ 1862860 h 3532456"/>
              <a:gd name="connsiteX144" fmla="*/ 7576 w 3142852"/>
              <a:gd name="connsiteY144" fmla="*/ 1766229 h 3532456"/>
              <a:gd name="connsiteX145" fmla="*/ 7143 w 3142852"/>
              <a:gd name="connsiteY145" fmla="*/ 1669596 h 3532456"/>
              <a:gd name="connsiteX146" fmla="*/ 6061 w 3142852"/>
              <a:gd name="connsiteY146" fmla="*/ 1580009 h 3532456"/>
              <a:gd name="connsiteX147" fmla="*/ 4762 w 3142852"/>
              <a:gd name="connsiteY147" fmla="*/ 1497684 h 3532456"/>
              <a:gd name="connsiteX148" fmla="*/ 3246 w 3142852"/>
              <a:gd name="connsiteY148" fmla="*/ 1421743 h 3532456"/>
              <a:gd name="connsiteX149" fmla="*/ 1948 w 3142852"/>
              <a:gd name="connsiteY149" fmla="*/ 1351966 h 3532456"/>
              <a:gd name="connsiteX150" fmla="*/ 649 w 3142852"/>
              <a:gd name="connsiteY150" fmla="*/ 1288352 h 3532456"/>
              <a:gd name="connsiteX151" fmla="*/ 0 w 3142852"/>
              <a:gd name="connsiteY151" fmla="*/ 1229800 h 3532456"/>
              <a:gd name="connsiteX152" fmla="*/ 216 w 3142852"/>
              <a:gd name="connsiteY152" fmla="*/ 1176091 h 3532456"/>
              <a:gd name="connsiteX153" fmla="*/ 1082 w 3142852"/>
              <a:gd name="connsiteY153" fmla="*/ 1127225 h 3532456"/>
              <a:gd name="connsiteX154" fmla="*/ 3246 w 3142852"/>
              <a:gd name="connsiteY154" fmla="*/ 1082762 h 3532456"/>
              <a:gd name="connsiteX155" fmla="*/ 6710 w 3142852"/>
              <a:gd name="connsiteY155" fmla="*/ 1042039 h 3532456"/>
              <a:gd name="connsiteX156" fmla="*/ 11905 w 3142852"/>
              <a:gd name="connsiteY156" fmla="*/ 1004840 h 3532456"/>
              <a:gd name="connsiteX157" fmla="*/ 18831 w 3142852"/>
              <a:gd name="connsiteY157" fmla="*/ 970722 h 3532456"/>
              <a:gd name="connsiteX158" fmla="*/ 27922 w 3142852"/>
              <a:gd name="connsiteY158" fmla="*/ 939245 h 3532456"/>
              <a:gd name="connsiteX159" fmla="*/ 39178 w 3142852"/>
              <a:gd name="connsiteY159" fmla="*/ 910189 h 3532456"/>
              <a:gd name="connsiteX160" fmla="*/ 52814 w 3142852"/>
              <a:gd name="connsiteY160" fmla="*/ 883114 h 3532456"/>
              <a:gd name="connsiteX161" fmla="*/ 69264 w 3142852"/>
              <a:gd name="connsiteY161" fmla="*/ 857580 h 3532456"/>
              <a:gd name="connsiteX162" fmla="*/ 88744 w 3142852"/>
              <a:gd name="connsiteY162" fmla="*/ 833147 h 3532456"/>
              <a:gd name="connsiteX163" fmla="*/ 111039 w 3142852"/>
              <a:gd name="connsiteY163" fmla="*/ 809595 h 3532456"/>
              <a:gd name="connsiteX164" fmla="*/ 137013 w 3142852"/>
              <a:gd name="connsiteY164" fmla="*/ 786702 h 3532456"/>
              <a:gd name="connsiteX165" fmla="*/ 166450 w 3142852"/>
              <a:gd name="connsiteY165" fmla="*/ 763370 h 3532456"/>
              <a:gd name="connsiteX166" fmla="*/ 199567 w 3142852"/>
              <a:gd name="connsiteY166" fmla="*/ 740037 h 3532456"/>
              <a:gd name="connsiteX167" fmla="*/ 237012 w 3142852"/>
              <a:gd name="connsiteY167" fmla="*/ 715825 h 3532456"/>
              <a:gd name="connsiteX168" fmla="*/ 278354 w 3142852"/>
              <a:gd name="connsiteY168" fmla="*/ 690511 h 3532456"/>
              <a:gd name="connsiteX169" fmla="*/ 324458 w 3142852"/>
              <a:gd name="connsiteY169" fmla="*/ 663876 h 3532456"/>
              <a:gd name="connsiteX170" fmla="*/ 375108 w 3142852"/>
              <a:gd name="connsiteY170" fmla="*/ 635262 h 3532456"/>
              <a:gd name="connsiteX171" fmla="*/ 430735 w 3142852"/>
              <a:gd name="connsiteY171" fmla="*/ 604225 h 3532456"/>
              <a:gd name="connsiteX172" fmla="*/ 491125 w 3142852"/>
              <a:gd name="connsiteY172" fmla="*/ 570547 h 3532456"/>
              <a:gd name="connsiteX173" fmla="*/ 557359 w 3142852"/>
              <a:gd name="connsiteY173" fmla="*/ 533787 h 3532456"/>
              <a:gd name="connsiteX174" fmla="*/ 628786 w 3142852"/>
              <a:gd name="connsiteY174" fmla="*/ 493945 h 3532456"/>
              <a:gd name="connsiteX175" fmla="*/ 706276 w 3142852"/>
              <a:gd name="connsiteY175" fmla="*/ 450142 h 3532456"/>
              <a:gd name="connsiteX176" fmla="*/ 789393 w 3142852"/>
              <a:gd name="connsiteY176" fmla="*/ 401935 h 3532456"/>
              <a:gd name="connsiteX177" fmla="*/ 872510 w 3142852"/>
              <a:gd name="connsiteY177" fmla="*/ 353510 h 3532456"/>
              <a:gd name="connsiteX178" fmla="*/ 948917 w 3142852"/>
              <a:gd name="connsiteY178" fmla="*/ 307725 h 3532456"/>
              <a:gd name="connsiteX179" fmla="*/ 1019046 w 3142852"/>
              <a:gd name="connsiteY179" fmla="*/ 265462 h 3532456"/>
              <a:gd name="connsiteX180" fmla="*/ 1083548 w 3142852"/>
              <a:gd name="connsiteY180" fmla="*/ 226062 h 3532456"/>
              <a:gd name="connsiteX181" fmla="*/ 1142856 w 3142852"/>
              <a:gd name="connsiteY181" fmla="*/ 190182 h 3532456"/>
              <a:gd name="connsiteX182" fmla="*/ 1197184 w 3142852"/>
              <a:gd name="connsiteY182" fmla="*/ 156945 h 3532456"/>
              <a:gd name="connsiteX183" fmla="*/ 1247184 w 3142852"/>
              <a:gd name="connsiteY183" fmla="*/ 127229 h 3532456"/>
              <a:gd name="connsiteX184" fmla="*/ 1293071 w 3142852"/>
              <a:gd name="connsiteY184" fmla="*/ 100374 h 3532456"/>
              <a:gd name="connsiteX185" fmla="*/ 1335496 w 3142852"/>
              <a:gd name="connsiteY185" fmla="*/ 77042 h 3532456"/>
              <a:gd name="connsiteX186" fmla="*/ 1374890 w 3142852"/>
              <a:gd name="connsiteY186" fmla="*/ 56570 h 3532456"/>
              <a:gd name="connsiteX187" fmla="*/ 1411687 w 3142852"/>
              <a:gd name="connsiteY187" fmla="*/ 39402 h 3532456"/>
              <a:gd name="connsiteX188" fmla="*/ 1446318 w 3142852"/>
              <a:gd name="connsiteY188" fmla="*/ 25093 h 3532456"/>
              <a:gd name="connsiteX189" fmla="*/ 1479003 w 3142852"/>
              <a:gd name="connsiteY189" fmla="*/ 14088 h 3532456"/>
              <a:gd name="connsiteX190" fmla="*/ 1510604 w 3142852"/>
              <a:gd name="connsiteY190" fmla="*/ 6384 h 3532456"/>
              <a:gd name="connsiteX191" fmla="*/ 1541339 w 3142852"/>
              <a:gd name="connsiteY191" fmla="*/ 1541 h 353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3142852" h="3532456">
                <a:moveTo>
                  <a:pt x="1571643" y="0"/>
                </a:moveTo>
                <a:lnTo>
                  <a:pt x="1601512" y="1541"/>
                </a:lnTo>
                <a:lnTo>
                  <a:pt x="1632249" y="6384"/>
                </a:lnTo>
                <a:lnTo>
                  <a:pt x="1663850" y="14088"/>
                </a:lnTo>
                <a:lnTo>
                  <a:pt x="1696534" y="25093"/>
                </a:lnTo>
                <a:lnTo>
                  <a:pt x="1731167" y="39402"/>
                </a:lnTo>
                <a:lnTo>
                  <a:pt x="1767962" y="56570"/>
                </a:lnTo>
                <a:lnTo>
                  <a:pt x="1807356" y="77042"/>
                </a:lnTo>
                <a:lnTo>
                  <a:pt x="1849781" y="100374"/>
                </a:lnTo>
                <a:lnTo>
                  <a:pt x="1895668" y="127229"/>
                </a:lnTo>
                <a:lnTo>
                  <a:pt x="1945668" y="156945"/>
                </a:lnTo>
                <a:lnTo>
                  <a:pt x="1999997" y="190182"/>
                </a:lnTo>
                <a:lnTo>
                  <a:pt x="2059304" y="226062"/>
                </a:lnTo>
                <a:lnTo>
                  <a:pt x="2123806" y="265462"/>
                </a:lnTo>
                <a:lnTo>
                  <a:pt x="2193936" y="307725"/>
                </a:lnTo>
                <a:lnTo>
                  <a:pt x="2270342" y="353510"/>
                </a:lnTo>
                <a:lnTo>
                  <a:pt x="2353459" y="401935"/>
                </a:lnTo>
                <a:lnTo>
                  <a:pt x="2436576" y="450142"/>
                </a:lnTo>
                <a:lnTo>
                  <a:pt x="2514065" y="493945"/>
                </a:lnTo>
                <a:lnTo>
                  <a:pt x="2585493" y="534007"/>
                </a:lnTo>
                <a:lnTo>
                  <a:pt x="2651727" y="570766"/>
                </a:lnTo>
                <a:lnTo>
                  <a:pt x="2712117" y="604225"/>
                </a:lnTo>
                <a:lnTo>
                  <a:pt x="2767744" y="635262"/>
                </a:lnTo>
                <a:lnTo>
                  <a:pt x="2818394" y="663876"/>
                </a:lnTo>
                <a:lnTo>
                  <a:pt x="2864281" y="690511"/>
                </a:lnTo>
                <a:lnTo>
                  <a:pt x="2905840" y="716044"/>
                </a:lnTo>
                <a:lnTo>
                  <a:pt x="2943286" y="740037"/>
                </a:lnTo>
                <a:lnTo>
                  <a:pt x="2976186" y="763370"/>
                </a:lnTo>
                <a:lnTo>
                  <a:pt x="3005840" y="786702"/>
                </a:lnTo>
                <a:lnTo>
                  <a:pt x="3031813" y="809595"/>
                </a:lnTo>
                <a:lnTo>
                  <a:pt x="3054108" y="833147"/>
                </a:lnTo>
                <a:lnTo>
                  <a:pt x="3073588" y="857580"/>
                </a:lnTo>
                <a:lnTo>
                  <a:pt x="3090038" y="883114"/>
                </a:lnTo>
                <a:lnTo>
                  <a:pt x="3103675" y="910189"/>
                </a:lnTo>
                <a:lnTo>
                  <a:pt x="3114930" y="939245"/>
                </a:lnTo>
                <a:lnTo>
                  <a:pt x="3124021" y="970722"/>
                </a:lnTo>
                <a:lnTo>
                  <a:pt x="3130731" y="1004840"/>
                </a:lnTo>
                <a:lnTo>
                  <a:pt x="3136142" y="1042039"/>
                </a:lnTo>
                <a:lnTo>
                  <a:pt x="3139605" y="1082762"/>
                </a:lnTo>
                <a:lnTo>
                  <a:pt x="3141770" y="1127225"/>
                </a:lnTo>
                <a:lnTo>
                  <a:pt x="3142636" y="1176091"/>
                </a:lnTo>
                <a:lnTo>
                  <a:pt x="3142852" y="1229800"/>
                </a:lnTo>
                <a:lnTo>
                  <a:pt x="3142203" y="1288352"/>
                </a:lnTo>
                <a:lnTo>
                  <a:pt x="3140904" y="1351966"/>
                </a:lnTo>
                <a:lnTo>
                  <a:pt x="3139605" y="1421743"/>
                </a:lnTo>
                <a:lnTo>
                  <a:pt x="3138090" y="1497684"/>
                </a:lnTo>
                <a:lnTo>
                  <a:pt x="3136791" y="1580009"/>
                </a:lnTo>
                <a:lnTo>
                  <a:pt x="3135709" y="1669596"/>
                </a:lnTo>
                <a:lnTo>
                  <a:pt x="3135277" y="1766229"/>
                </a:lnTo>
                <a:lnTo>
                  <a:pt x="3135709" y="1862860"/>
                </a:lnTo>
                <a:lnTo>
                  <a:pt x="3136791" y="1952449"/>
                </a:lnTo>
                <a:lnTo>
                  <a:pt x="3138090" y="2034773"/>
                </a:lnTo>
                <a:lnTo>
                  <a:pt x="3139605" y="2110713"/>
                </a:lnTo>
                <a:lnTo>
                  <a:pt x="3140904" y="2180490"/>
                </a:lnTo>
                <a:lnTo>
                  <a:pt x="3142203" y="2244105"/>
                </a:lnTo>
                <a:lnTo>
                  <a:pt x="3142852" y="2302656"/>
                </a:lnTo>
                <a:lnTo>
                  <a:pt x="3142636" y="2356365"/>
                </a:lnTo>
                <a:lnTo>
                  <a:pt x="3141770" y="2405231"/>
                </a:lnTo>
                <a:lnTo>
                  <a:pt x="3139605" y="2449695"/>
                </a:lnTo>
                <a:lnTo>
                  <a:pt x="3136142" y="2490417"/>
                </a:lnTo>
                <a:lnTo>
                  <a:pt x="3130948" y="2527617"/>
                </a:lnTo>
                <a:lnTo>
                  <a:pt x="3124021" y="2561736"/>
                </a:lnTo>
                <a:lnTo>
                  <a:pt x="3114930" y="2593213"/>
                </a:lnTo>
                <a:lnTo>
                  <a:pt x="3103675" y="2622267"/>
                </a:lnTo>
                <a:lnTo>
                  <a:pt x="3090038" y="2649342"/>
                </a:lnTo>
                <a:lnTo>
                  <a:pt x="3073588" y="2674876"/>
                </a:lnTo>
                <a:lnTo>
                  <a:pt x="3054108" y="2699309"/>
                </a:lnTo>
                <a:lnTo>
                  <a:pt x="3031813" y="2722862"/>
                </a:lnTo>
                <a:lnTo>
                  <a:pt x="3005840" y="2745754"/>
                </a:lnTo>
                <a:lnTo>
                  <a:pt x="2976402" y="2769086"/>
                </a:lnTo>
                <a:lnTo>
                  <a:pt x="2943286" y="2792419"/>
                </a:lnTo>
                <a:lnTo>
                  <a:pt x="2905840" y="2816632"/>
                </a:lnTo>
                <a:lnTo>
                  <a:pt x="2864498" y="2841945"/>
                </a:lnTo>
                <a:lnTo>
                  <a:pt x="2818394" y="2868580"/>
                </a:lnTo>
                <a:lnTo>
                  <a:pt x="2767744" y="2897196"/>
                </a:lnTo>
                <a:lnTo>
                  <a:pt x="2712117" y="2928232"/>
                </a:lnTo>
                <a:lnTo>
                  <a:pt x="2651727" y="2961910"/>
                </a:lnTo>
                <a:lnTo>
                  <a:pt x="2585493" y="2998669"/>
                </a:lnTo>
                <a:lnTo>
                  <a:pt x="2514065" y="3038511"/>
                </a:lnTo>
                <a:lnTo>
                  <a:pt x="2436576" y="3082314"/>
                </a:lnTo>
                <a:lnTo>
                  <a:pt x="2353459" y="3130521"/>
                </a:lnTo>
                <a:lnTo>
                  <a:pt x="2270342" y="3178947"/>
                </a:lnTo>
                <a:lnTo>
                  <a:pt x="2193936" y="3224731"/>
                </a:lnTo>
                <a:lnTo>
                  <a:pt x="2123806" y="3266994"/>
                </a:lnTo>
                <a:lnTo>
                  <a:pt x="2059304" y="3306395"/>
                </a:lnTo>
                <a:lnTo>
                  <a:pt x="1999997" y="3342274"/>
                </a:lnTo>
                <a:lnTo>
                  <a:pt x="1945668" y="3375513"/>
                </a:lnTo>
                <a:lnTo>
                  <a:pt x="1895668" y="3405228"/>
                </a:lnTo>
                <a:lnTo>
                  <a:pt x="1849781" y="3432083"/>
                </a:lnTo>
                <a:lnTo>
                  <a:pt x="1807356" y="3455415"/>
                </a:lnTo>
                <a:lnTo>
                  <a:pt x="1767962" y="3475886"/>
                </a:lnTo>
                <a:lnTo>
                  <a:pt x="1731167" y="3493055"/>
                </a:lnTo>
                <a:lnTo>
                  <a:pt x="1696534" y="3507363"/>
                </a:lnTo>
                <a:lnTo>
                  <a:pt x="1663850" y="3518369"/>
                </a:lnTo>
                <a:lnTo>
                  <a:pt x="1632249" y="3526073"/>
                </a:lnTo>
                <a:lnTo>
                  <a:pt x="1601512" y="3530916"/>
                </a:lnTo>
                <a:lnTo>
                  <a:pt x="1571643" y="3532456"/>
                </a:lnTo>
                <a:lnTo>
                  <a:pt x="1541339" y="3530916"/>
                </a:lnTo>
                <a:lnTo>
                  <a:pt x="1510604" y="3526073"/>
                </a:lnTo>
                <a:lnTo>
                  <a:pt x="1479003" y="3518369"/>
                </a:lnTo>
                <a:lnTo>
                  <a:pt x="1446318" y="3507363"/>
                </a:lnTo>
                <a:lnTo>
                  <a:pt x="1411687" y="3493055"/>
                </a:lnTo>
                <a:lnTo>
                  <a:pt x="1374890" y="3475886"/>
                </a:lnTo>
                <a:lnTo>
                  <a:pt x="1335496" y="3455415"/>
                </a:lnTo>
                <a:lnTo>
                  <a:pt x="1293071" y="3432083"/>
                </a:lnTo>
                <a:lnTo>
                  <a:pt x="1247184" y="3405228"/>
                </a:lnTo>
                <a:lnTo>
                  <a:pt x="1197184" y="3375513"/>
                </a:lnTo>
                <a:lnTo>
                  <a:pt x="1142856" y="3342274"/>
                </a:lnTo>
                <a:lnTo>
                  <a:pt x="1083548" y="3306395"/>
                </a:lnTo>
                <a:lnTo>
                  <a:pt x="1019046" y="3266994"/>
                </a:lnTo>
                <a:lnTo>
                  <a:pt x="948917" y="3224731"/>
                </a:lnTo>
                <a:lnTo>
                  <a:pt x="872510" y="3178947"/>
                </a:lnTo>
                <a:lnTo>
                  <a:pt x="789393" y="3130521"/>
                </a:lnTo>
                <a:lnTo>
                  <a:pt x="706276" y="3082314"/>
                </a:lnTo>
                <a:lnTo>
                  <a:pt x="628786" y="3038511"/>
                </a:lnTo>
                <a:lnTo>
                  <a:pt x="557359" y="2998450"/>
                </a:lnTo>
                <a:lnTo>
                  <a:pt x="491125" y="2961690"/>
                </a:lnTo>
                <a:lnTo>
                  <a:pt x="430735" y="2928232"/>
                </a:lnTo>
                <a:lnTo>
                  <a:pt x="375108" y="2897196"/>
                </a:lnTo>
                <a:lnTo>
                  <a:pt x="324458" y="2868580"/>
                </a:lnTo>
                <a:lnTo>
                  <a:pt x="278571" y="2841945"/>
                </a:lnTo>
                <a:lnTo>
                  <a:pt x="237012" y="2816412"/>
                </a:lnTo>
                <a:lnTo>
                  <a:pt x="199567" y="2792419"/>
                </a:lnTo>
                <a:lnTo>
                  <a:pt x="166667" y="2769086"/>
                </a:lnTo>
                <a:lnTo>
                  <a:pt x="137013" y="2745754"/>
                </a:lnTo>
                <a:lnTo>
                  <a:pt x="111039" y="2722862"/>
                </a:lnTo>
                <a:lnTo>
                  <a:pt x="88744" y="2699309"/>
                </a:lnTo>
                <a:lnTo>
                  <a:pt x="69264" y="2674876"/>
                </a:lnTo>
                <a:lnTo>
                  <a:pt x="52814" y="2649342"/>
                </a:lnTo>
                <a:lnTo>
                  <a:pt x="39178" y="2622267"/>
                </a:lnTo>
                <a:lnTo>
                  <a:pt x="27922" y="2593213"/>
                </a:lnTo>
                <a:lnTo>
                  <a:pt x="18831" y="2561736"/>
                </a:lnTo>
                <a:lnTo>
                  <a:pt x="12121" y="2527617"/>
                </a:lnTo>
                <a:lnTo>
                  <a:pt x="6710" y="2490417"/>
                </a:lnTo>
                <a:lnTo>
                  <a:pt x="3246" y="2449695"/>
                </a:lnTo>
                <a:lnTo>
                  <a:pt x="1082" y="2405231"/>
                </a:lnTo>
                <a:lnTo>
                  <a:pt x="216" y="2356365"/>
                </a:lnTo>
                <a:lnTo>
                  <a:pt x="0" y="2302656"/>
                </a:lnTo>
                <a:lnTo>
                  <a:pt x="649" y="2244105"/>
                </a:lnTo>
                <a:lnTo>
                  <a:pt x="1948" y="2180490"/>
                </a:lnTo>
                <a:lnTo>
                  <a:pt x="3246" y="2110713"/>
                </a:lnTo>
                <a:lnTo>
                  <a:pt x="4762" y="2034773"/>
                </a:lnTo>
                <a:lnTo>
                  <a:pt x="6061" y="1952449"/>
                </a:lnTo>
                <a:lnTo>
                  <a:pt x="7143" y="1862860"/>
                </a:lnTo>
                <a:lnTo>
                  <a:pt x="7576" y="1766229"/>
                </a:lnTo>
                <a:lnTo>
                  <a:pt x="7143" y="1669596"/>
                </a:lnTo>
                <a:lnTo>
                  <a:pt x="6061" y="1580009"/>
                </a:lnTo>
                <a:lnTo>
                  <a:pt x="4762" y="1497684"/>
                </a:lnTo>
                <a:lnTo>
                  <a:pt x="3246" y="1421743"/>
                </a:lnTo>
                <a:lnTo>
                  <a:pt x="1948" y="1351966"/>
                </a:lnTo>
                <a:lnTo>
                  <a:pt x="649" y="1288352"/>
                </a:lnTo>
                <a:lnTo>
                  <a:pt x="0" y="1229800"/>
                </a:lnTo>
                <a:lnTo>
                  <a:pt x="216" y="1176091"/>
                </a:lnTo>
                <a:lnTo>
                  <a:pt x="1082" y="1127225"/>
                </a:lnTo>
                <a:lnTo>
                  <a:pt x="3246" y="1082762"/>
                </a:lnTo>
                <a:lnTo>
                  <a:pt x="6710" y="1042039"/>
                </a:lnTo>
                <a:lnTo>
                  <a:pt x="11905" y="1004840"/>
                </a:lnTo>
                <a:lnTo>
                  <a:pt x="18831" y="970722"/>
                </a:lnTo>
                <a:lnTo>
                  <a:pt x="27922" y="939245"/>
                </a:lnTo>
                <a:lnTo>
                  <a:pt x="39178" y="910189"/>
                </a:lnTo>
                <a:lnTo>
                  <a:pt x="52814" y="883114"/>
                </a:lnTo>
                <a:lnTo>
                  <a:pt x="69264" y="857580"/>
                </a:lnTo>
                <a:lnTo>
                  <a:pt x="88744" y="833147"/>
                </a:lnTo>
                <a:lnTo>
                  <a:pt x="111039" y="809595"/>
                </a:lnTo>
                <a:lnTo>
                  <a:pt x="137013" y="786702"/>
                </a:lnTo>
                <a:lnTo>
                  <a:pt x="166450" y="763370"/>
                </a:lnTo>
                <a:lnTo>
                  <a:pt x="199567" y="740037"/>
                </a:lnTo>
                <a:lnTo>
                  <a:pt x="237012" y="715825"/>
                </a:lnTo>
                <a:lnTo>
                  <a:pt x="278354" y="690511"/>
                </a:lnTo>
                <a:lnTo>
                  <a:pt x="324458" y="663876"/>
                </a:lnTo>
                <a:lnTo>
                  <a:pt x="375108" y="635262"/>
                </a:lnTo>
                <a:lnTo>
                  <a:pt x="430735" y="604225"/>
                </a:lnTo>
                <a:lnTo>
                  <a:pt x="491125" y="570547"/>
                </a:lnTo>
                <a:lnTo>
                  <a:pt x="557359" y="533787"/>
                </a:lnTo>
                <a:lnTo>
                  <a:pt x="628786" y="493945"/>
                </a:lnTo>
                <a:lnTo>
                  <a:pt x="706276" y="450142"/>
                </a:lnTo>
                <a:lnTo>
                  <a:pt x="789393" y="401935"/>
                </a:lnTo>
                <a:lnTo>
                  <a:pt x="872510" y="353510"/>
                </a:lnTo>
                <a:lnTo>
                  <a:pt x="948917" y="307725"/>
                </a:lnTo>
                <a:lnTo>
                  <a:pt x="1019046" y="265462"/>
                </a:lnTo>
                <a:lnTo>
                  <a:pt x="1083548" y="226062"/>
                </a:lnTo>
                <a:lnTo>
                  <a:pt x="1142856" y="190182"/>
                </a:lnTo>
                <a:lnTo>
                  <a:pt x="1197184" y="156945"/>
                </a:lnTo>
                <a:lnTo>
                  <a:pt x="1247184" y="127229"/>
                </a:lnTo>
                <a:lnTo>
                  <a:pt x="1293071" y="100374"/>
                </a:lnTo>
                <a:lnTo>
                  <a:pt x="1335496" y="77042"/>
                </a:lnTo>
                <a:lnTo>
                  <a:pt x="1374890" y="56570"/>
                </a:lnTo>
                <a:lnTo>
                  <a:pt x="1411687" y="39402"/>
                </a:lnTo>
                <a:lnTo>
                  <a:pt x="1446318" y="25093"/>
                </a:lnTo>
                <a:lnTo>
                  <a:pt x="1479003" y="14088"/>
                </a:lnTo>
                <a:lnTo>
                  <a:pt x="1510604" y="6384"/>
                </a:lnTo>
                <a:lnTo>
                  <a:pt x="1541339" y="154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1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6087804" y="1586275"/>
            <a:ext cx="1475493" cy="1655839"/>
          </a:xfrm>
          <a:custGeom>
            <a:avLst/>
            <a:gdLst>
              <a:gd name="connsiteX0" fmla="*/ 1571643 w 3142852"/>
              <a:gd name="connsiteY0" fmla="*/ 0 h 3532456"/>
              <a:gd name="connsiteX1" fmla="*/ 1601512 w 3142852"/>
              <a:gd name="connsiteY1" fmla="*/ 1541 h 3532456"/>
              <a:gd name="connsiteX2" fmla="*/ 1632249 w 3142852"/>
              <a:gd name="connsiteY2" fmla="*/ 6384 h 3532456"/>
              <a:gd name="connsiteX3" fmla="*/ 1663850 w 3142852"/>
              <a:gd name="connsiteY3" fmla="*/ 14088 h 3532456"/>
              <a:gd name="connsiteX4" fmla="*/ 1696534 w 3142852"/>
              <a:gd name="connsiteY4" fmla="*/ 25093 h 3532456"/>
              <a:gd name="connsiteX5" fmla="*/ 1731167 w 3142852"/>
              <a:gd name="connsiteY5" fmla="*/ 39402 h 3532456"/>
              <a:gd name="connsiteX6" fmla="*/ 1767962 w 3142852"/>
              <a:gd name="connsiteY6" fmla="*/ 56570 h 3532456"/>
              <a:gd name="connsiteX7" fmla="*/ 1807356 w 3142852"/>
              <a:gd name="connsiteY7" fmla="*/ 77042 h 3532456"/>
              <a:gd name="connsiteX8" fmla="*/ 1849781 w 3142852"/>
              <a:gd name="connsiteY8" fmla="*/ 100374 h 3532456"/>
              <a:gd name="connsiteX9" fmla="*/ 1895668 w 3142852"/>
              <a:gd name="connsiteY9" fmla="*/ 127229 h 3532456"/>
              <a:gd name="connsiteX10" fmla="*/ 1945668 w 3142852"/>
              <a:gd name="connsiteY10" fmla="*/ 156945 h 3532456"/>
              <a:gd name="connsiteX11" fmla="*/ 1999997 w 3142852"/>
              <a:gd name="connsiteY11" fmla="*/ 190182 h 3532456"/>
              <a:gd name="connsiteX12" fmla="*/ 2059304 w 3142852"/>
              <a:gd name="connsiteY12" fmla="*/ 226062 h 3532456"/>
              <a:gd name="connsiteX13" fmla="*/ 2123806 w 3142852"/>
              <a:gd name="connsiteY13" fmla="*/ 265462 h 3532456"/>
              <a:gd name="connsiteX14" fmla="*/ 2193936 w 3142852"/>
              <a:gd name="connsiteY14" fmla="*/ 307725 h 3532456"/>
              <a:gd name="connsiteX15" fmla="*/ 2270342 w 3142852"/>
              <a:gd name="connsiteY15" fmla="*/ 353510 h 3532456"/>
              <a:gd name="connsiteX16" fmla="*/ 2353459 w 3142852"/>
              <a:gd name="connsiteY16" fmla="*/ 401935 h 3532456"/>
              <a:gd name="connsiteX17" fmla="*/ 2436576 w 3142852"/>
              <a:gd name="connsiteY17" fmla="*/ 450142 h 3532456"/>
              <a:gd name="connsiteX18" fmla="*/ 2514065 w 3142852"/>
              <a:gd name="connsiteY18" fmla="*/ 493945 h 3532456"/>
              <a:gd name="connsiteX19" fmla="*/ 2585493 w 3142852"/>
              <a:gd name="connsiteY19" fmla="*/ 534007 h 3532456"/>
              <a:gd name="connsiteX20" fmla="*/ 2651727 w 3142852"/>
              <a:gd name="connsiteY20" fmla="*/ 570766 h 3532456"/>
              <a:gd name="connsiteX21" fmla="*/ 2712117 w 3142852"/>
              <a:gd name="connsiteY21" fmla="*/ 604225 h 3532456"/>
              <a:gd name="connsiteX22" fmla="*/ 2767744 w 3142852"/>
              <a:gd name="connsiteY22" fmla="*/ 635262 h 3532456"/>
              <a:gd name="connsiteX23" fmla="*/ 2818394 w 3142852"/>
              <a:gd name="connsiteY23" fmla="*/ 663876 h 3532456"/>
              <a:gd name="connsiteX24" fmla="*/ 2864281 w 3142852"/>
              <a:gd name="connsiteY24" fmla="*/ 690511 h 3532456"/>
              <a:gd name="connsiteX25" fmla="*/ 2905840 w 3142852"/>
              <a:gd name="connsiteY25" fmla="*/ 716044 h 3532456"/>
              <a:gd name="connsiteX26" fmla="*/ 2943286 w 3142852"/>
              <a:gd name="connsiteY26" fmla="*/ 740037 h 3532456"/>
              <a:gd name="connsiteX27" fmla="*/ 2976186 w 3142852"/>
              <a:gd name="connsiteY27" fmla="*/ 763370 h 3532456"/>
              <a:gd name="connsiteX28" fmla="*/ 3005840 w 3142852"/>
              <a:gd name="connsiteY28" fmla="*/ 786702 h 3532456"/>
              <a:gd name="connsiteX29" fmla="*/ 3031813 w 3142852"/>
              <a:gd name="connsiteY29" fmla="*/ 809595 h 3532456"/>
              <a:gd name="connsiteX30" fmla="*/ 3054108 w 3142852"/>
              <a:gd name="connsiteY30" fmla="*/ 833147 h 3532456"/>
              <a:gd name="connsiteX31" fmla="*/ 3073588 w 3142852"/>
              <a:gd name="connsiteY31" fmla="*/ 857580 h 3532456"/>
              <a:gd name="connsiteX32" fmla="*/ 3090038 w 3142852"/>
              <a:gd name="connsiteY32" fmla="*/ 883114 h 3532456"/>
              <a:gd name="connsiteX33" fmla="*/ 3103675 w 3142852"/>
              <a:gd name="connsiteY33" fmla="*/ 910189 h 3532456"/>
              <a:gd name="connsiteX34" fmla="*/ 3114930 w 3142852"/>
              <a:gd name="connsiteY34" fmla="*/ 939245 h 3532456"/>
              <a:gd name="connsiteX35" fmla="*/ 3124021 w 3142852"/>
              <a:gd name="connsiteY35" fmla="*/ 970722 h 3532456"/>
              <a:gd name="connsiteX36" fmla="*/ 3130731 w 3142852"/>
              <a:gd name="connsiteY36" fmla="*/ 1004840 h 3532456"/>
              <a:gd name="connsiteX37" fmla="*/ 3136142 w 3142852"/>
              <a:gd name="connsiteY37" fmla="*/ 1042039 h 3532456"/>
              <a:gd name="connsiteX38" fmla="*/ 3139605 w 3142852"/>
              <a:gd name="connsiteY38" fmla="*/ 1082762 h 3532456"/>
              <a:gd name="connsiteX39" fmla="*/ 3141770 w 3142852"/>
              <a:gd name="connsiteY39" fmla="*/ 1127225 h 3532456"/>
              <a:gd name="connsiteX40" fmla="*/ 3142636 w 3142852"/>
              <a:gd name="connsiteY40" fmla="*/ 1176091 h 3532456"/>
              <a:gd name="connsiteX41" fmla="*/ 3142852 w 3142852"/>
              <a:gd name="connsiteY41" fmla="*/ 1229800 h 3532456"/>
              <a:gd name="connsiteX42" fmla="*/ 3142203 w 3142852"/>
              <a:gd name="connsiteY42" fmla="*/ 1288352 h 3532456"/>
              <a:gd name="connsiteX43" fmla="*/ 3140904 w 3142852"/>
              <a:gd name="connsiteY43" fmla="*/ 1351966 h 3532456"/>
              <a:gd name="connsiteX44" fmla="*/ 3139605 w 3142852"/>
              <a:gd name="connsiteY44" fmla="*/ 1421743 h 3532456"/>
              <a:gd name="connsiteX45" fmla="*/ 3138090 w 3142852"/>
              <a:gd name="connsiteY45" fmla="*/ 1497684 h 3532456"/>
              <a:gd name="connsiteX46" fmla="*/ 3136791 w 3142852"/>
              <a:gd name="connsiteY46" fmla="*/ 1580009 h 3532456"/>
              <a:gd name="connsiteX47" fmla="*/ 3135709 w 3142852"/>
              <a:gd name="connsiteY47" fmla="*/ 1669596 h 3532456"/>
              <a:gd name="connsiteX48" fmla="*/ 3135277 w 3142852"/>
              <a:gd name="connsiteY48" fmla="*/ 1766229 h 3532456"/>
              <a:gd name="connsiteX49" fmla="*/ 3135709 w 3142852"/>
              <a:gd name="connsiteY49" fmla="*/ 1862860 h 3532456"/>
              <a:gd name="connsiteX50" fmla="*/ 3136791 w 3142852"/>
              <a:gd name="connsiteY50" fmla="*/ 1952449 h 3532456"/>
              <a:gd name="connsiteX51" fmla="*/ 3138090 w 3142852"/>
              <a:gd name="connsiteY51" fmla="*/ 2034773 h 3532456"/>
              <a:gd name="connsiteX52" fmla="*/ 3139605 w 3142852"/>
              <a:gd name="connsiteY52" fmla="*/ 2110713 h 3532456"/>
              <a:gd name="connsiteX53" fmla="*/ 3140904 w 3142852"/>
              <a:gd name="connsiteY53" fmla="*/ 2180490 h 3532456"/>
              <a:gd name="connsiteX54" fmla="*/ 3142203 w 3142852"/>
              <a:gd name="connsiteY54" fmla="*/ 2244105 h 3532456"/>
              <a:gd name="connsiteX55" fmla="*/ 3142852 w 3142852"/>
              <a:gd name="connsiteY55" fmla="*/ 2302656 h 3532456"/>
              <a:gd name="connsiteX56" fmla="*/ 3142636 w 3142852"/>
              <a:gd name="connsiteY56" fmla="*/ 2356365 h 3532456"/>
              <a:gd name="connsiteX57" fmla="*/ 3141770 w 3142852"/>
              <a:gd name="connsiteY57" fmla="*/ 2405231 h 3532456"/>
              <a:gd name="connsiteX58" fmla="*/ 3139605 w 3142852"/>
              <a:gd name="connsiteY58" fmla="*/ 2449695 h 3532456"/>
              <a:gd name="connsiteX59" fmla="*/ 3136142 w 3142852"/>
              <a:gd name="connsiteY59" fmla="*/ 2490417 h 3532456"/>
              <a:gd name="connsiteX60" fmla="*/ 3130948 w 3142852"/>
              <a:gd name="connsiteY60" fmla="*/ 2527617 h 3532456"/>
              <a:gd name="connsiteX61" fmla="*/ 3124021 w 3142852"/>
              <a:gd name="connsiteY61" fmla="*/ 2561736 h 3532456"/>
              <a:gd name="connsiteX62" fmla="*/ 3114930 w 3142852"/>
              <a:gd name="connsiteY62" fmla="*/ 2593213 h 3532456"/>
              <a:gd name="connsiteX63" fmla="*/ 3103675 w 3142852"/>
              <a:gd name="connsiteY63" fmla="*/ 2622267 h 3532456"/>
              <a:gd name="connsiteX64" fmla="*/ 3090038 w 3142852"/>
              <a:gd name="connsiteY64" fmla="*/ 2649342 h 3532456"/>
              <a:gd name="connsiteX65" fmla="*/ 3073588 w 3142852"/>
              <a:gd name="connsiteY65" fmla="*/ 2674876 h 3532456"/>
              <a:gd name="connsiteX66" fmla="*/ 3054108 w 3142852"/>
              <a:gd name="connsiteY66" fmla="*/ 2699309 h 3532456"/>
              <a:gd name="connsiteX67" fmla="*/ 3031813 w 3142852"/>
              <a:gd name="connsiteY67" fmla="*/ 2722862 h 3532456"/>
              <a:gd name="connsiteX68" fmla="*/ 3005840 w 3142852"/>
              <a:gd name="connsiteY68" fmla="*/ 2745754 h 3532456"/>
              <a:gd name="connsiteX69" fmla="*/ 2976402 w 3142852"/>
              <a:gd name="connsiteY69" fmla="*/ 2769086 h 3532456"/>
              <a:gd name="connsiteX70" fmla="*/ 2943286 w 3142852"/>
              <a:gd name="connsiteY70" fmla="*/ 2792419 h 3532456"/>
              <a:gd name="connsiteX71" fmla="*/ 2905840 w 3142852"/>
              <a:gd name="connsiteY71" fmla="*/ 2816632 h 3532456"/>
              <a:gd name="connsiteX72" fmla="*/ 2864498 w 3142852"/>
              <a:gd name="connsiteY72" fmla="*/ 2841945 h 3532456"/>
              <a:gd name="connsiteX73" fmla="*/ 2818394 w 3142852"/>
              <a:gd name="connsiteY73" fmla="*/ 2868580 h 3532456"/>
              <a:gd name="connsiteX74" fmla="*/ 2767744 w 3142852"/>
              <a:gd name="connsiteY74" fmla="*/ 2897196 h 3532456"/>
              <a:gd name="connsiteX75" fmla="*/ 2712117 w 3142852"/>
              <a:gd name="connsiteY75" fmla="*/ 2928232 h 3532456"/>
              <a:gd name="connsiteX76" fmla="*/ 2651727 w 3142852"/>
              <a:gd name="connsiteY76" fmla="*/ 2961910 h 3532456"/>
              <a:gd name="connsiteX77" fmla="*/ 2585493 w 3142852"/>
              <a:gd name="connsiteY77" fmla="*/ 2998669 h 3532456"/>
              <a:gd name="connsiteX78" fmla="*/ 2514065 w 3142852"/>
              <a:gd name="connsiteY78" fmla="*/ 3038511 h 3532456"/>
              <a:gd name="connsiteX79" fmla="*/ 2436576 w 3142852"/>
              <a:gd name="connsiteY79" fmla="*/ 3082314 h 3532456"/>
              <a:gd name="connsiteX80" fmla="*/ 2353459 w 3142852"/>
              <a:gd name="connsiteY80" fmla="*/ 3130521 h 3532456"/>
              <a:gd name="connsiteX81" fmla="*/ 2270342 w 3142852"/>
              <a:gd name="connsiteY81" fmla="*/ 3178947 h 3532456"/>
              <a:gd name="connsiteX82" fmla="*/ 2193936 w 3142852"/>
              <a:gd name="connsiteY82" fmla="*/ 3224731 h 3532456"/>
              <a:gd name="connsiteX83" fmla="*/ 2123806 w 3142852"/>
              <a:gd name="connsiteY83" fmla="*/ 3266994 h 3532456"/>
              <a:gd name="connsiteX84" fmla="*/ 2059304 w 3142852"/>
              <a:gd name="connsiteY84" fmla="*/ 3306395 h 3532456"/>
              <a:gd name="connsiteX85" fmla="*/ 1999997 w 3142852"/>
              <a:gd name="connsiteY85" fmla="*/ 3342274 h 3532456"/>
              <a:gd name="connsiteX86" fmla="*/ 1945668 w 3142852"/>
              <a:gd name="connsiteY86" fmla="*/ 3375513 h 3532456"/>
              <a:gd name="connsiteX87" fmla="*/ 1895668 w 3142852"/>
              <a:gd name="connsiteY87" fmla="*/ 3405228 h 3532456"/>
              <a:gd name="connsiteX88" fmla="*/ 1849781 w 3142852"/>
              <a:gd name="connsiteY88" fmla="*/ 3432083 h 3532456"/>
              <a:gd name="connsiteX89" fmla="*/ 1807356 w 3142852"/>
              <a:gd name="connsiteY89" fmla="*/ 3455415 h 3532456"/>
              <a:gd name="connsiteX90" fmla="*/ 1767962 w 3142852"/>
              <a:gd name="connsiteY90" fmla="*/ 3475886 h 3532456"/>
              <a:gd name="connsiteX91" fmla="*/ 1731167 w 3142852"/>
              <a:gd name="connsiteY91" fmla="*/ 3493055 h 3532456"/>
              <a:gd name="connsiteX92" fmla="*/ 1696534 w 3142852"/>
              <a:gd name="connsiteY92" fmla="*/ 3507363 h 3532456"/>
              <a:gd name="connsiteX93" fmla="*/ 1663850 w 3142852"/>
              <a:gd name="connsiteY93" fmla="*/ 3518369 h 3532456"/>
              <a:gd name="connsiteX94" fmla="*/ 1632249 w 3142852"/>
              <a:gd name="connsiteY94" fmla="*/ 3526073 h 3532456"/>
              <a:gd name="connsiteX95" fmla="*/ 1601512 w 3142852"/>
              <a:gd name="connsiteY95" fmla="*/ 3530916 h 3532456"/>
              <a:gd name="connsiteX96" fmla="*/ 1571643 w 3142852"/>
              <a:gd name="connsiteY96" fmla="*/ 3532456 h 3532456"/>
              <a:gd name="connsiteX97" fmla="*/ 1541339 w 3142852"/>
              <a:gd name="connsiteY97" fmla="*/ 3530916 h 3532456"/>
              <a:gd name="connsiteX98" fmla="*/ 1510604 w 3142852"/>
              <a:gd name="connsiteY98" fmla="*/ 3526073 h 3532456"/>
              <a:gd name="connsiteX99" fmla="*/ 1479003 w 3142852"/>
              <a:gd name="connsiteY99" fmla="*/ 3518369 h 3532456"/>
              <a:gd name="connsiteX100" fmla="*/ 1446318 w 3142852"/>
              <a:gd name="connsiteY100" fmla="*/ 3507363 h 3532456"/>
              <a:gd name="connsiteX101" fmla="*/ 1411687 w 3142852"/>
              <a:gd name="connsiteY101" fmla="*/ 3493055 h 3532456"/>
              <a:gd name="connsiteX102" fmla="*/ 1374890 w 3142852"/>
              <a:gd name="connsiteY102" fmla="*/ 3475886 h 3532456"/>
              <a:gd name="connsiteX103" fmla="*/ 1335496 w 3142852"/>
              <a:gd name="connsiteY103" fmla="*/ 3455415 h 3532456"/>
              <a:gd name="connsiteX104" fmla="*/ 1293071 w 3142852"/>
              <a:gd name="connsiteY104" fmla="*/ 3432083 h 3532456"/>
              <a:gd name="connsiteX105" fmla="*/ 1247184 w 3142852"/>
              <a:gd name="connsiteY105" fmla="*/ 3405228 h 3532456"/>
              <a:gd name="connsiteX106" fmla="*/ 1197184 w 3142852"/>
              <a:gd name="connsiteY106" fmla="*/ 3375513 h 3532456"/>
              <a:gd name="connsiteX107" fmla="*/ 1142856 w 3142852"/>
              <a:gd name="connsiteY107" fmla="*/ 3342274 h 3532456"/>
              <a:gd name="connsiteX108" fmla="*/ 1083548 w 3142852"/>
              <a:gd name="connsiteY108" fmla="*/ 3306395 h 3532456"/>
              <a:gd name="connsiteX109" fmla="*/ 1019046 w 3142852"/>
              <a:gd name="connsiteY109" fmla="*/ 3266994 h 3532456"/>
              <a:gd name="connsiteX110" fmla="*/ 948917 w 3142852"/>
              <a:gd name="connsiteY110" fmla="*/ 3224731 h 3532456"/>
              <a:gd name="connsiteX111" fmla="*/ 872510 w 3142852"/>
              <a:gd name="connsiteY111" fmla="*/ 3178947 h 3532456"/>
              <a:gd name="connsiteX112" fmla="*/ 789393 w 3142852"/>
              <a:gd name="connsiteY112" fmla="*/ 3130521 h 3532456"/>
              <a:gd name="connsiteX113" fmla="*/ 706276 w 3142852"/>
              <a:gd name="connsiteY113" fmla="*/ 3082314 h 3532456"/>
              <a:gd name="connsiteX114" fmla="*/ 628786 w 3142852"/>
              <a:gd name="connsiteY114" fmla="*/ 3038511 h 3532456"/>
              <a:gd name="connsiteX115" fmla="*/ 557359 w 3142852"/>
              <a:gd name="connsiteY115" fmla="*/ 2998450 h 3532456"/>
              <a:gd name="connsiteX116" fmla="*/ 491125 w 3142852"/>
              <a:gd name="connsiteY116" fmla="*/ 2961690 h 3532456"/>
              <a:gd name="connsiteX117" fmla="*/ 430735 w 3142852"/>
              <a:gd name="connsiteY117" fmla="*/ 2928232 h 3532456"/>
              <a:gd name="connsiteX118" fmla="*/ 375108 w 3142852"/>
              <a:gd name="connsiteY118" fmla="*/ 2897196 h 3532456"/>
              <a:gd name="connsiteX119" fmla="*/ 324458 w 3142852"/>
              <a:gd name="connsiteY119" fmla="*/ 2868580 h 3532456"/>
              <a:gd name="connsiteX120" fmla="*/ 278571 w 3142852"/>
              <a:gd name="connsiteY120" fmla="*/ 2841945 h 3532456"/>
              <a:gd name="connsiteX121" fmla="*/ 237012 w 3142852"/>
              <a:gd name="connsiteY121" fmla="*/ 2816412 h 3532456"/>
              <a:gd name="connsiteX122" fmla="*/ 199567 w 3142852"/>
              <a:gd name="connsiteY122" fmla="*/ 2792419 h 3532456"/>
              <a:gd name="connsiteX123" fmla="*/ 166667 w 3142852"/>
              <a:gd name="connsiteY123" fmla="*/ 2769086 h 3532456"/>
              <a:gd name="connsiteX124" fmla="*/ 137013 w 3142852"/>
              <a:gd name="connsiteY124" fmla="*/ 2745754 h 3532456"/>
              <a:gd name="connsiteX125" fmla="*/ 111039 w 3142852"/>
              <a:gd name="connsiteY125" fmla="*/ 2722862 h 3532456"/>
              <a:gd name="connsiteX126" fmla="*/ 88744 w 3142852"/>
              <a:gd name="connsiteY126" fmla="*/ 2699309 h 3532456"/>
              <a:gd name="connsiteX127" fmla="*/ 69264 w 3142852"/>
              <a:gd name="connsiteY127" fmla="*/ 2674876 h 3532456"/>
              <a:gd name="connsiteX128" fmla="*/ 52814 w 3142852"/>
              <a:gd name="connsiteY128" fmla="*/ 2649342 h 3532456"/>
              <a:gd name="connsiteX129" fmla="*/ 39178 w 3142852"/>
              <a:gd name="connsiteY129" fmla="*/ 2622267 h 3532456"/>
              <a:gd name="connsiteX130" fmla="*/ 27922 w 3142852"/>
              <a:gd name="connsiteY130" fmla="*/ 2593213 h 3532456"/>
              <a:gd name="connsiteX131" fmla="*/ 18831 w 3142852"/>
              <a:gd name="connsiteY131" fmla="*/ 2561736 h 3532456"/>
              <a:gd name="connsiteX132" fmla="*/ 12121 w 3142852"/>
              <a:gd name="connsiteY132" fmla="*/ 2527617 h 3532456"/>
              <a:gd name="connsiteX133" fmla="*/ 6710 w 3142852"/>
              <a:gd name="connsiteY133" fmla="*/ 2490417 h 3532456"/>
              <a:gd name="connsiteX134" fmla="*/ 3246 w 3142852"/>
              <a:gd name="connsiteY134" fmla="*/ 2449695 h 3532456"/>
              <a:gd name="connsiteX135" fmla="*/ 1082 w 3142852"/>
              <a:gd name="connsiteY135" fmla="*/ 2405231 h 3532456"/>
              <a:gd name="connsiteX136" fmla="*/ 216 w 3142852"/>
              <a:gd name="connsiteY136" fmla="*/ 2356365 h 3532456"/>
              <a:gd name="connsiteX137" fmla="*/ 0 w 3142852"/>
              <a:gd name="connsiteY137" fmla="*/ 2302656 h 3532456"/>
              <a:gd name="connsiteX138" fmla="*/ 649 w 3142852"/>
              <a:gd name="connsiteY138" fmla="*/ 2244105 h 3532456"/>
              <a:gd name="connsiteX139" fmla="*/ 1948 w 3142852"/>
              <a:gd name="connsiteY139" fmla="*/ 2180490 h 3532456"/>
              <a:gd name="connsiteX140" fmla="*/ 3246 w 3142852"/>
              <a:gd name="connsiteY140" fmla="*/ 2110713 h 3532456"/>
              <a:gd name="connsiteX141" fmla="*/ 4762 w 3142852"/>
              <a:gd name="connsiteY141" fmla="*/ 2034773 h 3532456"/>
              <a:gd name="connsiteX142" fmla="*/ 6061 w 3142852"/>
              <a:gd name="connsiteY142" fmla="*/ 1952449 h 3532456"/>
              <a:gd name="connsiteX143" fmla="*/ 7143 w 3142852"/>
              <a:gd name="connsiteY143" fmla="*/ 1862860 h 3532456"/>
              <a:gd name="connsiteX144" fmla="*/ 7576 w 3142852"/>
              <a:gd name="connsiteY144" fmla="*/ 1766229 h 3532456"/>
              <a:gd name="connsiteX145" fmla="*/ 7143 w 3142852"/>
              <a:gd name="connsiteY145" fmla="*/ 1669596 h 3532456"/>
              <a:gd name="connsiteX146" fmla="*/ 6061 w 3142852"/>
              <a:gd name="connsiteY146" fmla="*/ 1580009 h 3532456"/>
              <a:gd name="connsiteX147" fmla="*/ 4762 w 3142852"/>
              <a:gd name="connsiteY147" fmla="*/ 1497684 h 3532456"/>
              <a:gd name="connsiteX148" fmla="*/ 3246 w 3142852"/>
              <a:gd name="connsiteY148" fmla="*/ 1421743 h 3532456"/>
              <a:gd name="connsiteX149" fmla="*/ 1948 w 3142852"/>
              <a:gd name="connsiteY149" fmla="*/ 1351966 h 3532456"/>
              <a:gd name="connsiteX150" fmla="*/ 649 w 3142852"/>
              <a:gd name="connsiteY150" fmla="*/ 1288352 h 3532456"/>
              <a:gd name="connsiteX151" fmla="*/ 0 w 3142852"/>
              <a:gd name="connsiteY151" fmla="*/ 1229800 h 3532456"/>
              <a:gd name="connsiteX152" fmla="*/ 216 w 3142852"/>
              <a:gd name="connsiteY152" fmla="*/ 1176091 h 3532456"/>
              <a:gd name="connsiteX153" fmla="*/ 1082 w 3142852"/>
              <a:gd name="connsiteY153" fmla="*/ 1127225 h 3532456"/>
              <a:gd name="connsiteX154" fmla="*/ 3246 w 3142852"/>
              <a:gd name="connsiteY154" fmla="*/ 1082762 h 3532456"/>
              <a:gd name="connsiteX155" fmla="*/ 6710 w 3142852"/>
              <a:gd name="connsiteY155" fmla="*/ 1042039 h 3532456"/>
              <a:gd name="connsiteX156" fmla="*/ 11905 w 3142852"/>
              <a:gd name="connsiteY156" fmla="*/ 1004840 h 3532456"/>
              <a:gd name="connsiteX157" fmla="*/ 18831 w 3142852"/>
              <a:gd name="connsiteY157" fmla="*/ 970722 h 3532456"/>
              <a:gd name="connsiteX158" fmla="*/ 27922 w 3142852"/>
              <a:gd name="connsiteY158" fmla="*/ 939245 h 3532456"/>
              <a:gd name="connsiteX159" fmla="*/ 39178 w 3142852"/>
              <a:gd name="connsiteY159" fmla="*/ 910189 h 3532456"/>
              <a:gd name="connsiteX160" fmla="*/ 52814 w 3142852"/>
              <a:gd name="connsiteY160" fmla="*/ 883114 h 3532456"/>
              <a:gd name="connsiteX161" fmla="*/ 69264 w 3142852"/>
              <a:gd name="connsiteY161" fmla="*/ 857580 h 3532456"/>
              <a:gd name="connsiteX162" fmla="*/ 88744 w 3142852"/>
              <a:gd name="connsiteY162" fmla="*/ 833147 h 3532456"/>
              <a:gd name="connsiteX163" fmla="*/ 111039 w 3142852"/>
              <a:gd name="connsiteY163" fmla="*/ 809595 h 3532456"/>
              <a:gd name="connsiteX164" fmla="*/ 137013 w 3142852"/>
              <a:gd name="connsiteY164" fmla="*/ 786702 h 3532456"/>
              <a:gd name="connsiteX165" fmla="*/ 166450 w 3142852"/>
              <a:gd name="connsiteY165" fmla="*/ 763370 h 3532456"/>
              <a:gd name="connsiteX166" fmla="*/ 199567 w 3142852"/>
              <a:gd name="connsiteY166" fmla="*/ 740037 h 3532456"/>
              <a:gd name="connsiteX167" fmla="*/ 237012 w 3142852"/>
              <a:gd name="connsiteY167" fmla="*/ 715825 h 3532456"/>
              <a:gd name="connsiteX168" fmla="*/ 278354 w 3142852"/>
              <a:gd name="connsiteY168" fmla="*/ 690511 h 3532456"/>
              <a:gd name="connsiteX169" fmla="*/ 324458 w 3142852"/>
              <a:gd name="connsiteY169" fmla="*/ 663876 h 3532456"/>
              <a:gd name="connsiteX170" fmla="*/ 375108 w 3142852"/>
              <a:gd name="connsiteY170" fmla="*/ 635262 h 3532456"/>
              <a:gd name="connsiteX171" fmla="*/ 430735 w 3142852"/>
              <a:gd name="connsiteY171" fmla="*/ 604225 h 3532456"/>
              <a:gd name="connsiteX172" fmla="*/ 491125 w 3142852"/>
              <a:gd name="connsiteY172" fmla="*/ 570547 h 3532456"/>
              <a:gd name="connsiteX173" fmla="*/ 557359 w 3142852"/>
              <a:gd name="connsiteY173" fmla="*/ 533787 h 3532456"/>
              <a:gd name="connsiteX174" fmla="*/ 628786 w 3142852"/>
              <a:gd name="connsiteY174" fmla="*/ 493945 h 3532456"/>
              <a:gd name="connsiteX175" fmla="*/ 706276 w 3142852"/>
              <a:gd name="connsiteY175" fmla="*/ 450142 h 3532456"/>
              <a:gd name="connsiteX176" fmla="*/ 789393 w 3142852"/>
              <a:gd name="connsiteY176" fmla="*/ 401935 h 3532456"/>
              <a:gd name="connsiteX177" fmla="*/ 872510 w 3142852"/>
              <a:gd name="connsiteY177" fmla="*/ 353510 h 3532456"/>
              <a:gd name="connsiteX178" fmla="*/ 948917 w 3142852"/>
              <a:gd name="connsiteY178" fmla="*/ 307725 h 3532456"/>
              <a:gd name="connsiteX179" fmla="*/ 1019046 w 3142852"/>
              <a:gd name="connsiteY179" fmla="*/ 265462 h 3532456"/>
              <a:gd name="connsiteX180" fmla="*/ 1083548 w 3142852"/>
              <a:gd name="connsiteY180" fmla="*/ 226062 h 3532456"/>
              <a:gd name="connsiteX181" fmla="*/ 1142856 w 3142852"/>
              <a:gd name="connsiteY181" fmla="*/ 190182 h 3532456"/>
              <a:gd name="connsiteX182" fmla="*/ 1197184 w 3142852"/>
              <a:gd name="connsiteY182" fmla="*/ 156945 h 3532456"/>
              <a:gd name="connsiteX183" fmla="*/ 1247184 w 3142852"/>
              <a:gd name="connsiteY183" fmla="*/ 127229 h 3532456"/>
              <a:gd name="connsiteX184" fmla="*/ 1293071 w 3142852"/>
              <a:gd name="connsiteY184" fmla="*/ 100374 h 3532456"/>
              <a:gd name="connsiteX185" fmla="*/ 1335496 w 3142852"/>
              <a:gd name="connsiteY185" fmla="*/ 77042 h 3532456"/>
              <a:gd name="connsiteX186" fmla="*/ 1374890 w 3142852"/>
              <a:gd name="connsiteY186" fmla="*/ 56570 h 3532456"/>
              <a:gd name="connsiteX187" fmla="*/ 1411687 w 3142852"/>
              <a:gd name="connsiteY187" fmla="*/ 39402 h 3532456"/>
              <a:gd name="connsiteX188" fmla="*/ 1446318 w 3142852"/>
              <a:gd name="connsiteY188" fmla="*/ 25093 h 3532456"/>
              <a:gd name="connsiteX189" fmla="*/ 1479003 w 3142852"/>
              <a:gd name="connsiteY189" fmla="*/ 14088 h 3532456"/>
              <a:gd name="connsiteX190" fmla="*/ 1510604 w 3142852"/>
              <a:gd name="connsiteY190" fmla="*/ 6384 h 3532456"/>
              <a:gd name="connsiteX191" fmla="*/ 1541339 w 3142852"/>
              <a:gd name="connsiteY191" fmla="*/ 1541 h 353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3142852" h="3532456">
                <a:moveTo>
                  <a:pt x="1571643" y="0"/>
                </a:moveTo>
                <a:lnTo>
                  <a:pt x="1601512" y="1541"/>
                </a:lnTo>
                <a:lnTo>
                  <a:pt x="1632249" y="6384"/>
                </a:lnTo>
                <a:lnTo>
                  <a:pt x="1663850" y="14088"/>
                </a:lnTo>
                <a:lnTo>
                  <a:pt x="1696534" y="25093"/>
                </a:lnTo>
                <a:lnTo>
                  <a:pt x="1731167" y="39402"/>
                </a:lnTo>
                <a:lnTo>
                  <a:pt x="1767962" y="56570"/>
                </a:lnTo>
                <a:lnTo>
                  <a:pt x="1807356" y="77042"/>
                </a:lnTo>
                <a:lnTo>
                  <a:pt x="1849781" y="100374"/>
                </a:lnTo>
                <a:lnTo>
                  <a:pt x="1895668" y="127229"/>
                </a:lnTo>
                <a:lnTo>
                  <a:pt x="1945668" y="156945"/>
                </a:lnTo>
                <a:lnTo>
                  <a:pt x="1999997" y="190182"/>
                </a:lnTo>
                <a:lnTo>
                  <a:pt x="2059304" y="226062"/>
                </a:lnTo>
                <a:lnTo>
                  <a:pt x="2123806" y="265462"/>
                </a:lnTo>
                <a:lnTo>
                  <a:pt x="2193936" y="307725"/>
                </a:lnTo>
                <a:lnTo>
                  <a:pt x="2270342" y="353510"/>
                </a:lnTo>
                <a:lnTo>
                  <a:pt x="2353459" y="401935"/>
                </a:lnTo>
                <a:lnTo>
                  <a:pt x="2436576" y="450142"/>
                </a:lnTo>
                <a:lnTo>
                  <a:pt x="2514065" y="493945"/>
                </a:lnTo>
                <a:lnTo>
                  <a:pt x="2585493" y="534007"/>
                </a:lnTo>
                <a:lnTo>
                  <a:pt x="2651727" y="570766"/>
                </a:lnTo>
                <a:lnTo>
                  <a:pt x="2712117" y="604225"/>
                </a:lnTo>
                <a:lnTo>
                  <a:pt x="2767744" y="635262"/>
                </a:lnTo>
                <a:lnTo>
                  <a:pt x="2818394" y="663876"/>
                </a:lnTo>
                <a:lnTo>
                  <a:pt x="2864281" y="690511"/>
                </a:lnTo>
                <a:lnTo>
                  <a:pt x="2905840" y="716044"/>
                </a:lnTo>
                <a:lnTo>
                  <a:pt x="2943286" y="740037"/>
                </a:lnTo>
                <a:lnTo>
                  <a:pt x="2976186" y="763370"/>
                </a:lnTo>
                <a:lnTo>
                  <a:pt x="3005840" y="786702"/>
                </a:lnTo>
                <a:lnTo>
                  <a:pt x="3031813" y="809595"/>
                </a:lnTo>
                <a:lnTo>
                  <a:pt x="3054108" y="833147"/>
                </a:lnTo>
                <a:lnTo>
                  <a:pt x="3073588" y="857580"/>
                </a:lnTo>
                <a:lnTo>
                  <a:pt x="3090038" y="883114"/>
                </a:lnTo>
                <a:lnTo>
                  <a:pt x="3103675" y="910189"/>
                </a:lnTo>
                <a:lnTo>
                  <a:pt x="3114930" y="939245"/>
                </a:lnTo>
                <a:lnTo>
                  <a:pt x="3124021" y="970722"/>
                </a:lnTo>
                <a:lnTo>
                  <a:pt x="3130731" y="1004840"/>
                </a:lnTo>
                <a:lnTo>
                  <a:pt x="3136142" y="1042039"/>
                </a:lnTo>
                <a:lnTo>
                  <a:pt x="3139605" y="1082762"/>
                </a:lnTo>
                <a:lnTo>
                  <a:pt x="3141770" y="1127225"/>
                </a:lnTo>
                <a:lnTo>
                  <a:pt x="3142636" y="1176091"/>
                </a:lnTo>
                <a:lnTo>
                  <a:pt x="3142852" y="1229800"/>
                </a:lnTo>
                <a:lnTo>
                  <a:pt x="3142203" y="1288352"/>
                </a:lnTo>
                <a:lnTo>
                  <a:pt x="3140904" y="1351966"/>
                </a:lnTo>
                <a:lnTo>
                  <a:pt x="3139605" y="1421743"/>
                </a:lnTo>
                <a:lnTo>
                  <a:pt x="3138090" y="1497684"/>
                </a:lnTo>
                <a:lnTo>
                  <a:pt x="3136791" y="1580009"/>
                </a:lnTo>
                <a:lnTo>
                  <a:pt x="3135709" y="1669596"/>
                </a:lnTo>
                <a:lnTo>
                  <a:pt x="3135277" y="1766229"/>
                </a:lnTo>
                <a:lnTo>
                  <a:pt x="3135709" y="1862860"/>
                </a:lnTo>
                <a:lnTo>
                  <a:pt x="3136791" y="1952449"/>
                </a:lnTo>
                <a:lnTo>
                  <a:pt x="3138090" y="2034773"/>
                </a:lnTo>
                <a:lnTo>
                  <a:pt x="3139605" y="2110713"/>
                </a:lnTo>
                <a:lnTo>
                  <a:pt x="3140904" y="2180490"/>
                </a:lnTo>
                <a:lnTo>
                  <a:pt x="3142203" y="2244105"/>
                </a:lnTo>
                <a:lnTo>
                  <a:pt x="3142852" y="2302656"/>
                </a:lnTo>
                <a:lnTo>
                  <a:pt x="3142636" y="2356365"/>
                </a:lnTo>
                <a:lnTo>
                  <a:pt x="3141770" y="2405231"/>
                </a:lnTo>
                <a:lnTo>
                  <a:pt x="3139605" y="2449695"/>
                </a:lnTo>
                <a:lnTo>
                  <a:pt x="3136142" y="2490417"/>
                </a:lnTo>
                <a:lnTo>
                  <a:pt x="3130948" y="2527617"/>
                </a:lnTo>
                <a:lnTo>
                  <a:pt x="3124021" y="2561736"/>
                </a:lnTo>
                <a:lnTo>
                  <a:pt x="3114930" y="2593213"/>
                </a:lnTo>
                <a:lnTo>
                  <a:pt x="3103675" y="2622267"/>
                </a:lnTo>
                <a:lnTo>
                  <a:pt x="3090038" y="2649342"/>
                </a:lnTo>
                <a:lnTo>
                  <a:pt x="3073588" y="2674876"/>
                </a:lnTo>
                <a:lnTo>
                  <a:pt x="3054108" y="2699309"/>
                </a:lnTo>
                <a:lnTo>
                  <a:pt x="3031813" y="2722862"/>
                </a:lnTo>
                <a:lnTo>
                  <a:pt x="3005840" y="2745754"/>
                </a:lnTo>
                <a:lnTo>
                  <a:pt x="2976402" y="2769086"/>
                </a:lnTo>
                <a:lnTo>
                  <a:pt x="2943286" y="2792419"/>
                </a:lnTo>
                <a:lnTo>
                  <a:pt x="2905840" y="2816632"/>
                </a:lnTo>
                <a:lnTo>
                  <a:pt x="2864498" y="2841945"/>
                </a:lnTo>
                <a:lnTo>
                  <a:pt x="2818394" y="2868580"/>
                </a:lnTo>
                <a:lnTo>
                  <a:pt x="2767744" y="2897196"/>
                </a:lnTo>
                <a:lnTo>
                  <a:pt x="2712117" y="2928232"/>
                </a:lnTo>
                <a:lnTo>
                  <a:pt x="2651727" y="2961910"/>
                </a:lnTo>
                <a:lnTo>
                  <a:pt x="2585493" y="2998669"/>
                </a:lnTo>
                <a:lnTo>
                  <a:pt x="2514065" y="3038511"/>
                </a:lnTo>
                <a:lnTo>
                  <a:pt x="2436576" y="3082314"/>
                </a:lnTo>
                <a:lnTo>
                  <a:pt x="2353459" y="3130521"/>
                </a:lnTo>
                <a:lnTo>
                  <a:pt x="2270342" y="3178947"/>
                </a:lnTo>
                <a:lnTo>
                  <a:pt x="2193936" y="3224731"/>
                </a:lnTo>
                <a:lnTo>
                  <a:pt x="2123806" y="3266994"/>
                </a:lnTo>
                <a:lnTo>
                  <a:pt x="2059304" y="3306395"/>
                </a:lnTo>
                <a:lnTo>
                  <a:pt x="1999997" y="3342274"/>
                </a:lnTo>
                <a:lnTo>
                  <a:pt x="1945668" y="3375513"/>
                </a:lnTo>
                <a:lnTo>
                  <a:pt x="1895668" y="3405228"/>
                </a:lnTo>
                <a:lnTo>
                  <a:pt x="1849781" y="3432083"/>
                </a:lnTo>
                <a:lnTo>
                  <a:pt x="1807356" y="3455415"/>
                </a:lnTo>
                <a:lnTo>
                  <a:pt x="1767962" y="3475886"/>
                </a:lnTo>
                <a:lnTo>
                  <a:pt x="1731167" y="3493055"/>
                </a:lnTo>
                <a:lnTo>
                  <a:pt x="1696534" y="3507363"/>
                </a:lnTo>
                <a:lnTo>
                  <a:pt x="1663850" y="3518369"/>
                </a:lnTo>
                <a:lnTo>
                  <a:pt x="1632249" y="3526073"/>
                </a:lnTo>
                <a:lnTo>
                  <a:pt x="1601512" y="3530916"/>
                </a:lnTo>
                <a:lnTo>
                  <a:pt x="1571643" y="3532456"/>
                </a:lnTo>
                <a:lnTo>
                  <a:pt x="1541339" y="3530916"/>
                </a:lnTo>
                <a:lnTo>
                  <a:pt x="1510604" y="3526073"/>
                </a:lnTo>
                <a:lnTo>
                  <a:pt x="1479003" y="3518369"/>
                </a:lnTo>
                <a:lnTo>
                  <a:pt x="1446318" y="3507363"/>
                </a:lnTo>
                <a:lnTo>
                  <a:pt x="1411687" y="3493055"/>
                </a:lnTo>
                <a:lnTo>
                  <a:pt x="1374890" y="3475886"/>
                </a:lnTo>
                <a:lnTo>
                  <a:pt x="1335496" y="3455415"/>
                </a:lnTo>
                <a:lnTo>
                  <a:pt x="1293071" y="3432083"/>
                </a:lnTo>
                <a:lnTo>
                  <a:pt x="1247184" y="3405228"/>
                </a:lnTo>
                <a:lnTo>
                  <a:pt x="1197184" y="3375513"/>
                </a:lnTo>
                <a:lnTo>
                  <a:pt x="1142856" y="3342274"/>
                </a:lnTo>
                <a:lnTo>
                  <a:pt x="1083548" y="3306395"/>
                </a:lnTo>
                <a:lnTo>
                  <a:pt x="1019046" y="3266994"/>
                </a:lnTo>
                <a:lnTo>
                  <a:pt x="948917" y="3224731"/>
                </a:lnTo>
                <a:lnTo>
                  <a:pt x="872510" y="3178947"/>
                </a:lnTo>
                <a:lnTo>
                  <a:pt x="789393" y="3130521"/>
                </a:lnTo>
                <a:lnTo>
                  <a:pt x="706276" y="3082314"/>
                </a:lnTo>
                <a:lnTo>
                  <a:pt x="628786" y="3038511"/>
                </a:lnTo>
                <a:lnTo>
                  <a:pt x="557359" y="2998450"/>
                </a:lnTo>
                <a:lnTo>
                  <a:pt x="491125" y="2961690"/>
                </a:lnTo>
                <a:lnTo>
                  <a:pt x="430735" y="2928232"/>
                </a:lnTo>
                <a:lnTo>
                  <a:pt x="375108" y="2897196"/>
                </a:lnTo>
                <a:lnTo>
                  <a:pt x="324458" y="2868580"/>
                </a:lnTo>
                <a:lnTo>
                  <a:pt x="278571" y="2841945"/>
                </a:lnTo>
                <a:lnTo>
                  <a:pt x="237012" y="2816412"/>
                </a:lnTo>
                <a:lnTo>
                  <a:pt x="199567" y="2792419"/>
                </a:lnTo>
                <a:lnTo>
                  <a:pt x="166667" y="2769086"/>
                </a:lnTo>
                <a:lnTo>
                  <a:pt x="137013" y="2745754"/>
                </a:lnTo>
                <a:lnTo>
                  <a:pt x="111039" y="2722862"/>
                </a:lnTo>
                <a:lnTo>
                  <a:pt x="88744" y="2699309"/>
                </a:lnTo>
                <a:lnTo>
                  <a:pt x="69264" y="2674876"/>
                </a:lnTo>
                <a:lnTo>
                  <a:pt x="52814" y="2649342"/>
                </a:lnTo>
                <a:lnTo>
                  <a:pt x="39178" y="2622267"/>
                </a:lnTo>
                <a:lnTo>
                  <a:pt x="27922" y="2593213"/>
                </a:lnTo>
                <a:lnTo>
                  <a:pt x="18831" y="2561736"/>
                </a:lnTo>
                <a:lnTo>
                  <a:pt x="12121" y="2527617"/>
                </a:lnTo>
                <a:lnTo>
                  <a:pt x="6710" y="2490417"/>
                </a:lnTo>
                <a:lnTo>
                  <a:pt x="3246" y="2449695"/>
                </a:lnTo>
                <a:lnTo>
                  <a:pt x="1082" y="2405231"/>
                </a:lnTo>
                <a:lnTo>
                  <a:pt x="216" y="2356365"/>
                </a:lnTo>
                <a:lnTo>
                  <a:pt x="0" y="2302656"/>
                </a:lnTo>
                <a:lnTo>
                  <a:pt x="649" y="2244105"/>
                </a:lnTo>
                <a:lnTo>
                  <a:pt x="1948" y="2180490"/>
                </a:lnTo>
                <a:lnTo>
                  <a:pt x="3246" y="2110713"/>
                </a:lnTo>
                <a:lnTo>
                  <a:pt x="4762" y="2034773"/>
                </a:lnTo>
                <a:lnTo>
                  <a:pt x="6061" y="1952449"/>
                </a:lnTo>
                <a:lnTo>
                  <a:pt x="7143" y="1862860"/>
                </a:lnTo>
                <a:lnTo>
                  <a:pt x="7576" y="1766229"/>
                </a:lnTo>
                <a:lnTo>
                  <a:pt x="7143" y="1669596"/>
                </a:lnTo>
                <a:lnTo>
                  <a:pt x="6061" y="1580009"/>
                </a:lnTo>
                <a:lnTo>
                  <a:pt x="4762" y="1497684"/>
                </a:lnTo>
                <a:lnTo>
                  <a:pt x="3246" y="1421743"/>
                </a:lnTo>
                <a:lnTo>
                  <a:pt x="1948" y="1351966"/>
                </a:lnTo>
                <a:lnTo>
                  <a:pt x="649" y="1288352"/>
                </a:lnTo>
                <a:lnTo>
                  <a:pt x="0" y="1229800"/>
                </a:lnTo>
                <a:lnTo>
                  <a:pt x="216" y="1176091"/>
                </a:lnTo>
                <a:lnTo>
                  <a:pt x="1082" y="1127225"/>
                </a:lnTo>
                <a:lnTo>
                  <a:pt x="3246" y="1082762"/>
                </a:lnTo>
                <a:lnTo>
                  <a:pt x="6710" y="1042039"/>
                </a:lnTo>
                <a:lnTo>
                  <a:pt x="11905" y="1004840"/>
                </a:lnTo>
                <a:lnTo>
                  <a:pt x="18831" y="970722"/>
                </a:lnTo>
                <a:lnTo>
                  <a:pt x="27922" y="939245"/>
                </a:lnTo>
                <a:lnTo>
                  <a:pt x="39178" y="910189"/>
                </a:lnTo>
                <a:lnTo>
                  <a:pt x="52814" y="883114"/>
                </a:lnTo>
                <a:lnTo>
                  <a:pt x="69264" y="857580"/>
                </a:lnTo>
                <a:lnTo>
                  <a:pt x="88744" y="833147"/>
                </a:lnTo>
                <a:lnTo>
                  <a:pt x="111039" y="809595"/>
                </a:lnTo>
                <a:lnTo>
                  <a:pt x="137013" y="786702"/>
                </a:lnTo>
                <a:lnTo>
                  <a:pt x="166450" y="763370"/>
                </a:lnTo>
                <a:lnTo>
                  <a:pt x="199567" y="740037"/>
                </a:lnTo>
                <a:lnTo>
                  <a:pt x="237012" y="715825"/>
                </a:lnTo>
                <a:lnTo>
                  <a:pt x="278354" y="690511"/>
                </a:lnTo>
                <a:lnTo>
                  <a:pt x="324458" y="663876"/>
                </a:lnTo>
                <a:lnTo>
                  <a:pt x="375108" y="635262"/>
                </a:lnTo>
                <a:lnTo>
                  <a:pt x="430735" y="604225"/>
                </a:lnTo>
                <a:lnTo>
                  <a:pt x="491125" y="570547"/>
                </a:lnTo>
                <a:lnTo>
                  <a:pt x="557359" y="533787"/>
                </a:lnTo>
                <a:lnTo>
                  <a:pt x="628786" y="493945"/>
                </a:lnTo>
                <a:lnTo>
                  <a:pt x="706276" y="450142"/>
                </a:lnTo>
                <a:lnTo>
                  <a:pt x="789393" y="401935"/>
                </a:lnTo>
                <a:lnTo>
                  <a:pt x="872510" y="353510"/>
                </a:lnTo>
                <a:lnTo>
                  <a:pt x="948917" y="307725"/>
                </a:lnTo>
                <a:lnTo>
                  <a:pt x="1019046" y="265462"/>
                </a:lnTo>
                <a:lnTo>
                  <a:pt x="1083548" y="226062"/>
                </a:lnTo>
                <a:lnTo>
                  <a:pt x="1142856" y="190182"/>
                </a:lnTo>
                <a:lnTo>
                  <a:pt x="1197184" y="156945"/>
                </a:lnTo>
                <a:lnTo>
                  <a:pt x="1247184" y="127229"/>
                </a:lnTo>
                <a:lnTo>
                  <a:pt x="1293071" y="100374"/>
                </a:lnTo>
                <a:lnTo>
                  <a:pt x="1335496" y="77042"/>
                </a:lnTo>
                <a:lnTo>
                  <a:pt x="1374890" y="56570"/>
                </a:lnTo>
                <a:lnTo>
                  <a:pt x="1411687" y="39402"/>
                </a:lnTo>
                <a:lnTo>
                  <a:pt x="1446318" y="25093"/>
                </a:lnTo>
                <a:lnTo>
                  <a:pt x="1479003" y="14088"/>
                </a:lnTo>
                <a:lnTo>
                  <a:pt x="1510604" y="6384"/>
                </a:lnTo>
                <a:lnTo>
                  <a:pt x="1541339" y="154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1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240994" y="1586275"/>
            <a:ext cx="1475493" cy="1655839"/>
          </a:xfrm>
          <a:custGeom>
            <a:avLst/>
            <a:gdLst>
              <a:gd name="connsiteX0" fmla="*/ 1571643 w 3142852"/>
              <a:gd name="connsiteY0" fmla="*/ 0 h 3532456"/>
              <a:gd name="connsiteX1" fmla="*/ 1601512 w 3142852"/>
              <a:gd name="connsiteY1" fmla="*/ 1541 h 3532456"/>
              <a:gd name="connsiteX2" fmla="*/ 1632249 w 3142852"/>
              <a:gd name="connsiteY2" fmla="*/ 6384 h 3532456"/>
              <a:gd name="connsiteX3" fmla="*/ 1663850 w 3142852"/>
              <a:gd name="connsiteY3" fmla="*/ 14088 h 3532456"/>
              <a:gd name="connsiteX4" fmla="*/ 1696534 w 3142852"/>
              <a:gd name="connsiteY4" fmla="*/ 25093 h 3532456"/>
              <a:gd name="connsiteX5" fmla="*/ 1731167 w 3142852"/>
              <a:gd name="connsiteY5" fmla="*/ 39402 h 3532456"/>
              <a:gd name="connsiteX6" fmla="*/ 1767962 w 3142852"/>
              <a:gd name="connsiteY6" fmla="*/ 56570 h 3532456"/>
              <a:gd name="connsiteX7" fmla="*/ 1807356 w 3142852"/>
              <a:gd name="connsiteY7" fmla="*/ 77042 h 3532456"/>
              <a:gd name="connsiteX8" fmla="*/ 1849781 w 3142852"/>
              <a:gd name="connsiteY8" fmla="*/ 100374 h 3532456"/>
              <a:gd name="connsiteX9" fmla="*/ 1895668 w 3142852"/>
              <a:gd name="connsiteY9" fmla="*/ 127229 h 3532456"/>
              <a:gd name="connsiteX10" fmla="*/ 1945668 w 3142852"/>
              <a:gd name="connsiteY10" fmla="*/ 156945 h 3532456"/>
              <a:gd name="connsiteX11" fmla="*/ 1999997 w 3142852"/>
              <a:gd name="connsiteY11" fmla="*/ 190182 h 3532456"/>
              <a:gd name="connsiteX12" fmla="*/ 2059304 w 3142852"/>
              <a:gd name="connsiteY12" fmla="*/ 226062 h 3532456"/>
              <a:gd name="connsiteX13" fmla="*/ 2123806 w 3142852"/>
              <a:gd name="connsiteY13" fmla="*/ 265462 h 3532456"/>
              <a:gd name="connsiteX14" fmla="*/ 2193936 w 3142852"/>
              <a:gd name="connsiteY14" fmla="*/ 307725 h 3532456"/>
              <a:gd name="connsiteX15" fmla="*/ 2270342 w 3142852"/>
              <a:gd name="connsiteY15" fmla="*/ 353510 h 3532456"/>
              <a:gd name="connsiteX16" fmla="*/ 2353459 w 3142852"/>
              <a:gd name="connsiteY16" fmla="*/ 401935 h 3532456"/>
              <a:gd name="connsiteX17" fmla="*/ 2436576 w 3142852"/>
              <a:gd name="connsiteY17" fmla="*/ 450142 h 3532456"/>
              <a:gd name="connsiteX18" fmla="*/ 2514065 w 3142852"/>
              <a:gd name="connsiteY18" fmla="*/ 493945 h 3532456"/>
              <a:gd name="connsiteX19" fmla="*/ 2585493 w 3142852"/>
              <a:gd name="connsiteY19" fmla="*/ 534007 h 3532456"/>
              <a:gd name="connsiteX20" fmla="*/ 2651727 w 3142852"/>
              <a:gd name="connsiteY20" fmla="*/ 570766 h 3532456"/>
              <a:gd name="connsiteX21" fmla="*/ 2712117 w 3142852"/>
              <a:gd name="connsiteY21" fmla="*/ 604225 h 3532456"/>
              <a:gd name="connsiteX22" fmla="*/ 2767744 w 3142852"/>
              <a:gd name="connsiteY22" fmla="*/ 635262 h 3532456"/>
              <a:gd name="connsiteX23" fmla="*/ 2818394 w 3142852"/>
              <a:gd name="connsiteY23" fmla="*/ 663876 h 3532456"/>
              <a:gd name="connsiteX24" fmla="*/ 2864281 w 3142852"/>
              <a:gd name="connsiteY24" fmla="*/ 690511 h 3532456"/>
              <a:gd name="connsiteX25" fmla="*/ 2905840 w 3142852"/>
              <a:gd name="connsiteY25" fmla="*/ 716044 h 3532456"/>
              <a:gd name="connsiteX26" fmla="*/ 2943286 w 3142852"/>
              <a:gd name="connsiteY26" fmla="*/ 740037 h 3532456"/>
              <a:gd name="connsiteX27" fmla="*/ 2976186 w 3142852"/>
              <a:gd name="connsiteY27" fmla="*/ 763370 h 3532456"/>
              <a:gd name="connsiteX28" fmla="*/ 3005840 w 3142852"/>
              <a:gd name="connsiteY28" fmla="*/ 786702 h 3532456"/>
              <a:gd name="connsiteX29" fmla="*/ 3031813 w 3142852"/>
              <a:gd name="connsiteY29" fmla="*/ 809595 h 3532456"/>
              <a:gd name="connsiteX30" fmla="*/ 3054108 w 3142852"/>
              <a:gd name="connsiteY30" fmla="*/ 833147 h 3532456"/>
              <a:gd name="connsiteX31" fmla="*/ 3073588 w 3142852"/>
              <a:gd name="connsiteY31" fmla="*/ 857580 h 3532456"/>
              <a:gd name="connsiteX32" fmla="*/ 3090038 w 3142852"/>
              <a:gd name="connsiteY32" fmla="*/ 883114 h 3532456"/>
              <a:gd name="connsiteX33" fmla="*/ 3103675 w 3142852"/>
              <a:gd name="connsiteY33" fmla="*/ 910189 h 3532456"/>
              <a:gd name="connsiteX34" fmla="*/ 3114930 w 3142852"/>
              <a:gd name="connsiteY34" fmla="*/ 939245 h 3532456"/>
              <a:gd name="connsiteX35" fmla="*/ 3124021 w 3142852"/>
              <a:gd name="connsiteY35" fmla="*/ 970722 h 3532456"/>
              <a:gd name="connsiteX36" fmla="*/ 3130731 w 3142852"/>
              <a:gd name="connsiteY36" fmla="*/ 1004840 h 3532456"/>
              <a:gd name="connsiteX37" fmla="*/ 3136142 w 3142852"/>
              <a:gd name="connsiteY37" fmla="*/ 1042039 h 3532456"/>
              <a:gd name="connsiteX38" fmla="*/ 3139605 w 3142852"/>
              <a:gd name="connsiteY38" fmla="*/ 1082762 h 3532456"/>
              <a:gd name="connsiteX39" fmla="*/ 3141770 w 3142852"/>
              <a:gd name="connsiteY39" fmla="*/ 1127225 h 3532456"/>
              <a:gd name="connsiteX40" fmla="*/ 3142636 w 3142852"/>
              <a:gd name="connsiteY40" fmla="*/ 1176091 h 3532456"/>
              <a:gd name="connsiteX41" fmla="*/ 3142852 w 3142852"/>
              <a:gd name="connsiteY41" fmla="*/ 1229800 h 3532456"/>
              <a:gd name="connsiteX42" fmla="*/ 3142203 w 3142852"/>
              <a:gd name="connsiteY42" fmla="*/ 1288352 h 3532456"/>
              <a:gd name="connsiteX43" fmla="*/ 3140904 w 3142852"/>
              <a:gd name="connsiteY43" fmla="*/ 1351966 h 3532456"/>
              <a:gd name="connsiteX44" fmla="*/ 3139605 w 3142852"/>
              <a:gd name="connsiteY44" fmla="*/ 1421743 h 3532456"/>
              <a:gd name="connsiteX45" fmla="*/ 3138090 w 3142852"/>
              <a:gd name="connsiteY45" fmla="*/ 1497684 h 3532456"/>
              <a:gd name="connsiteX46" fmla="*/ 3136791 w 3142852"/>
              <a:gd name="connsiteY46" fmla="*/ 1580009 h 3532456"/>
              <a:gd name="connsiteX47" fmla="*/ 3135709 w 3142852"/>
              <a:gd name="connsiteY47" fmla="*/ 1669596 h 3532456"/>
              <a:gd name="connsiteX48" fmla="*/ 3135277 w 3142852"/>
              <a:gd name="connsiteY48" fmla="*/ 1766229 h 3532456"/>
              <a:gd name="connsiteX49" fmla="*/ 3135709 w 3142852"/>
              <a:gd name="connsiteY49" fmla="*/ 1862860 h 3532456"/>
              <a:gd name="connsiteX50" fmla="*/ 3136791 w 3142852"/>
              <a:gd name="connsiteY50" fmla="*/ 1952449 h 3532456"/>
              <a:gd name="connsiteX51" fmla="*/ 3138090 w 3142852"/>
              <a:gd name="connsiteY51" fmla="*/ 2034773 h 3532456"/>
              <a:gd name="connsiteX52" fmla="*/ 3139605 w 3142852"/>
              <a:gd name="connsiteY52" fmla="*/ 2110713 h 3532456"/>
              <a:gd name="connsiteX53" fmla="*/ 3140904 w 3142852"/>
              <a:gd name="connsiteY53" fmla="*/ 2180490 h 3532456"/>
              <a:gd name="connsiteX54" fmla="*/ 3142203 w 3142852"/>
              <a:gd name="connsiteY54" fmla="*/ 2244105 h 3532456"/>
              <a:gd name="connsiteX55" fmla="*/ 3142852 w 3142852"/>
              <a:gd name="connsiteY55" fmla="*/ 2302656 h 3532456"/>
              <a:gd name="connsiteX56" fmla="*/ 3142636 w 3142852"/>
              <a:gd name="connsiteY56" fmla="*/ 2356365 h 3532456"/>
              <a:gd name="connsiteX57" fmla="*/ 3141770 w 3142852"/>
              <a:gd name="connsiteY57" fmla="*/ 2405231 h 3532456"/>
              <a:gd name="connsiteX58" fmla="*/ 3139605 w 3142852"/>
              <a:gd name="connsiteY58" fmla="*/ 2449695 h 3532456"/>
              <a:gd name="connsiteX59" fmla="*/ 3136142 w 3142852"/>
              <a:gd name="connsiteY59" fmla="*/ 2490417 h 3532456"/>
              <a:gd name="connsiteX60" fmla="*/ 3130948 w 3142852"/>
              <a:gd name="connsiteY60" fmla="*/ 2527617 h 3532456"/>
              <a:gd name="connsiteX61" fmla="*/ 3124021 w 3142852"/>
              <a:gd name="connsiteY61" fmla="*/ 2561736 h 3532456"/>
              <a:gd name="connsiteX62" fmla="*/ 3114930 w 3142852"/>
              <a:gd name="connsiteY62" fmla="*/ 2593213 h 3532456"/>
              <a:gd name="connsiteX63" fmla="*/ 3103675 w 3142852"/>
              <a:gd name="connsiteY63" fmla="*/ 2622267 h 3532456"/>
              <a:gd name="connsiteX64" fmla="*/ 3090038 w 3142852"/>
              <a:gd name="connsiteY64" fmla="*/ 2649342 h 3532456"/>
              <a:gd name="connsiteX65" fmla="*/ 3073588 w 3142852"/>
              <a:gd name="connsiteY65" fmla="*/ 2674876 h 3532456"/>
              <a:gd name="connsiteX66" fmla="*/ 3054108 w 3142852"/>
              <a:gd name="connsiteY66" fmla="*/ 2699309 h 3532456"/>
              <a:gd name="connsiteX67" fmla="*/ 3031813 w 3142852"/>
              <a:gd name="connsiteY67" fmla="*/ 2722862 h 3532456"/>
              <a:gd name="connsiteX68" fmla="*/ 3005840 w 3142852"/>
              <a:gd name="connsiteY68" fmla="*/ 2745754 h 3532456"/>
              <a:gd name="connsiteX69" fmla="*/ 2976402 w 3142852"/>
              <a:gd name="connsiteY69" fmla="*/ 2769086 h 3532456"/>
              <a:gd name="connsiteX70" fmla="*/ 2943286 w 3142852"/>
              <a:gd name="connsiteY70" fmla="*/ 2792419 h 3532456"/>
              <a:gd name="connsiteX71" fmla="*/ 2905840 w 3142852"/>
              <a:gd name="connsiteY71" fmla="*/ 2816632 h 3532456"/>
              <a:gd name="connsiteX72" fmla="*/ 2864498 w 3142852"/>
              <a:gd name="connsiteY72" fmla="*/ 2841945 h 3532456"/>
              <a:gd name="connsiteX73" fmla="*/ 2818394 w 3142852"/>
              <a:gd name="connsiteY73" fmla="*/ 2868580 h 3532456"/>
              <a:gd name="connsiteX74" fmla="*/ 2767744 w 3142852"/>
              <a:gd name="connsiteY74" fmla="*/ 2897196 h 3532456"/>
              <a:gd name="connsiteX75" fmla="*/ 2712117 w 3142852"/>
              <a:gd name="connsiteY75" fmla="*/ 2928232 h 3532456"/>
              <a:gd name="connsiteX76" fmla="*/ 2651727 w 3142852"/>
              <a:gd name="connsiteY76" fmla="*/ 2961910 h 3532456"/>
              <a:gd name="connsiteX77" fmla="*/ 2585493 w 3142852"/>
              <a:gd name="connsiteY77" fmla="*/ 2998669 h 3532456"/>
              <a:gd name="connsiteX78" fmla="*/ 2514065 w 3142852"/>
              <a:gd name="connsiteY78" fmla="*/ 3038511 h 3532456"/>
              <a:gd name="connsiteX79" fmla="*/ 2436576 w 3142852"/>
              <a:gd name="connsiteY79" fmla="*/ 3082314 h 3532456"/>
              <a:gd name="connsiteX80" fmla="*/ 2353459 w 3142852"/>
              <a:gd name="connsiteY80" fmla="*/ 3130521 h 3532456"/>
              <a:gd name="connsiteX81" fmla="*/ 2270342 w 3142852"/>
              <a:gd name="connsiteY81" fmla="*/ 3178947 h 3532456"/>
              <a:gd name="connsiteX82" fmla="*/ 2193936 w 3142852"/>
              <a:gd name="connsiteY82" fmla="*/ 3224731 h 3532456"/>
              <a:gd name="connsiteX83" fmla="*/ 2123806 w 3142852"/>
              <a:gd name="connsiteY83" fmla="*/ 3266994 h 3532456"/>
              <a:gd name="connsiteX84" fmla="*/ 2059304 w 3142852"/>
              <a:gd name="connsiteY84" fmla="*/ 3306395 h 3532456"/>
              <a:gd name="connsiteX85" fmla="*/ 1999997 w 3142852"/>
              <a:gd name="connsiteY85" fmla="*/ 3342274 h 3532456"/>
              <a:gd name="connsiteX86" fmla="*/ 1945668 w 3142852"/>
              <a:gd name="connsiteY86" fmla="*/ 3375513 h 3532456"/>
              <a:gd name="connsiteX87" fmla="*/ 1895668 w 3142852"/>
              <a:gd name="connsiteY87" fmla="*/ 3405228 h 3532456"/>
              <a:gd name="connsiteX88" fmla="*/ 1849781 w 3142852"/>
              <a:gd name="connsiteY88" fmla="*/ 3432083 h 3532456"/>
              <a:gd name="connsiteX89" fmla="*/ 1807356 w 3142852"/>
              <a:gd name="connsiteY89" fmla="*/ 3455415 h 3532456"/>
              <a:gd name="connsiteX90" fmla="*/ 1767962 w 3142852"/>
              <a:gd name="connsiteY90" fmla="*/ 3475886 h 3532456"/>
              <a:gd name="connsiteX91" fmla="*/ 1731167 w 3142852"/>
              <a:gd name="connsiteY91" fmla="*/ 3493055 h 3532456"/>
              <a:gd name="connsiteX92" fmla="*/ 1696534 w 3142852"/>
              <a:gd name="connsiteY92" fmla="*/ 3507363 h 3532456"/>
              <a:gd name="connsiteX93" fmla="*/ 1663850 w 3142852"/>
              <a:gd name="connsiteY93" fmla="*/ 3518369 h 3532456"/>
              <a:gd name="connsiteX94" fmla="*/ 1632249 w 3142852"/>
              <a:gd name="connsiteY94" fmla="*/ 3526073 h 3532456"/>
              <a:gd name="connsiteX95" fmla="*/ 1601512 w 3142852"/>
              <a:gd name="connsiteY95" fmla="*/ 3530916 h 3532456"/>
              <a:gd name="connsiteX96" fmla="*/ 1571643 w 3142852"/>
              <a:gd name="connsiteY96" fmla="*/ 3532456 h 3532456"/>
              <a:gd name="connsiteX97" fmla="*/ 1541339 w 3142852"/>
              <a:gd name="connsiteY97" fmla="*/ 3530916 h 3532456"/>
              <a:gd name="connsiteX98" fmla="*/ 1510604 w 3142852"/>
              <a:gd name="connsiteY98" fmla="*/ 3526073 h 3532456"/>
              <a:gd name="connsiteX99" fmla="*/ 1479003 w 3142852"/>
              <a:gd name="connsiteY99" fmla="*/ 3518369 h 3532456"/>
              <a:gd name="connsiteX100" fmla="*/ 1446318 w 3142852"/>
              <a:gd name="connsiteY100" fmla="*/ 3507363 h 3532456"/>
              <a:gd name="connsiteX101" fmla="*/ 1411687 w 3142852"/>
              <a:gd name="connsiteY101" fmla="*/ 3493055 h 3532456"/>
              <a:gd name="connsiteX102" fmla="*/ 1374890 w 3142852"/>
              <a:gd name="connsiteY102" fmla="*/ 3475886 h 3532456"/>
              <a:gd name="connsiteX103" fmla="*/ 1335496 w 3142852"/>
              <a:gd name="connsiteY103" fmla="*/ 3455415 h 3532456"/>
              <a:gd name="connsiteX104" fmla="*/ 1293071 w 3142852"/>
              <a:gd name="connsiteY104" fmla="*/ 3432083 h 3532456"/>
              <a:gd name="connsiteX105" fmla="*/ 1247184 w 3142852"/>
              <a:gd name="connsiteY105" fmla="*/ 3405228 h 3532456"/>
              <a:gd name="connsiteX106" fmla="*/ 1197184 w 3142852"/>
              <a:gd name="connsiteY106" fmla="*/ 3375513 h 3532456"/>
              <a:gd name="connsiteX107" fmla="*/ 1142856 w 3142852"/>
              <a:gd name="connsiteY107" fmla="*/ 3342274 h 3532456"/>
              <a:gd name="connsiteX108" fmla="*/ 1083548 w 3142852"/>
              <a:gd name="connsiteY108" fmla="*/ 3306395 h 3532456"/>
              <a:gd name="connsiteX109" fmla="*/ 1019046 w 3142852"/>
              <a:gd name="connsiteY109" fmla="*/ 3266994 h 3532456"/>
              <a:gd name="connsiteX110" fmla="*/ 948917 w 3142852"/>
              <a:gd name="connsiteY110" fmla="*/ 3224731 h 3532456"/>
              <a:gd name="connsiteX111" fmla="*/ 872510 w 3142852"/>
              <a:gd name="connsiteY111" fmla="*/ 3178947 h 3532456"/>
              <a:gd name="connsiteX112" fmla="*/ 789393 w 3142852"/>
              <a:gd name="connsiteY112" fmla="*/ 3130521 h 3532456"/>
              <a:gd name="connsiteX113" fmla="*/ 706276 w 3142852"/>
              <a:gd name="connsiteY113" fmla="*/ 3082314 h 3532456"/>
              <a:gd name="connsiteX114" fmla="*/ 628786 w 3142852"/>
              <a:gd name="connsiteY114" fmla="*/ 3038511 h 3532456"/>
              <a:gd name="connsiteX115" fmla="*/ 557359 w 3142852"/>
              <a:gd name="connsiteY115" fmla="*/ 2998450 h 3532456"/>
              <a:gd name="connsiteX116" fmla="*/ 491125 w 3142852"/>
              <a:gd name="connsiteY116" fmla="*/ 2961690 h 3532456"/>
              <a:gd name="connsiteX117" fmla="*/ 430735 w 3142852"/>
              <a:gd name="connsiteY117" fmla="*/ 2928232 h 3532456"/>
              <a:gd name="connsiteX118" fmla="*/ 375108 w 3142852"/>
              <a:gd name="connsiteY118" fmla="*/ 2897196 h 3532456"/>
              <a:gd name="connsiteX119" fmla="*/ 324458 w 3142852"/>
              <a:gd name="connsiteY119" fmla="*/ 2868580 h 3532456"/>
              <a:gd name="connsiteX120" fmla="*/ 278571 w 3142852"/>
              <a:gd name="connsiteY120" fmla="*/ 2841945 h 3532456"/>
              <a:gd name="connsiteX121" fmla="*/ 237012 w 3142852"/>
              <a:gd name="connsiteY121" fmla="*/ 2816412 h 3532456"/>
              <a:gd name="connsiteX122" fmla="*/ 199567 w 3142852"/>
              <a:gd name="connsiteY122" fmla="*/ 2792419 h 3532456"/>
              <a:gd name="connsiteX123" fmla="*/ 166667 w 3142852"/>
              <a:gd name="connsiteY123" fmla="*/ 2769086 h 3532456"/>
              <a:gd name="connsiteX124" fmla="*/ 137013 w 3142852"/>
              <a:gd name="connsiteY124" fmla="*/ 2745754 h 3532456"/>
              <a:gd name="connsiteX125" fmla="*/ 111039 w 3142852"/>
              <a:gd name="connsiteY125" fmla="*/ 2722862 h 3532456"/>
              <a:gd name="connsiteX126" fmla="*/ 88744 w 3142852"/>
              <a:gd name="connsiteY126" fmla="*/ 2699309 h 3532456"/>
              <a:gd name="connsiteX127" fmla="*/ 69264 w 3142852"/>
              <a:gd name="connsiteY127" fmla="*/ 2674876 h 3532456"/>
              <a:gd name="connsiteX128" fmla="*/ 52814 w 3142852"/>
              <a:gd name="connsiteY128" fmla="*/ 2649342 h 3532456"/>
              <a:gd name="connsiteX129" fmla="*/ 39178 w 3142852"/>
              <a:gd name="connsiteY129" fmla="*/ 2622267 h 3532456"/>
              <a:gd name="connsiteX130" fmla="*/ 27922 w 3142852"/>
              <a:gd name="connsiteY130" fmla="*/ 2593213 h 3532456"/>
              <a:gd name="connsiteX131" fmla="*/ 18831 w 3142852"/>
              <a:gd name="connsiteY131" fmla="*/ 2561736 h 3532456"/>
              <a:gd name="connsiteX132" fmla="*/ 12121 w 3142852"/>
              <a:gd name="connsiteY132" fmla="*/ 2527617 h 3532456"/>
              <a:gd name="connsiteX133" fmla="*/ 6710 w 3142852"/>
              <a:gd name="connsiteY133" fmla="*/ 2490417 h 3532456"/>
              <a:gd name="connsiteX134" fmla="*/ 3246 w 3142852"/>
              <a:gd name="connsiteY134" fmla="*/ 2449695 h 3532456"/>
              <a:gd name="connsiteX135" fmla="*/ 1082 w 3142852"/>
              <a:gd name="connsiteY135" fmla="*/ 2405231 h 3532456"/>
              <a:gd name="connsiteX136" fmla="*/ 216 w 3142852"/>
              <a:gd name="connsiteY136" fmla="*/ 2356365 h 3532456"/>
              <a:gd name="connsiteX137" fmla="*/ 0 w 3142852"/>
              <a:gd name="connsiteY137" fmla="*/ 2302656 h 3532456"/>
              <a:gd name="connsiteX138" fmla="*/ 649 w 3142852"/>
              <a:gd name="connsiteY138" fmla="*/ 2244105 h 3532456"/>
              <a:gd name="connsiteX139" fmla="*/ 1948 w 3142852"/>
              <a:gd name="connsiteY139" fmla="*/ 2180490 h 3532456"/>
              <a:gd name="connsiteX140" fmla="*/ 3246 w 3142852"/>
              <a:gd name="connsiteY140" fmla="*/ 2110713 h 3532456"/>
              <a:gd name="connsiteX141" fmla="*/ 4762 w 3142852"/>
              <a:gd name="connsiteY141" fmla="*/ 2034773 h 3532456"/>
              <a:gd name="connsiteX142" fmla="*/ 6061 w 3142852"/>
              <a:gd name="connsiteY142" fmla="*/ 1952449 h 3532456"/>
              <a:gd name="connsiteX143" fmla="*/ 7143 w 3142852"/>
              <a:gd name="connsiteY143" fmla="*/ 1862860 h 3532456"/>
              <a:gd name="connsiteX144" fmla="*/ 7576 w 3142852"/>
              <a:gd name="connsiteY144" fmla="*/ 1766229 h 3532456"/>
              <a:gd name="connsiteX145" fmla="*/ 7143 w 3142852"/>
              <a:gd name="connsiteY145" fmla="*/ 1669596 h 3532456"/>
              <a:gd name="connsiteX146" fmla="*/ 6061 w 3142852"/>
              <a:gd name="connsiteY146" fmla="*/ 1580009 h 3532456"/>
              <a:gd name="connsiteX147" fmla="*/ 4762 w 3142852"/>
              <a:gd name="connsiteY147" fmla="*/ 1497684 h 3532456"/>
              <a:gd name="connsiteX148" fmla="*/ 3246 w 3142852"/>
              <a:gd name="connsiteY148" fmla="*/ 1421743 h 3532456"/>
              <a:gd name="connsiteX149" fmla="*/ 1948 w 3142852"/>
              <a:gd name="connsiteY149" fmla="*/ 1351966 h 3532456"/>
              <a:gd name="connsiteX150" fmla="*/ 649 w 3142852"/>
              <a:gd name="connsiteY150" fmla="*/ 1288352 h 3532456"/>
              <a:gd name="connsiteX151" fmla="*/ 0 w 3142852"/>
              <a:gd name="connsiteY151" fmla="*/ 1229800 h 3532456"/>
              <a:gd name="connsiteX152" fmla="*/ 216 w 3142852"/>
              <a:gd name="connsiteY152" fmla="*/ 1176091 h 3532456"/>
              <a:gd name="connsiteX153" fmla="*/ 1082 w 3142852"/>
              <a:gd name="connsiteY153" fmla="*/ 1127225 h 3532456"/>
              <a:gd name="connsiteX154" fmla="*/ 3246 w 3142852"/>
              <a:gd name="connsiteY154" fmla="*/ 1082762 h 3532456"/>
              <a:gd name="connsiteX155" fmla="*/ 6710 w 3142852"/>
              <a:gd name="connsiteY155" fmla="*/ 1042039 h 3532456"/>
              <a:gd name="connsiteX156" fmla="*/ 11905 w 3142852"/>
              <a:gd name="connsiteY156" fmla="*/ 1004840 h 3532456"/>
              <a:gd name="connsiteX157" fmla="*/ 18831 w 3142852"/>
              <a:gd name="connsiteY157" fmla="*/ 970722 h 3532456"/>
              <a:gd name="connsiteX158" fmla="*/ 27922 w 3142852"/>
              <a:gd name="connsiteY158" fmla="*/ 939245 h 3532456"/>
              <a:gd name="connsiteX159" fmla="*/ 39178 w 3142852"/>
              <a:gd name="connsiteY159" fmla="*/ 910189 h 3532456"/>
              <a:gd name="connsiteX160" fmla="*/ 52814 w 3142852"/>
              <a:gd name="connsiteY160" fmla="*/ 883114 h 3532456"/>
              <a:gd name="connsiteX161" fmla="*/ 69264 w 3142852"/>
              <a:gd name="connsiteY161" fmla="*/ 857580 h 3532456"/>
              <a:gd name="connsiteX162" fmla="*/ 88744 w 3142852"/>
              <a:gd name="connsiteY162" fmla="*/ 833147 h 3532456"/>
              <a:gd name="connsiteX163" fmla="*/ 111039 w 3142852"/>
              <a:gd name="connsiteY163" fmla="*/ 809595 h 3532456"/>
              <a:gd name="connsiteX164" fmla="*/ 137013 w 3142852"/>
              <a:gd name="connsiteY164" fmla="*/ 786702 h 3532456"/>
              <a:gd name="connsiteX165" fmla="*/ 166450 w 3142852"/>
              <a:gd name="connsiteY165" fmla="*/ 763370 h 3532456"/>
              <a:gd name="connsiteX166" fmla="*/ 199567 w 3142852"/>
              <a:gd name="connsiteY166" fmla="*/ 740037 h 3532456"/>
              <a:gd name="connsiteX167" fmla="*/ 237012 w 3142852"/>
              <a:gd name="connsiteY167" fmla="*/ 715825 h 3532456"/>
              <a:gd name="connsiteX168" fmla="*/ 278354 w 3142852"/>
              <a:gd name="connsiteY168" fmla="*/ 690511 h 3532456"/>
              <a:gd name="connsiteX169" fmla="*/ 324458 w 3142852"/>
              <a:gd name="connsiteY169" fmla="*/ 663876 h 3532456"/>
              <a:gd name="connsiteX170" fmla="*/ 375108 w 3142852"/>
              <a:gd name="connsiteY170" fmla="*/ 635262 h 3532456"/>
              <a:gd name="connsiteX171" fmla="*/ 430735 w 3142852"/>
              <a:gd name="connsiteY171" fmla="*/ 604225 h 3532456"/>
              <a:gd name="connsiteX172" fmla="*/ 491125 w 3142852"/>
              <a:gd name="connsiteY172" fmla="*/ 570547 h 3532456"/>
              <a:gd name="connsiteX173" fmla="*/ 557359 w 3142852"/>
              <a:gd name="connsiteY173" fmla="*/ 533787 h 3532456"/>
              <a:gd name="connsiteX174" fmla="*/ 628786 w 3142852"/>
              <a:gd name="connsiteY174" fmla="*/ 493945 h 3532456"/>
              <a:gd name="connsiteX175" fmla="*/ 706276 w 3142852"/>
              <a:gd name="connsiteY175" fmla="*/ 450142 h 3532456"/>
              <a:gd name="connsiteX176" fmla="*/ 789393 w 3142852"/>
              <a:gd name="connsiteY176" fmla="*/ 401935 h 3532456"/>
              <a:gd name="connsiteX177" fmla="*/ 872510 w 3142852"/>
              <a:gd name="connsiteY177" fmla="*/ 353510 h 3532456"/>
              <a:gd name="connsiteX178" fmla="*/ 948917 w 3142852"/>
              <a:gd name="connsiteY178" fmla="*/ 307725 h 3532456"/>
              <a:gd name="connsiteX179" fmla="*/ 1019046 w 3142852"/>
              <a:gd name="connsiteY179" fmla="*/ 265462 h 3532456"/>
              <a:gd name="connsiteX180" fmla="*/ 1083548 w 3142852"/>
              <a:gd name="connsiteY180" fmla="*/ 226062 h 3532456"/>
              <a:gd name="connsiteX181" fmla="*/ 1142856 w 3142852"/>
              <a:gd name="connsiteY181" fmla="*/ 190182 h 3532456"/>
              <a:gd name="connsiteX182" fmla="*/ 1197184 w 3142852"/>
              <a:gd name="connsiteY182" fmla="*/ 156945 h 3532456"/>
              <a:gd name="connsiteX183" fmla="*/ 1247184 w 3142852"/>
              <a:gd name="connsiteY183" fmla="*/ 127229 h 3532456"/>
              <a:gd name="connsiteX184" fmla="*/ 1293071 w 3142852"/>
              <a:gd name="connsiteY184" fmla="*/ 100374 h 3532456"/>
              <a:gd name="connsiteX185" fmla="*/ 1335496 w 3142852"/>
              <a:gd name="connsiteY185" fmla="*/ 77042 h 3532456"/>
              <a:gd name="connsiteX186" fmla="*/ 1374890 w 3142852"/>
              <a:gd name="connsiteY186" fmla="*/ 56570 h 3532456"/>
              <a:gd name="connsiteX187" fmla="*/ 1411687 w 3142852"/>
              <a:gd name="connsiteY187" fmla="*/ 39402 h 3532456"/>
              <a:gd name="connsiteX188" fmla="*/ 1446318 w 3142852"/>
              <a:gd name="connsiteY188" fmla="*/ 25093 h 3532456"/>
              <a:gd name="connsiteX189" fmla="*/ 1479003 w 3142852"/>
              <a:gd name="connsiteY189" fmla="*/ 14088 h 3532456"/>
              <a:gd name="connsiteX190" fmla="*/ 1510604 w 3142852"/>
              <a:gd name="connsiteY190" fmla="*/ 6384 h 3532456"/>
              <a:gd name="connsiteX191" fmla="*/ 1541339 w 3142852"/>
              <a:gd name="connsiteY191" fmla="*/ 1541 h 353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3142852" h="3532456">
                <a:moveTo>
                  <a:pt x="1571643" y="0"/>
                </a:moveTo>
                <a:lnTo>
                  <a:pt x="1601512" y="1541"/>
                </a:lnTo>
                <a:lnTo>
                  <a:pt x="1632249" y="6384"/>
                </a:lnTo>
                <a:lnTo>
                  <a:pt x="1663850" y="14088"/>
                </a:lnTo>
                <a:lnTo>
                  <a:pt x="1696534" y="25093"/>
                </a:lnTo>
                <a:lnTo>
                  <a:pt x="1731167" y="39402"/>
                </a:lnTo>
                <a:lnTo>
                  <a:pt x="1767962" y="56570"/>
                </a:lnTo>
                <a:lnTo>
                  <a:pt x="1807356" y="77042"/>
                </a:lnTo>
                <a:lnTo>
                  <a:pt x="1849781" y="100374"/>
                </a:lnTo>
                <a:lnTo>
                  <a:pt x="1895668" y="127229"/>
                </a:lnTo>
                <a:lnTo>
                  <a:pt x="1945668" y="156945"/>
                </a:lnTo>
                <a:lnTo>
                  <a:pt x="1999997" y="190182"/>
                </a:lnTo>
                <a:lnTo>
                  <a:pt x="2059304" y="226062"/>
                </a:lnTo>
                <a:lnTo>
                  <a:pt x="2123806" y="265462"/>
                </a:lnTo>
                <a:lnTo>
                  <a:pt x="2193936" y="307725"/>
                </a:lnTo>
                <a:lnTo>
                  <a:pt x="2270342" y="353510"/>
                </a:lnTo>
                <a:lnTo>
                  <a:pt x="2353459" y="401935"/>
                </a:lnTo>
                <a:lnTo>
                  <a:pt x="2436576" y="450142"/>
                </a:lnTo>
                <a:lnTo>
                  <a:pt x="2514065" y="493945"/>
                </a:lnTo>
                <a:lnTo>
                  <a:pt x="2585493" y="534007"/>
                </a:lnTo>
                <a:lnTo>
                  <a:pt x="2651727" y="570766"/>
                </a:lnTo>
                <a:lnTo>
                  <a:pt x="2712117" y="604225"/>
                </a:lnTo>
                <a:lnTo>
                  <a:pt x="2767744" y="635262"/>
                </a:lnTo>
                <a:lnTo>
                  <a:pt x="2818394" y="663876"/>
                </a:lnTo>
                <a:lnTo>
                  <a:pt x="2864281" y="690511"/>
                </a:lnTo>
                <a:lnTo>
                  <a:pt x="2905840" y="716044"/>
                </a:lnTo>
                <a:lnTo>
                  <a:pt x="2943286" y="740037"/>
                </a:lnTo>
                <a:lnTo>
                  <a:pt x="2976186" y="763370"/>
                </a:lnTo>
                <a:lnTo>
                  <a:pt x="3005840" y="786702"/>
                </a:lnTo>
                <a:lnTo>
                  <a:pt x="3031813" y="809595"/>
                </a:lnTo>
                <a:lnTo>
                  <a:pt x="3054108" y="833147"/>
                </a:lnTo>
                <a:lnTo>
                  <a:pt x="3073588" y="857580"/>
                </a:lnTo>
                <a:lnTo>
                  <a:pt x="3090038" y="883114"/>
                </a:lnTo>
                <a:lnTo>
                  <a:pt x="3103675" y="910189"/>
                </a:lnTo>
                <a:lnTo>
                  <a:pt x="3114930" y="939245"/>
                </a:lnTo>
                <a:lnTo>
                  <a:pt x="3124021" y="970722"/>
                </a:lnTo>
                <a:lnTo>
                  <a:pt x="3130731" y="1004840"/>
                </a:lnTo>
                <a:lnTo>
                  <a:pt x="3136142" y="1042039"/>
                </a:lnTo>
                <a:lnTo>
                  <a:pt x="3139605" y="1082762"/>
                </a:lnTo>
                <a:lnTo>
                  <a:pt x="3141770" y="1127225"/>
                </a:lnTo>
                <a:lnTo>
                  <a:pt x="3142636" y="1176091"/>
                </a:lnTo>
                <a:lnTo>
                  <a:pt x="3142852" y="1229800"/>
                </a:lnTo>
                <a:lnTo>
                  <a:pt x="3142203" y="1288352"/>
                </a:lnTo>
                <a:lnTo>
                  <a:pt x="3140904" y="1351966"/>
                </a:lnTo>
                <a:lnTo>
                  <a:pt x="3139605" y="1421743"/>
                </a:lnTo>
                <a:lnTo>
                  <a:pt x="3138090" y="1497684"/>
                </a:lnTo>
                <a:lnTo>
                  <a:pt x="3136791" y="1580009"/>
                </a:lnTo>
                <a:lnTo>
                  <a:pt x="3135709" y="1669596"/>
                </a:lnTo>
                <a:lnTo>
                  <a:pt x="3135277" y="1766229"/>
                </a:lnTo>
                <a:lnTo>
                  <a:pt x="3135709" y="1862860"/>
                </a:lnTo>
                <a:lnTo>
                  <a:pt x="3136791" y="1952449"/>
                </a:lnTo>
                <a:lnTo>
                  <a:pt x="3138090" y="2034773"/>
                </a:lnTo>
                <a:lnTo>
                  <a:pt x="3139605" y="2110713"/>
                </a:lnTo>
                <a:lnTo>
                  <a:pt x="3140904" y="2180490"/>
                </a:lnTo>
                <a:lnTo>
                  <a:pt x="3142203" y="2244105"/>
                </a:lnTo>
                <a:lnTo>
                  <a:pt x="3142852" y="2302656"/>
                </a:lnTo>
                <a:lnTo>
                  <a:pt x="3142636" y="2356365"/>
                </a:lnTo>
                <a:lnTo>
                  <a:pt x="3141770" y="2405231"/>
                </a:lnTo>
                <a:lnTo>
                  <a:pt x="3139605" y="2449695"/>
                </a:lnTo>
                <a:lnTo>
                  <a:pt x="3136142" y="2490417"/>
                </a:lnTo>
                <a:lnTo>
                  <a:pt x="3130948" y="2527617"/>
                </a:lnTo>
                <a:lnTo>
                  <a:pt x="3124021" y="2561736"/>
                </a:lnTo>
                <a:lnTo>
                  <a:pt x="3114930" y="2593213"/>
                </a:lnTo>
                <a:lnTo>
                  <a:pt x="3103675" y="2622267"/>
                </a:lnTo>
                <a:lnTo>
                  <a:pt x="3090038" y="2649342"/>
                </a:lnTo>
                <a:lnTo>
                  <a:pt x="3073588" y="2674876"/>
                </a:lnTo>
                <a:lnTo>
                  <a:pt x="3054108" y="2699309"/>
                </a:lnTo>
                <a:lnTo>
                  <a:pt x="3031813" y="2722862"/>
                </a:lnTo>
                <a:lnTo>
                  <a:pt x="3005840" y="2745754"/>
                </a:lnTo>
                <a:lnTo>
                  <a:pt x="2976402" y="2769086"/>
                </a:lnTo>
                <a:lnTo>
                  <a:pt x="2943286" y="2792419"/>
                </a:lnTo>
                <a:lnTo>
                  <a:pt x="2905840" y="2816632"/>
                </a:lnTo>
                <a:lnTo>
                  <a:pt x="2864498" y="2841945"/>
                </a:lnTo>
                <a:lnTo>
                  <a:pt x="2818394" y="2868580"/>
                </a:lnTo>
                <a:lnTo>
                  <a:pt x="2767744" y="2897196"/>
                </a:lnTo>
                <a:lnTo>
                  <a:pt x="2712117" y="2928232"/>
                </a:lnTo>
                <a:lnTo>
                  <a:pt x="2651727" y="2961910"/>
                </a:lnTo>
                <a:lnTo>
                  <a:pt x="2585493" y="2998669"/>
                </a:lnTo>
                <a:lnTo>
                  <a:pt x="2514065" y="3038511"/>
                </a:lnTo>
                <a:lnTo>
                  <a:pt x="2436576" y="3082314"/>
                </a:lnTo>
                <a:lnTo>
                  <a:pt x="2353459" y="3130521"/>
                </a:lnTo>
                <a:lnTo>
                  <a:pt x="2270342" y="3178947"/>
                </a:lnTo>
                <a:lnTo>
                  <a:pt x="2193936" y="3224731"/>
                </a:lnTo>
                <a:lnTo>
                  <a:pt x="2123806" y="3266994"/>
                </a:lnTo>
                <a:lnTo>
                  <a:pt x="2059304" y="3306395"/>
                </a:lnTo>
                <a:lnTo>
                  <a:pt x="1999997" y="3342274"/>
                </a:lnTo>
                <a:lnTo>
                  <a:pt x="1945668" y="3375513"/>
                </a:lnTo>
                <a:lnTo>
                  <a:pt x="1895668" y="3405228"/>
                </a:lnTo>
                <a:lnTo>
                  <a:pt x="1849781" y="3432083"/>
                </a:lnTo>
                <a:lnTo>
                  <a:pt x="1807356" y="3455415"/>
                </a:lnTo>
                <a:lnTo>
                  <a:pt x="1767962" y="3475886"/>
                </a:lnTo>
                <a:lnTo>
                  <a:pt x="1731167" y="3493055"/>
                </a:lnTo>
                <a:lnTo>
                  <a:pt x="1696534" y="3507363"/>
                </a:lnTo>
                <a:lnTo>
                  <a:pt x="1663850" y="3518369"/>
                </a:lnTo>
                <a:lnTo>
                  <a:pt x="1632249" y="3526073"/>
                </a:lnTo>
                <a:lnTo>
                  <a:pt x="1601512" y="3530916"/>
                </a:lnTo>
                <a:lnTo>
                  <a:pt x="1571643" y="3532456"/>
                </a:lnTo>
                <a:lnTo>
                  <a:pt x="1541339" y="3530916"/>
                </a:lnTo>
                <a:lnTo>
                  <a:pt x="1510604" y="3526073"/>
                </a:lnTo>
                <a:lnTo>
                  <a:pt x="1479003" y="3518369"/>
                </a:lnTo>
                <a:lnTo>
                  <a:pt x="1446318" y="3507363"/>
                </a:lnTo>
                <a:lnTo>
                  <a:pt x="1411687" y="3493055"/>
                </a:lnTo>
                <a:lnTo>
                  <a:pt x="1374890" y="3475886"/>
                </a:lnTo>
                <a:lnTo>
                  <a:pt x="1335496" y="3455415"/>
                </a:lnTo>
                <a:lnTo>
                  <a:pt x="1293071" y="3432083"/>
                </a:lnTo>
                <a:lnTo>
                  <a:pt x="1247184" y="3405228"/>
                </a:lnTo>
                <a:lnTo>
                  <a:pt x="1197184" y="3375513"/>
                </a:lnTo>
                <a:lnTo>
                  <a:pt x="1142856" y="3342274"/>
                </a:lnTo>
                <a:lnTo>
                  <a:pt x="1083548" y="3306395"/>
                </a:lnTo>
                <a:lnTo>
                  <a:pt x="1019046" y="3266994"/>
                </a:lnTo>
                <a:lnTo>
                  <a:pt x="948917" y="3224731"/>
                </a:lnTo>
                <a:lnTo>
                  <a:pt x="872510" y="3178947"/>
                </a:lnTo>
                <a:lnTo>
                  <a:pt x="789393" y="3130521"/>
                </a:lnTo>
                <a:lnTo>
                  <a:pt x="706276" y="3082314"/>
                </a:lnTo>
                <a:lnTo>
                  <a:pt x="628786" y="3038511"/>
                </a:lnTo>
                <a:lnTo>
                  <a:pt x="557359" y="2998450"/>
                </a:lnTo>
                <a:lnTo>
                  <a:pt x="491125" y="2961690"/>
                </a:lnTo>
                <a:lnTo>
                  <a:pt x="430735" y="2928232"/>
                </a:lnTo>
                <a:lnTo>
                  <a:pt x="375108" y="2897196"/>
                </a:lnTo>
                <a:lnTo>
                  <a:pt x="324458" y="2868580"/>
                </a:lnTo>
                <a:lnTo>
                  <a:pt x="278571" y="2841945"/>
                </a:lnTo>
                <a:lnTo>
                  <a:pt x="237012" y="2816412"/>
                </a:lnTo>
                <a:lnTo>
                  <a:pt x="199567" y="2792419"/>
                </a:lnTo>
                <a:lnTo>
                  <a:pt x="166667" y="2769086"/>
                </a:lnTo>
                <a:lnTo>
                  <a:pt x="137013" y="2745754"/>
                </a:lnTo>
                <a:lnTo>
                  <a:pt x="111039" y="2722862"/>
                </a:lnTo>
                <a:lnTo>
                  <a:pt x="88744" y="2699309"/>
                </a:lnTo>
                <a:lnTo>
                  <a:pt x="69264" y="2674876"/>
                </a:lnTo>
                <a:lnTo>
                  <a:pt x="52814" y="2649342"/>
                </a:lnTo>
                <a:lnTo>
                  <a:pt x="39178" y="2622267"/>
                </a:lnTo>
                <a:lnTo>
                  <a:pt x="27922" y="2593213"/>
                </a:lnTo>
                <a:lnTo>
                  <a:pt x="18831" y="2561736"/>
                </a:lnTo>
                <a:lnTo>
                  <a:pt x="12121" y="2527617"/>
                </a:lnTo>
                <a:lnTo>
                  <a:pt x="6710" y="2490417"/>
                </a:lnTo>
                <a:lnTo>
                  <a:pt x="3246" y="2449695"/>
                </a:lnTo>
                <a:lnTo>
                  <a:pt x="1082" y="2405231"/>
                </a:lnTo>
                <a:lnTo>
                  <a:pt x="216" y="2356365"/>
                </a:lnTo>
                <a:lnTo>
                  <a:pt x="0" y="2302656"/>
                </a:lnTo>
                <a:lnTo>
                  <a:pt x="649" y="2244105"/>
                </a:lnTo>
                <a:lnTo>
                  <a:pt x="1948" y="2180490"/>
                </a:lnTo>
                <a:lnTo>
                  <a:pt x="3246" y="2110713"/>
                </a:lnTo>
                <a:lnTo>
                  <a:pt x="4762" y="2034773"/>
                </a:lnTo>
                <a:lnTo>
                  <a:pt x="6061" y="1952449"/>
                </a:lnTo>
                <a:lnTo>
                  <a:pt x="7143" y="1862860"/>
                </a:lnTo>
                <a:lnTo>
                  <a:pt x="7576" y="1766229"/>
                </a:lnTo>
                <a:lnTo>
                  <a:pt x="7143" y="1669596"/>
                </a:lnTo>
                <a:lnTo>
                  <a:pt x="6061" y="1580009"/>
                </a:lnTo>
                <a:lnTo>
                  <a:pt x="4762" y="1497684"/>
                </a:lnTo>
                <a:lnTo>
                  <a:pt x="3246" y="1421743"/>
                </a:lnTo>
                <a:lnTo>
                  <a:pt x="1948" y="1351966"/>
                </a:lnTo>
                <a:lnTo>
                  <a:pt x="649" y="1288352"/>
                </a:lnTo>
                <a:lnTo>
                  <a:pt x="0" y="1229800"/>
                </a:lnTo>
                <a:lnTo>
                  <a:pt x="216" y="1176091"/>
                </a:lnTo>
                <a:lnTo>
                  <a:pt x="1082" y="1127225"/>
                </a:lnTo>
                <a:lnTo>
                  <a:pt x="3246" y="1082762"/>
                </a:lnTo>
                <a:lnTo>
                  <a:pt x="6710" y="1042039"/>
                </a:lnTo>
                <a:lnTo>
                  <a:pt x="11905" y="1004840"/>
                </a:lnTo>
                <a:lnTo>
                  <a:pt x="18831" y="970722"/>
                </a:lnTo>
                <a:lnTo>
                  <a:pt x="27922" y="939245"/>
                </a:lnTo>
                <a:lnTo>
                  <a:pt x="39178" y="910189"/>
                </a:lnTo>
                <a:lnTo>
                  <a:pt x="52814" y="883114"/>
                </a:lnTo>
                <a:lnTo>
                  <a:pt x="69264" y="857580"/>
                </a:lnTo>
                <a:lnTo>
                  <a:pt x="88744" y="833147"/>
                </a:lnTo>
                <a:lnTo>
                  <a:pt x="111039" y="809595"/>
                </a:lnTo>
                <a:lnTo>
                  <a:pt x="137013" y="786702"/>
                </a:lnTo>
                <a:lnTo>
                  <a:pt x="166450" y="763370"/>
                </a:lnTo>
                <a:lnTo>
                  <a:pt x="199567" y="740037"/>
                </a:lnTo>
                <a:lnTo>
                  <a:pt x="237012" y="715825"/>
                </a:lnTo>
                <a:lnTo>
                  <a:pt x="278354" y="690511"/>
                </a:lnTo>
                <a:lnTo>
                  <a:pt x="324458" y="663876"/>
                </a:lnTo>
                <a:lnTo>
                  <a:pt x="375108" y="635262"/>
                </a:lnTo>
                <a:lnTo>
                  <a:pt x="430735" y="604225"/>
                </a:lnTo>
                <a:lnTo>
                  <a:pt x="491125" y="570547"/>
                </a:lnTo>
                <a:lnTo>
                  <a:pt x="557359" y="533787"/>
                </a:lnTo>
                <a:lnTo>
                  <a:pt x="628786" y="493945"/>
                </a:lnTo>
                <a:lnTo>
                  <a:pt x="706276" y="450142"/>
                </a:lnTo>
                <a:lnTo>
                  <a:pt x="789393" y="401935"/>
                </a:lnTo>
                <a:lnTo>
                  <a:pt x="872510" y="353510"/>
                </a:lnTo>
                <a:lnTo>
                  <a:pt x="948917" y="307725"/>
                </a:lnTo>
                <a:lnTo>
                  <a:pt x="1019046" y="265462"/>
                </a:lnTo>
                <a:lnTo>
                  <a:pt x="1083548" y="226062"/>
                </a:lnTo>
                <a:lnTo>
                  <a:pt x="1142856" y="190182"/>
                </a:lnTo>
                <a:lnTo>
                  <a:pt x="1197184" y="156945"/>
                </a:lnTo>
                <a:lnTo>
                  <a:pt x="1247184" y="127229"/>
                </a:lnTo>
                <a:lnTo>
                  <a:pt x="1293071" y="100374"/>
                </a:lnTo>
                <a:lnTo>
                  <a:pt x="1335496" y="77042"/>
                </a:lnTo>
                <a:lnTo>
                  <a:pt x="1374890" y="56570"/>
                </a:lnTo>
                <a:lnTo>
                  <a:pt x="1411687" y="39402"/>
                </a:lnTo>
                <a:lnTo>
                  <a:pt x="1446318" y="25093"/>
                </a:lnTo>
                <a:lnTo>
                  <a:pt x="1479003" y="14088"/>
                </a:lnTo>
                <a:lnTo>
                  <a:pt x="1510604" y="6384"/>
                </a:lnTo>
                <a:lnTo>
                  <a:pt x="1541339" y="154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1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2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7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80602" y="1049214"/>
            <a:ext cx="3049789" cy="3045073"/>
          </a:xfrm>
          <a:custGeom>
            <a:avLst/>
            <a:gdLst>
              <a:gd name="connsiteX0" fmla="*/ 3248078 w 6496156"/>
              <a:gd name="connsiteY0" fmla="*/ 0 h 6496156"/>
              <a:gd name="connsiteX1" fmla="*/ 6496156 w 6496156"/>
              <a:gd name="connsiteY1" fmla="*/ 3248078 h 6496156"/>
              <a:gd name="connsiteX2" fmla="*/ 3248078 w 6496156"/>
              <a:gd name="connsiteY2" fmla="*/ 6496156 h 6496156"/>
              <a:gd name="connsiteX3" fmla="*/ 0 w 6496156"/>
              <a:gd name="connsiteY3" fmla="*/ 3248078 h 6496156"/>
              <a:gd name="connsiteX4" fmla="*/ 3248078 w 6496156"/>
              <a:gd name="connsiteY4" fmla="*/ 0 h 649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6156" h="6496156">
                <a:moveTo>
                  <a:pt x="3248078" y="0"/>
                </a:moveTo>
                <a:cubicBezTo>
                  <a:pt x="5041942" y="0"/>
                  <a:pt x="6496156" y="1454214"/>
                  <a:pt x="6496156" y="3248078"/>
                </a:cubicBezTo>
                <a:cubicBezTo>
                  <a:pt x="6496156" y="5041942"/>
                  <a:pt x="5041942" y="6496156"/>
                  <a:pt x="3248078" y="6496156"/>
                </a:cubicBezTo>
                <a:cubicBezTo>
                  <a:pt x="1454214" y="6496156"/>
                  <a:pt x="0" y="5041942"/>
                  <a:pt x="0" y="3248078"/>
                </a:cubicBezTo>
                <a:cubicBezTo>
                  <a:pt x="0" y="1454214"/>
                  <a:pt x="1454214" y="0"/>
                  <a:pt x="324807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/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Tm="5000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4383566" y="810870"/>
            <a:ext cx="5429040" cy="3413790"/>
            <a:chOff x="9337148" y="1729850"/>
            <a:chExt cx="11564044" cy="7282753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9337148" y="1729850"/>
              <a:ext cx="11564043" cy="748955"/>
              <a:chOff x="3179886" y="2083564"/>
              <a:chExt cx="5702858" cy="369350"/>
            </a:xfrm>
            <a:effectLst/>
          </p:grpSpPr>
          <p:grpSp>
            <p:nvGrpSpPr>
              <p:cNvPr id="15" name="Group 14"/>
              <p:cNvGrpSpPr/>
              <p:nvPr/>
            </p:nvGrpSpPr>
            <p:grpSpPr>
              <a:xfrm>
                <a:off x="3179886" y="2083564"/>
                <a:ext cx="5702858" cy="369350"/>
                <a:chOff x="3179886" y="2083564"/>
                <a:chExt cx="5702858" cy="369350"/>
              </a:xfrm>
            </p:grpSpPr>
            <p:sp>
              <p:nvSpPr>
                <p:cNvPr id="17" name="Round Same Side Corner Rectangle 1"/>
                <p:cNvSpPr/>
                <p:nvPr/>
              </p:nvSpPr>
              <p:spPr>
                <a:xfrm>
                  <a:off x="3179886" y="2083564"/>
                  <a:ext cx="5702858" cy="369350"/>
                </a:xfrm>
                <a:prstGeom prst="round2SameRect">
                  <a:avLst>
                    <a:gd name="adj1" fmla="val 14928"/>
                    <a:gd name="adj2" fmla="val 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845" dirty="0"/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3382010" y="2233949"/>
                  <a:ext cx="341854" cy="82531"/>
                  <a:chOff x="3382010" y="2233949"/>
                  <a:chExt cx="341854" cy="82531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3382010" y="2233949"/>
                    <a:ext cx="82531" cy="8253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845" dirty="0"/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>
                  <a:xfrm>
                    <a:off x="3511671" y="2233949"/>
                    <a:ext cx="82531" cy="82531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845" dirty="0"/>
                  </a:p>
                </p:txBody>
              </p:sp>
              <p:sp>
                <p:nvSpPr>
                  <p:cNvPr id="21" name="Oval 20"/>
                  <p:cNvSpPr/>
                  <p:nvPr/>
                </p:nvSpPr>
                <p:spPr>
                  <a:xfrm>
                    <a:off x="3641333" y="2233949"/>
                    <a:ext cx="82531" cy="8253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845" dirty="0"/>
                  </a:p>
                </p:txBody>
              </p:sp>
            </p:grpSp>
          </p:grpSp>
          <p:sp>
            <p:nvSpPr>
              <p:cNvPr id="16" name="Rounded Rectangle 23"/>
              <p:cNvSpPr/>
              <p:nvPr/>
            </p:nvSpPr>
            <p:spPr>
              <a:xfrm>
                <a:off x="3965020" y="2182834"/>
                <a:ext cx="2674620" cy="18475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470" dirty="0">
                    <a:solidFill>
                      <a:schemeClr val="bg1">
                        <a:lumMod val="75000"/>
                      </a:schemeClr>
                    </a:solidFill>
                    <a:latin typeface="Montserrat Hairline" panose="00000300000000000000" pitchFamily="50" charset="0"/>
                  </a:rPr>
                  <a:t>www.1ppt.com</a:t>
                </a:r>
                <a:endParaRPr lang="en-IN" sz="470" dirty="0">
                  <a:solidFill>
                    <a:schemeClr val="bg1">
                      <a:lumMod val="75000"/>
                    </a:schemeClr>
                  </a:solidFill>
                  <a:latin typeface="Montserrat Hairline" panose="00000300000000000000" pitchFamily="50" charset="0"/>
                </a:endParaRPr>
              </a:p>
            </p:txBody>
          </p:sp>
        </p:grpSp>
        <p:sp>
          <p:nvSpPr>
            <p:cNvPr id="22" name="Freeform: Shape 21"/>
            <p:cNvSpPr/>
            <p:nvPr userDrawn="1"/>
          </p:nvSpPr>
          <p:spPr>
            <a:xfrm>
              <a:off x="9337148" y="2478805"/>
              <a:ext cx="11564044" cy="6533798"/>
            </a:xfrm>
            <a:custGeom>
              <a:avLst/>
              <a:gdLst>
                <a:gd name="connsiteX0" fmla="*/ 0 w 11564044"/>
                <a:gd name="connsiteY0" fmla="*/ 0 h 6533798"/>
                <a:gd name="connsiteX1" fmla="*/ 11564044 w 11564044"/>
                <a:gd name="connsiteY1" fmla="*/ 0 h 6533798"/>
                <a:gd name="connsiteX2" fmla="*/ 11564044 w 11564044"/>
                <a:gd name="connsiteY2" fmla="*/ 6533798 h 6533798"/>
                <a:gd name="connsiteX3" fmla="*/ 0 w 11564044"/>
                <a:gd name="connsiteY3" fmla="*/ 6533798 h 6533798"/>
                <a:gd name="connsiteX4" fmla="*/ 0 w 11564044"/>
                <a:gd name="connsiteY4" fmla="*/ 0 h 653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64044" h="6533798">
                  <a:moveTo>
                    <a:pt x="0" y="0"/>
                  </a:moveTo>
                  <a:lnTo>
                    <a:pt x="11564044" y="0"/>
                  </a:lnTo>
                  <a:lnTo>
                    <a:pt x="11564044" y="6533798"/>
                  </a:lnTo>
                  <a:lnTo>
                    <a:pt x="0" y="6533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0" sx="90000" sy="90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845"/>
            </a:p>
          </p:txBody>
        </p:sp>
      </p:grpSp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>
          <a:xfrm>
            <a:off x="4565600" y="1308937"/>
            <a:ext cx="1606612" cy="1854285"/>
          </a:xfrm>
          <a:custGeom>
            <a:avLst/>
            <a:gdLst>
              <a:gd name="connsiteX0" fmla="*/ 89249 w 3422140"/>
              <a:gd name="connsiteY0" fmla="*/ 0 h 3955808"/>
              <a:gd name="connsiteX1" fmla="*/ 3332891 w 3422140"/>
              <a:gd name="connsiteY1" fmla="*/ 0 h 3955808"/>
              <a:gd name="connsiteX2" fmla="*/ 3422140 w 3422140"/>
              <a:gd name="connsiteY2" fmla="*/ 89249 h 3955808"/>
              <a:gd name="connsiteX3" fmla="*/ 3422140 w 3422140"/>
              <a:gd name="connsiteY3" fmla="*/ 3866559 h 3955808"/>
              <a:gd name="connsiteX4" fmla="*/ 3332891 w 3422140"/>
              <a:gd name="connsiteY4" fmla="*/ 3955808 h 3955808"/>
              <a:gd name="connsiteX5" fmla="*/ 89249 w 3422140"/>
              <a:gd name="connsiteY5" fmla="*/ 3955808 h 3955808"/>
              <a:gd name="connsiteX6" fmla="*/ 0 w 3422140"/>
              <a:gd name="connsiteY6" fmla="*/ 3866559 h 3955808"/>
              <a:gd name="connsiteX7" fmla="*/ 0 w 3422140"/>
              <a:gd name="connsiteY7" fmla="*/ 89249 h 3955808"/>
              <a:gd name="connsiteX8" fmla="*/ 89249 w 3422140"/>
              <a:gd name="connsiteY8" fmla="*/ 0 h 395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22140" h="3955808">
                <a:moveTo>
                  <a:pt x="89249" y="0"/>
                </a:moveTo>
                <a:lnTo>
                  <a:pt x="3332891" y="0"/>
                </a:lnTo>
                <a:cubicBezTo>
                  <a:pt x="3382182" y="0"/>
                  <a:pt x="3422140" y="39958"/>
                  <a:pt x="3422140" y="89249"/>
                </a:cubicBezTo>
                <a:lnTo>
                  <a:pt x="3422140" y="3866559"/>
                </a:lnTo>
                <a:cubicBezTo>
                  <a:pt x="3422140" y="3915850"/>
                  <a:pt x="3382182" y="3955808"/>
                  <a:pt x="3332891" y="3955808"/>
                </a:cubicBezTo>
                <a:lnTo>
                  <a:pt x="89249" y="3955808"/>
                </a:lnTo>
                <a:cubicBezTo>
                  <a:pt x="39958" y="3955808"/>
                  <a:pt x="0" y="3915850"/>
                  <a:pt x="0" y="3866559"/>
                </a:cubicBezTo>
                <a:lnTo>
                  <a:pt x="0" y="89249"/>
                </a:lnTo>
                <a:cubicBezTo>
                  <a:pt x="0" y="39958"/>
                  <a:pt x="39958" y="0"/>
                  <a:pt x="89249" y="0"/>
                </a:cubicBezTo>
                <a:close/>
              </a:path>
            </a:pathLst>
          </a:custGeom>
          <a:solidFill>
            <a:srgbClr val="F8F8F8"/>
          </a:solidFill>
          <a:effectLst>
            <a:outerShdw blurRad="635000" dist="762000" dir="5400000" sx="80000" sy="8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1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1"/>
          </p:nvPr>
        </p:nvSpPr>
        <p:spPr>
          <a:xfrm>
            <a:off x="6299794" y="1308937"/>
            <a:ext cx="1606612" cy="1854285"/>
          </a:xfrm>
          <a:custGeom>
            <a:avLst/>
            <a:gdLst>
              <a:gd name="connsiteX0" fmla="*/ 89249 w 3422140"/>
              <a:gd name="connsiteY0" fmla="*/ 0 h 3955808"/>
              <a:gd name="connsiteX1" fmla="*/ 3332891 w 3422140"/>
              <a:gd name="connsiteY1" fmla="*/ 0 h 3955808"/>
              <a:gd name="connsiteX2" fmla="*/ 3422140 w 3422140"/>
              <a:gd name="connsiteY2" fmla="*/ 89249 h 3955808"/>
              <a:gd name="connsiteX3" fmla="*/ 3422140 w 3422140"/>
              <a:gd name="connsiteY3" fmla="*/ 3866559 h 3955808"/>
              <a:gd name="connsiteX4" fmla="*/ 3332891 w 3422140"/>
              <a:gd name="connsiteY4" fmla="*/ 3955808 h 3955808"/>
              <a:gd name="connsiteX5" fmla="*/ 89249 w 3422140"/>
              <a:gd name="connsiteY5" fmla="*/ 3955808 h 3955808"/>
              <a:gd name="connsiteX6" fmla="*/ 0 w 3422140"/>
              <a:gd name="connsiteY6" fmla="*/ 3866559 h 3955808"/>
              <a:gd name="connsiteX7" fmla="*/ 0 w 3422140"/>
              <a:gd name="connsiteY7" fmla="*/ 89249 h 3955808"/>
              <a:gd name="connsiteX8" fmla="*/ 89249 w 3422140"/>
              <a:gd name="connsiteY8" fmla="*/ 0 h 395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22140" h="3955808">
                <a:moveTo>
                  <a:pt x="89249" y="0"/>
                </a:moveTo>
                <a:lnTo>
                  <a:pt x="3332891" y="0"/>
                </a:lnTo>
                <a:cubicBezTo>
                  <a:pt x="3382182" y="0"/>
                  <a:pt x="3422140" y="39958"/>
                  <a:pt x="3422140" y="89249"/>
                </a:cubicBezTo>
                <a:lnTo>
                  <a:pt x="3422140" y="3866559"/>
                </a:lnTo>
                <a:cubicBezTo>
                  <a:pt x="3422140" y="3915850"/>
                  <a:pt x="3382182" y="3955808"/>
                  <a:pt x="3332891" y="3955808"/>
                </a:cubicBezTo>
                <a:lnTo>
                  <a:pt x="89249" y="3955808"/>
                </a:lnTo>
                <a:cubicBezTo>
                  <a:pt x="39958" y="3955808"/>
                  <a:pt x="0" y="3915850"/>
                  <a:pt x="0" y="3866559"/>
                </a:cubicBezTo>
                <a:lnTo>
                  <a:pt x="0" y="89249"/>
                </a:lnTo>
                <a:cubicBezTo>
                  <a:pt x="0" y="39958"/>
                  <a:pt x="39958" y="0"/>
                  <a:pt x="89249" y="0"/>
                </a:cubicBezTo>
                <a:close/>
              </a:path>
            </a:pathLst>
          </a:custGeom>
          <a:solidFill>
            <a:srgbClr val="F8F8F8"/>
          </a:solidFill>
          <a:effectLst>
            <a:outerShdw blurRad="635000" dist="762000" dir="5400000" sx="80000" sy="8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1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2"/>
          </p:nvPr>
        </p:nvSpPr>
        <p:spPr>
          <a:xfrm>
            <a:off x="8033987" y="1308937"/>
            <a:ext cx="1606612" cy="1854285"/>
          </a:xfrm>
          <a:custGeom>
            <a:avLst/>
            <a:gdLst>
              <a:gd name="connsiteX0" fmla="*/ 89249 w 3422140"/>
              <a:gd name="connsiteY0" fmla="*/ 0 h 3955808"/>
              <a:gd name="connsiteX1" fmla="*/ 3332891 w 3422140"/>
              <a:gd name="connsiteY1" fmla="*/ 0 h 3955808"/>
              <a:gd name="connsiteX2" fmla="*/ 3422140 w 3422140"/>
              <a:gd name="connsiteY2" fmla="*/ 89249 h 3955808"/>
              <a:gd name="connsiteX3" fmla="*/ 3422140 w 3422140"/>
              <a:gd name="connsiteY3" fmla="*/ 3866559 h 3955808"/>
              <a:gd name="connsiteX4" fmla="*/ 3332891 w 3422140"/>
              <a:gd name="connsiteY4" fmla="*/ 3955808 h 3955808"/>
              <a:gd name="connsiteX5" fmla="*/ 89249 w 3422140"/>
              <a:gd name="connsiteY5" fmla="*/ 3955808 h 3955808"/>
              <a:gd name="connsiteX6" fmla="*/ 0 w 3422140"/>
              <a:gd name="connsiteY6" fmla="*/ 3866559 h 3955808"/>
              <a:gd name="connsiteX7" fmla="*/ 0 w 3422140"/>
              <a:gd name="connsiteY7" fmla="*/ 89249 h 3955808"/>
              <a:gd name="connsiteX8" fmla="*/ 89249 w 3422140"/>
              <a:gd name="connsiteY8" fmla="*/ 0 h 395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22140" h="3955808">
                <a:moveTo>
                  <a:pt x="89249" y="0"/>
                </a:moveTo>
                <a:lnTo>
                  <a:pt x="3332891" y="0"/>
                </a:lnTo>
                <a:cubicBezTo>
                  <a:pt x="3382182" y="0"/>
                  <a:pt x="3422140" y="39958"/>
                  <a:pt x="3422140" y="89249"/>
                </a:cubicBezTo>
                <a:lnTo>
                  <a:pt x="3422140" y="3866559"/>
                </a:lnTo>
                <a:cubicBezTo>
                  <a:pt x="3422140" y="3915850"/>
                  <a:pt x="3382182" y="3955808"/>
                  <a:pt x="3332891" y="3955808"/>
                </a:cubicBezTo>
                <a:lnTo>
                  <a:pt x="89249" y="3955808"/>
                </a:lnTo>
                <a:cubicBezTo>
                  <a:pt x="39958" y="3955808"/>
                  <a:pt x="0" y="3915850"/>
                  <a:pt x="0" y="3866559"/>
                </a:cubicBezTo>
                <a:lnTo>
                  <a:pt x="0" y="89249"/>
                </a:lnTo>
                <a:cubicBezTo>
                  <a:pt x="0" y="39958"/>
                  <a:pt x="39958" y="0"/>
                  <a:pt x="89249" y="0"/>
                </a:cubicBezTo>
                <a:close/>
              </a:path>
            </a:pathLst>
          </a:custGeom>
          <a:solidFill>
            <a:srgbClr val="F8F8F8"/>
          </a:solidFill>
          <a:effectLst>
            <a:outerShdw blurRad="635000" dist="762000" dir="5400000" sx="80000" sy="8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1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900302" y="-276534"/>
            <a:ext cx="2945398" cy="2219027"/>
          </a:xfrm>
          <a:prstGeom prst="rect">
            <a:avLst/>
          </a:prstGeom>
          <a:solidFill>
            <a:schemeClr val="bg1">
              <a:lumMod val="95000"/>
              <a:alpha val="46000"/>
            </a:schemeClr>
          </a:solidFill>
        </p:spPr>
        <p:txBody>
          <a:bodyPr/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900302" y="3201012"/>
            <a:ext cx="2945398" cy="2219027"/>
          </a:xfrm>
          <a:prstGeom prst="rect">
            <a:avLst/>
          </a:prstGeom>
          <a:solidFill>
            <a:schemeClr val="bg1">
              <a:lumMod val="95000"/>
              <a:alpha val="46000"/>
            </a:schemeClr>
          </a:solidFill>
        </p:spPr>
        <p:txBody>
          <a:bodyPr/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810316" y="1443558"/>
            <a:ext cx="3125372" cy="2354617"/>
          </a:xfrm>
          <a:prstGeom prst="rect">
            <a:avLst/>
          </a:prstGeom>
          <a:solidFill>
            <a:schemeClr val="bg1">
              <a:lumMod val="95000"/>
              <a:alpha val="46000"/>
            </a:schemeClr>
          </a:solidFill>
        </p:spPr>
        <p:txBody>
          <a:bodyPr/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4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4027713" y="1409999"/>
            <a:ext cx="1413970" cy="2419743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innerShdw blurRad="127000">
              <a:schemeClr val="tx1">
                <a:lumMod val="75000"/>
                <a:lumOff val="25000"/>
              </a:schemeClr>
            </a:inn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-520860" y="3421222"/>
            <a:ext cx="823771" cy="822497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15" name="Oval 14"/>
          <p:cNvSpPr/>
          <p:nvPr userDrawn="1"/>
        </p:nvSpPr>
        <p:spPr>
          <a:xfrm>
            <a:off x="2252694" y="3328546"/>
            <a:ext cx="92819" cy="92676"/>
          </a:xfrm>
          <a:prstGeom prst="ellipse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16" name="Diamond 15"/>
          <p:cNvSpPr/>
          <p:nvPr userDrawn="1"/>
        </p:nvSpPr>
        <p:spPr>
          <a:xfrm>
            <a:off x="4331917" y="2298453"/>
            <a:ext cx="153163" cy="152926"/>
          </a:xfrm>
          <a:prstGeom prst="diamond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30" name="Oval 29"/>
          <p:cNvSpPr/>
          <p:nvPr userDrawn="1"/>
        </p:nvSpPr>
        <p:spPr>
          <a:xfrm>
            <a:off x="8814797" y="-328694"/>
            <a:ext cx="658406" cy="657388"/>
          </a:xfrm>
          <a:prstGeom prst="ellipse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31" name="Diamond 30"/>
          <p:cNvSpPr/>
          <p:nvPr userDrawn="1"/>
        </p:nvSpPr>
        <p:spPr>
          <a:xfrm>
            <a:off x="3926526" y="4104618"/>
            <a:ext cx="153163" cy="152926"/>
          </a:xfrm>
          <a:prstGeom prst="diamond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32" name="Oval 31"/>
          <p:cNvSpPr/>
          <p:nvPr userDrawn="1"/>
        </p:nvSpPr>
        <p:spPr>
          <a:xfrm>
            <a:off x="-242554" y="191388"/>
            <a:ext cx="409468" cy="408835"/>
          </a:xfrm>
          <a:prstGeom prst="ellipse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33" name="Freeform: Shape 32"/>
          <p:cNvSpPr/>
          <p:nvPr userDrawn="1"/>
        </p:nvSpPr>
        <p:spPr>
          <a:xfrm flipV="1">
            <a:off x="8044155" y="3709835"/>
            <a:ext cx="245650" cy="24527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34" name="Freeform: Shape 33"/>
          <p:cNvSpPr/>
          <p:nvPr userDrawn="1"/>
        </p:nvSpPr>
        <p:spPr>
          <a:xfrm flipV="1">
            <a:off x="6071249" y="63426"/>
            <a:ext cx="92487" cy="92344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35" name="Freeform: Shape 34"/>
          <p:cNvSpPr/>
          <p:nvPr userDrawn="1"/>
        </p:nvSpPr>
        <p:spPr>
          <a:xfrm>
            <a:off x="8934982" y="1495591"/>
            <a:ext cx="452028" cy="451329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36" name="Isosceles Triangle 35"/>
          <p:cNvSpPr/>
          <p:nvPr userDrawn="1"/>
        </p:nvSpPr>
        <p:spPr>
          <a:xfrm rot="19384964">
            <a:off x="5524987" y="5017568"/>
            <a:ext cx="171408" cy="147537"/>
          </a:xfrm>
          <a:prstGeom prst="triangle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37" name="Isosceles Triangle 36"/>
          <p:cNvSpPr/>
          <p:nvPr userDrawn="1"/>
        </p:nvSpPr>
        <p:spPr>
          <a:xfrm rot="19384964">
            <a:off x="926671" y="1547329"/>
            <a:ext cx="242258" cy="208520"/>
          </a:xfrm>
          <a:prstGeom prst="triangle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38" name="Freeform: Shape 37"/>
          <p:cNvSpPr/>
          <p:nvPr userDrawn="1"/>
        </p:nvSpPr>
        <p:spPr>
          <a:xfrm>
            <a:off x="2252695" y="701898"/>
            <a:ext cx="193466" cy="193167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</p:spTree>
  </p:cSld>
  <p:clrMapOvr>
    <a:masterClrMapping/>
  </p:clrMapOvr>
  <p:transition spd="med" advTm="5000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3872692" y="1363565"/>
            <a:ext cx="1413970" cy="2419743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innerShdw blurRad="127000">
              <a:schemeClr val="tx1">
                <a:lumMod val="75000"/>
                <a:lumOff val="25000"/>
              </a:schemeClr>
            </a:inn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275350" y="1363565"/>
            <a:ext cx="1413970" cy="2419743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596900" dist="825500" dir="5400000" sx="85000" sy="85000" algn="t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769694" y="1363565"/>
            <a:ext cx="1413970" cy="2419743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596900" dist="825500" dir="5400000" sx="85000" sy="85000" algn="t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369796" y="-779541"/>
            <a:ext cx="1715966" cy="117080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/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714018" y="573311"/>
            <a:ext cx="1715966" cy="117080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/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58240" y="1885975"/>
            <a:ext cx="1715966" cy="117080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/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Freeform: Shape 1"/>
          <p:cNvSpPr/>
          <p:nvPr userDrawn="1"/>
        </p:nvSpPr>
        <p:spPr>
          <a:xfrm>
            <a:off x="-520860" y="3421222"/>
            <a:ext cx="823771" cy="822497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3" name="Oval 2"/>
          <p:cNvSpPr/>
          <p:nvPr userDrawn="1"/>
        </p:nvSpPr>
        <p:spPr>
          <a:xfrm>
            <a:off x="2252694" y="3328546"/>
            <a:ext cx="92819" cy="92676"/>
          </a:xfrm>
          <a:prstGeom prst="ellipse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4" name="Diamond 3"/>
          <p:cNvSpPr/>
          <p:nvPr userDrawn="1"/>
        </p:nvSpPr>
        <p:spPr>
          <a:xfrm>
            <a:off x="4331917" y="2298453"/>
            <a:ext cx="153163" cy="152926"/>
          </a:xfrm>
          <a:prstGeom prst="diamond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5" name="TextBox 4"/>
          <p:cNvSpPr txBox="1"/>
          <p:nvPr userDrawn="1"/>
        </p:nvSpPr>
        <p:spPr>
          <a:xfrm rot="10800000" flipV="1">
            <a:off x="8097741" y="133203"/>
            <a:ext cx="837243" cy="52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815" b="1" i="0" smtClean="0">
                <a:solidFill>
                  <a:schemeClr val="bg1">
                    <a:alpha val="30000"/>
                  </a:schemeClr>
                </a:solidFill>
                <a:latin typeface="Geomanist Regular" panose="02000503000000020004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</a:fld>
            <a:endParaRPr lang="id-ID" sz="5390" b="1" i="0" dirty="0">
              <a:solidFill>
                <a:schemeClr val="bg1">
                  <a:alpha val="30000"/>
                </a:schemeClr>
              </a:solidFill>
              <a:latin typeface="Geomanist Regular" panose="02000503000000020004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4318231" y="4727118"/>
            <a:ext cx="507538" cy="104580"/>
            <a:chOff x="9091626" y="9849739"/>
            <a:chExt cx="1081074" cy="223104"/>
          </a:xfrm>
          <a:solidFill>
            <a:schemeClr val="bg1">
              <a:alpha val="30000"/>
            </a:schemeClr>
          </a:solidFill>
        </p:grpSpPr>
        <p:sp>
          <p:nvSpPr>
            <p:cNvPr id="7" name="Freeform 75"/>
            <p:cNvSpPr>
              <a:spLocks noChangeArrowheads="1"/>
            </p:cNvSpPr>
            <p:nvPr userDrawn="1"/>
          </p:nvSpPr>
          <p:spPr bwMode="auto">
            <a:xfrm>
              <a:off x="9091626" y="9849739"/>
              <a:ext cx="120133" cy="223104"/>
            </a:xfrm>
            <a:custGeom>
              <a:avLst/>
              <a:gdLst>
                <a:gd name="T0" fmla="*/ 132814 w 249"/>
                <a:gd name="T1" fmla="*/ 43735 h 453"/>
                <a:gd name="T2" fmla="*/ 132814 w 249"/>
                <a:gd name="T3" fmla="*/ 43735 h 453"/>
                <a:gd name="T4" fmla="*/ 94791 w 249"/>
                <a:gd name="T5" fmla="*/ 43735 h 453"/>
                <a:gd name="T6" fmla="*/ 85687 w 249"/>
                <a:gd name="T7" fmla="*/ 58496 h 453"/>
                <a:gd name="T8" fmla="*/ 85687 w 249"/>
                <a:gd name="T9" fmla="*/ 87470 h 453"/>
                <a:gd name="T10" fmla="*/ 132814 w 249"/>
                <a:gd name="T11" fmla="*/ 87470 h 453"/>
                <a:gd name="T12" fmla="*/ 132814 w 249"/>
                <a:gd name="T13" fmla="*/ 126285 h 453"/>
                <a:gd name="T14" fmla="*/ 85687 w 249"/>
                <a:gd name="T15" fmla="*/ 126285 h 453"/>
                <a:gd name="T16" fmla="*/ 85687 w 249"/>
                <a:gd name="T17" fmla="*/ 247103 h 453"/>
                <a:gd name="T18" fmla="*/ 42308 w 249"/>
                <a:gd name="T19" fmla="*/ 247103 h 453"/>
                <a:gd name="T20" fmla="*/ 42308 w 249"/>
                <a:gd name="T21" fmla="*/ 126285 h 453"/>
                <a:gd name="T22" fmla="*/ 0 w 249"/>
                <a:gd name="T23" fmla="*/ 126285 h 453"/>
                <a:gd name="T24" fmla="*/ 0 w 249"/>
                <a:gd name="T25" fmla="*/ 87470 h 453"/>
                <a:gd name="T26" fmla="*/ 42308 w 249"/>
                <a:gd name="T27" fmla="*/ 87470 h 453"/>
                <a:gd name="T28" fmla="*/ 42308 w 249"/>
                <a:gd name="T29" fmla="*/ 63416 h 453"/>
                <a:gd name="T30" fmla="*/ 94791 w 249"/>
                <a:gd name="T31" fmla="*/ 0 h 453"/>
                <a:gd name="T32" fmla="*/ 132814 w 249"/>
                <a:gd name="T33" fmla="*/ 0 h 453"/>
                <a:gd name="T34" fmla="*/ 132814 w 249"/>
                <a:gd name="T35" fmla="*/ 43735 h 45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sz="845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" name="Freeform 85"/>
            <p:cNvSpPr>
              <a:spLocks noChangeArrowheads="1"/>
            </p:cNvSpPr>
            <p:nvPr userDrawn="1"/>
          </p:nvSpPr>
          <p:spPr bwMode="auto">
            <a:xfrm>
              <a:off x="9475340" y="9870477"/>
              <a:ext cx="225966" cy="181629"/>
            </a:xfrm>
            <a:custGeom>
              <a:avLst/>
              <a:gdLst>
                <a:gd name="T0" fmla="*/ 250282 w 462"/>
                <a:gd name="T1" fmla="*/ 24258 h 374"/>
                <a:gd name="T2" fmla="*/ 250282 w 462"/>
                <a:gd name="T3" fmla="*/ 24258 h 374"/>
                <a:gd name="T4" fmla="*/ 221508 w 462"/>
                <a:gd name="T5" fmla="*/ 33962 h 374"/>
                <a:gd name="T6" fmla="*/ 240510 w 462"/>
                <a:gd name="T7" fmla="*/ 5391 h 374"/>
                <a:gd name="T8" fmla="*/ 211192 w 462"/>
                <a:gd name="T9" fmla="*/ 19407 h 374"/>
                <a:gd name="T10" fmla="*/ 173189 w 462"/>
                <a:gd name="T11" fmla="*/ 0 h 374"/>
                <a:gd name="T12" fmla="*/ 119983 w 462"/>
                <a:gd name="T13" fmla="*/ 52829 h 374"/>
                <a:gd name="T14" fmla="*/ 124870 w 462"/>
                <a:gd name="T15" fmla="*/ 62532 h 374"/>
                <a:gd name="T16" fmla="*/ 19002 w 462"/>
                <a:gd name="T17" fmla="*/ 10242 h 374"/>
                <a:gd name="T18" fmla="*/ 9229 w 462"/>
                <a:gd name="T19" fmla="*/ 38813 h 374"/>
                <a:gd name="T20" fmla="*/ 33118 w 462"/>
                <a:gd name="T21" fmla="*/ 81400 h 374"/>
                <a:gd name="T22" fmla="*/ 9229 w 462"/>
                <a:gd name="T23" fmla="*/ 72236 h 374"/>
                <a:gd name="T24" fmla="*/ 9229 w 462"/>
                <a:gd name="T25" fmla="*/ 72236 h 374"/>
                <a:gd name="T26" fmla="*/ 53205 w 462"/>
                <a:gd name="T27" fmla="*/ 124526 h 374"/>
                <a:gd name="T28" fmla="*/ 38004 w 462"/>
                <a:gd name="T29" fmla="*/ 124526 h 374"/>
                <a:gd name="T30" fmla="*/ 28774 w 462"/>
                <a:gd name="T31" fmla="*/ 124526 h 374"/>
                <a:gd name="T32" fmla="*/ 77093 w 462"/>
                <a:gd name="T33" fmla="*/ 158487 h 374"/>
                <a:gd name="T34" fmla="*/ 14116 w 462"/>
                <a:gd name="T35" fmla="*/ 182206 h 374"/>
                <a:gd name="T36" fmla="*/ 0 w 462"/>
                <a:gd name="T37" fmla="*/ 182206 h 374"/>
                <a:gd name="T38" fmla="*/ 77093 w 462"/>
                <a:gd name="T39" fmla="*/ 201074 h 374"/>
                <a:gd name="T40" fmla="*/ 221508 w 462"/>
                <a:gd name="T41" fmla="*/ 57681 h 374"/>
                <a:gd name="T42" fmla="*/ 221508 w 462"/>
                <a:gd name="T43" fmla="*/ 52829 h 374"/>
                <a:gd name="T44" fmla="*/ 250282 w 462"/>
                <a:gd name="T45" fmla="*/ 24258 h 37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62" h="374">
                  <a:moveTo>
                    <a:pt x="461" y="45"/>
                  </a:moveTo>
                  <a:lnTo>
                    <a:pt x="461" y="45"/>
                  </a:lnTo>
                  <a:cubicBezTo>
                    <a:pt x="443" y="54"/>
                    <a:pt x="425" y="63"/>
                    <a:pt x="408" y="63"/>
                  </a:cubicBezTo>
                  <a:cubicBezTo>
                    <a:pt x="425" y="54"/>
                    <a:pt x="443" y="36"/>
                    <a:pt x="443" y="10"/>
                  </a:cubicBezTo>
                  <a:cubicBezTo>
                    <a:pt x="425" y="19"/>
                    <a:pt x="408" y="27"/>
                    <a:pt x="389" y="36"/>
                  </a:cubicBezTo>
                  <a:cubicBezTo>
                    <a:pt x="372" y="19"/>
                    <a:pt x="345" y="0"/>
                    <a:pt x="319" y="0"/>
                  </a:cubicBezTo>
                  <a:cubicBezTo>
                    <a:pt x="265" y="0"/>
                    <a:pt x="221" y="45"/>
                    <a:pt x="221" y="98"/>
                  </a:cubicBezTo>
                  <a:cubicBezTo>
                    <a:pt x="221" y="107"/>
                    <a:pt x="221" y="116"/>
                    <a:pt x="230" y="116"/>
                  </a:cubicBezTo>
                  <a:cubicBezTo>
                    <a:pt x="151" y="116"/>
                    <a:pt x="79" y="81"/>
                    <a:pt x="35" y="19"/>
                  </a:cubicBezTo>
                  <a:cubicBezTo>
                    <a:pt x="26" y="36"/>
                    <a:pt x="17" y="54"/>
                    <a:pt x="17" y="72"/>
                  </a:cubicBezTo>
                  <a:cubicBezTo>
                    <a:pt x="17" y="98"/>
                    <a:pt x="35" y="134"/>
                    <a:pt x="61" y="151"/>
                  </a:cubicBezTo>
                  <a:cubicBezTo>
                    <a:pt x="44" y="143"/>
                    <a:pt x="35" y="143"/>
                    <a:pt x="17" y="134"/>
                  </a:cubicBezTo>
                  <a:cubicBezTo>
                    <a:pt x="17" y="178"/>
                    <a:pt x="53" y="222"/>
                    <a:pt x="98" y="231"/>
                  </a:cubicBezTo>
                  <a:cubicBezTo>
                    <a:pt x="89" y="231"/>
                    <a:pt x="79" y="231"/>
                    <a:pt x="70" y="231"/>
                  </a:cubicBezTo>
                  <a:cubicBezTo>
                    <a:pt x="61" y="231"/>
                    <a:pt x="61" y="231"/>
                    <a:pt x="53" y="231"/>
                  </a:cubicBezTo>
                  <a:cubicBezTo>
                    <a:pt x="61" y="266"/>
                    <a:pt x="98" y="294"/>
                    <a:pt x="142" y="294"/>
                  </a:cubicBezTo>
                  <a:cubicBezTo>
                    <a:pt x="106" y="319"/>
                    <a:pt x="70" y="338"/>
                    <a:pt x="26" y="338"/>
                  </a:cubicBezTo>
                  <a:cubicBezTo>
                    <a:pt x="17" y="338"/>
                    <a:pt x="8" y="338"/>
                    <a:pt x="0" y="338"/>
                  </a:cubicBezTo>
                  <a:cubicBezTo>
                    <a:pt x="44" y="364"/>
                    <a:pt x="89" y="373"/>
                    <a:pt x="142" y="373"/>
                  </a:cubicBezTo>
                  <a:cubicBezTo>
                    <a:pt x="319" y="373"/>
                    <a:pt x="408" y="231"/>
                    <a:pt x="408" y="107"/>
                  </a:cubicBezTo>
                  <a:lnTo>
                    <a:pt x="408" y="98"/>
                  </a:lnTo>
                  <a:cubicBezTo>
                    <a:pt x="434" y="81"/>
                    <a:pt x="443" y="72"/>
                    <a:pt x="461" y="4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sz="845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9964887" y="9857554"/>
              <a:ext cx="207813" cy="207474"/>
              <a:chOff x="2110189" y="863994"/>
              <a:chExt cx="724256" cy="723073"/>
            </a:xfrm>
            <a:grpFill/>
          </p:grpSpPr>
          <p:grpSp>
            <p:nvGrpSpPr>
              <p:cNvPr id="10" name="Group 9"/>
              <p:cNvGrpSpPr/>
              <p:nvPr/>
            </p:nvGrpSpPr>
            <p:grpSpPr>
              <a:xfrm>
                <a:off x="2110189" y="863994"/>
                <a:ext cx="724256" cy="723073"/>
                <a:chOff x="2110189" y="863994"/>
                <a:chExt cx="724256" cy="723073"/>
              </a:xfrm>
              <a:grpFill/>
            </p:grpSpPr>
            <p:sp>
              <p:nvSpPr>
                <p:cNvPr id="12" name="Freeform 5"/>
                <p:cNvSpPr>
                  <a:spLocks noEditPoints="1"/>
                </p:cNvSpPr>
                <p:nvPr/>
              </p:nvSpPr>
              <p:spPr bwMode="auto">
                <a:xfrm>
                  <a:off x="2110189" y="863994"/>
                  <a:ext cx="724256" cy="723073"/>
                </a:xfrm>
                <a:custGeom>
                  <a:avLst/>
                  <a:gdLst>
                    <a:gd name="T0" fmla="*/ 1263 w 4293"/>
                    <a:gd name="T1" fmla="*/ 4274 h 4286"/>
                    <a:gd name="T2" fmla="*/ 919 w 4293"/>
                    <a:gd name="T3" fmla="*/ 4230 h 4286"/>
                    <a:gd name="T4" fmla="*/ 634 w 4293"/>
                    <a:gd name="T5" fmla="*/ 4126 h 4286"/>
                    <a:gd name="T6" fmla="*/ 360 w 4293"/>
                    <a:gd name="T7" fmla="*/ 3926 h 4286"/>
                    <a:gd name="T8" fmla="*/ 188 w 4293"/>
                    <a:gd name="T9" fmla="*/ 3702 h 4286"/>
                    <a:gd name="T10" fmla="*/ 74 w 4293"/>
                    <a:gd name="T11" fmla="*/ 3430 h 4286"/>
                    <a:gd name="T12" fmla="*/ 14 w 4293"/>
                    <a:gd name="T13" fmla="*/ 3027 h 4286"/>
                    <a:gd name="T14" fmla="*/ 0 w 4293"/>
                    <a:gd name="T15" fmla="*/ 2143 h 4286"/>
                    <a:gd name="T16" fmla="*/ 18 w 4293"/>
                    <a:gd name="T17" fmla="*/ 1183 h 4286"/>
                    <a:gd name="T18" fmla="*/ 92 w 4293"/>
                    <a:gd name="T19" fmla="*/ 796 h 4286"/>
                    <a:gd name="T20" fmla="*/ 216 w 4293"/>
                    <a:gd name="T21" fmla="*/ 536 h 4286"/>
                    <a:gd name="T22" fmla="*/ 404 w 4293"/>
                    <a:gd name="T23" fmla="*/ 318 h 4286"/>
                    <a:gd name="T24" fmla="*/ 686 w 4293"/>
                    <a:gd name="T25" fmla="*/ 134 h 4286"/>
                    <a:gd name="T26" fmla="*/ 981 w 4293"/>
                    <a:gd name="T27" fmla="*/ 44 h 4286"/>
                    <a:gd name="T28" fmla="*/ 1415 w 4293"/>
                    <a:gd name="T29" fmla="*/ 6 h 4286"/>
                    <a:gd name="T30" fmla="*/ 2722 w 4293"/>
                    <a:gd name="T31" fmla="*/ 2 h 4286"/>
                    <a:gd name="T32" fmla="*/ 3248 w 4293"/>
                    <a:gd name="T33" fmla="*/ 32 h 4286"/>
                    <a:gd name="T34" fmla="*/ 3552 w 4293"/>
                    <a:gd name="T35" fmla="*/ 112 h 4286"/>
                    <a:gd name="T36" fmla="*/ 3847 w 4293"/>
                    <a:gd name="T37" fmla="*/ 280 h 4286"/>
                    <a:gd name="T38" fmla="*/ 4045 w 4293"/>
                    <a:gd name="T39" fmla="*/ 490 h 4286"/>
                    <a:gd name="T40" fmla="*/ 4181 w 4293"/>
                    <a:gd name="T41" fmla="*/ 740 h 4286"/>
                    <a:gd name="T42" fmla="*/ 4269 w 4293"/>
                    <a:gd name="T43" fmla="*/ 1111 h 4286"/>
                    <a:gd name="T44" fmla="*/ 4293 w 4293"/>
                    <a:gd name="T45" fmla="*/ 1793 h 4286"/>
                    <a:gd name="T46" fmla="*/ 4281 w 4293"/>
                    <a:gd name="T47" fmla="*/ 3027 h 4286"/>
                    <a:gd name="T48" fmla="*/ 4237 w 4293"/>
                    <a:gd name="T49" fmla="*/ 3370 h 4286"/>
                    <a:gd name="T50" fmla="*/ 4133 w 4293"/>
                    <a:gd name="T51" fmla="*/ 3654 h 4286"/>
                    <a:gd name="T52" fmla="*/ 3933 w 4293"/>
                    <a:gd name="T53" fmla="*/ 3926 h 4286"/>
                    <a:gd name="T54" fmla="*/ 3709 w 4293"/>
                    <a:gd name="T55" fmla="*/ 4100 h 4286"/>
                    <a:gd name="T56" fmla="*/ 3436 w 4293"/>
                    <a:gd name="T57" fmla="*/ 4214 h 4286"/>
                    <a:gd name="T58" fmla="*/ 3032 w 4293"/>
                    <a:gd name="T59" fmla="*/ 4274 h 4286"/>
                    <a:gd name="T60" fmla="*/ 2148 w 4293"/>
                    <a:gd name="T61" fmla="*/ 4286 h 4286"/>
                    <a:gd name="T62" fmla="*/ 1281 w 4293"/>
                    <a:gd name="T63" fmla="*/ 400 h 4286"/>
                    <a:gd name="T64" fmla="*/ 987 w 4293"/>
                    <a:gd name="T65" fmla="*/ 440 h 4286"/>
                    <a:gd name="T66" fmla="*/ 813 w 4293"/>
                    <a:gd name="T67" fmla="*/ 504 h 4286"/>
                    <a:gd name="T68" fmla="*/ 634 w 4293"/>
                    <a:gd name="T69" fmla="*/ 634 h 4286"/>
                    <a:gd name="T70" fmla="*/ 522 w 4293"/>
                    <a:gd name="T71" fmla="*/ 778 h 4286"/>
                    <a:gd name="T72" fmla="*/ 452 w 4293"/>
                    <a:gd name="T73" fmla="*/ 944 h 4286"/>
                    <a:gd name="T74" fmla="*/ 400 w 4293"/>
                    <a:gd name="T75" fmla="*/ 1277 h 4286"/>
                    <a:gd name="T76" fmla="*/ 388 w 4293"/>
                    <a:gd name="T77" fmla="*/ 2143 h 4286"/>
                    <a:gd name="T78" fmla="*/ 406 w 4293"/>
                    <a:gd name="T79" fmla="*/ 3083 h 4286"/>
                    <a:gd name="T80" fmla="*/ 464 w 4293"/>
                    <a:gd name="T81" fmla="*/ 3376 h 4286"/>
                    <a:gd name="T82" fmla="*/ 542 w 4293"/>
                    <a:gd name="T83" fmla="*/ 3538 h 4286"/>
                    <a:gd name="T84" fmla="*/ 662 w 4293"/>
                    <a:gd name="T85" fmla="*/ 3680 h 4286"/>
                    <a:gd name="T86" fmla="*/ 847 w 4293"/>
                    <a:gd name="T87" fmla="*/ 3798 h 4286"/>
                    <a:gd name="T88" fmla="*/ 1031 w 4293"/>
                    <a:gd name="T89" fmla="*/ 3858 h 4286"/>
                    <a:gd name="T90" fmla="*/ 1431 w 4293"/>
                    <a:gd name="T91" fmla="*/ 3892 h 4286"/>
                    <a:gd name="T92" fmla="*/ 2712 w 4293"/>
                    <a:gd name="T93" fmla="*/ 3896 h 4286"/>
                    <a:gd name="T94" fmla="*/ 3212 w 4293"/>
                    <a:gd name="T95" fmla="*/ 3866 h 4286"/>
                    <a:gd name="T96" fmla="*/ 3412 w 4293"/>
                    <a:gd name="T97" fmla="*/ 3812 h 4286"/>
                    <a:gd name="T98" fmla="*/ 3603 w 4293"/>
                    <a:gd name="T99" fmla="*/ 3704 h 4286"/>
                    <a:gd name="T100" fmla="*/ 3733 w 4293"/>
                    <a:gd name="T101" fmla="*/ 3568 h 4286"/>
                    <a:gd name="T102" fmla="*/ 3819 w 4293"/>
                    <a:gd name="T103" fmla="*/ 3406 h 4286"/>
                    <a:gd name="T104" fmla="*/ 3881 w 4293"/>
                    <a:gd name="T105" fmla="*/ 3149 h 4286"/>
                    <a:gd name="T106" fmla="*/ 3905 w 4293"/>
                    <a:gd name="T107" fmla="*/ 2487 h 4286"/>
                    <a:gd name="T108" fmla="*/ 3893 w 4293"/>
                    <a:gd name="T109" fmla="*/ 1277 h 4286"/>
                    <a:gd name="T110" fmla="*/ 3853 w 4293"/>
                    <a:gd name="T111" fmla="*/ 984 h 4286"/>
                    <a:gd name="T112" fmla="*/ 3789 w 4293"/>
                    <a:gd name="T113" fmla="*/ 810 h 4286"/>
                    <a:gd name="T114" fmla="*/ 3659 w 4293"/>
                    <a:gd name="T115" fmla="*/ 634 h 4286"/>
                    <a:gd name="T116" fmla="*/ 3514 w 4293"/>
                    <a:gd name="T117" fmla="*/ 520 h 4286"/>
                    <a:gd name="T118" fmla="*/ 3348 w 4293"/>
                    <a:gd name="T119" fmla="*/ 450 h 4286"/>
                    <a:gd name="T120" fmla="*/ 3014 w 4293"/>
                    <a:gd name="T121" fmla="*/ 400 h 4286"/>
                    <a:gd name="T122" fmla="*/ 2148 w 4293"/>
                    <a:gd name="T123" fmla="*/ 386 h 4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4293" h="4286">
                      <a:moveTo>
                        <a:pt x="2148" y="4286"/>
                      </a:moveTo>
                      <a:lnTo>
                        <a:pt x="2148" y="4286"/>
                      </a:lnTo>
                      <a:lnTo>
                        <a:pt x="1797" y="4286"/>
                      </a:lnTo>
                      <a:lnTo>
                        <a:pt x="1573" y="4284"/>
                      </a:lnTo>
                      <a:lnTo>
                        <a:pt x="1415" y="4280"/>
                      </a:lnTo>
                      <a:lnTo>
                        <a:pt x="1263" y="4274"/>
                      </a:lnTo>
                      <a:lnTo>
                        <a:pt x="1263" y="4274"/>
                      </a:lnTo>
                      <a:lnTo>
                        <a:pt x="1187" y="4270"/>
                      </a:lnTo>
                      <a:lnTo>
                        <a:pt x="1115" y="4262"/>
                      </a:lnTo>
                      <a:lnTo>
                        <a:pt x="1047" y="4254"/>
                      </a:lnTo>
                      <a:lnTo>
                        <a:pt x="981" y="4242"/>
                      </a:lnTo>
                      <a:lnTo>
                        <a:pt x="919" y="4230"/>
                      </a:lnTo>
                      <a:lnTo>
                        <a:pt x="859" y="4214"/>
                      </a:lnTo>
                      <a:lnTo>
                        <a:pt x="799" y="4196"/>
                      </a:lnTo>
                      <a:lnTo>
                        <a:pt x="741" y="4174"/>
                      </a:lnTo>
                      <a:lnTo>
                        <a:pt x="741" y="4174"/>
                      </a:lnTo>
                      <a:lnTo>
                        <a:pt x="686" y="4152"/>
                      </a:lnTo>
                      <a:lnTo>
                        <a:pt x="634" y="4126"/>
                      </a:lnTo>
                      <a:lnTo>
                        <a:pt x="584" y="4100"/>
                      </a:lnTo>
                      <a:lnTo>
                        <a:pt x="536" y="4070"/>
                      </a:lnTo>
                      <a:lnTo>
                        <a:pt x="492" y="4040"/>
                      </a:lnTo>
                      <a:lnTo>
                        <a:pt x="446" y="4004"/>
                      </a:lnTo>
                      <a:lnTo>
                        <a:pt x="404" y="3968"/>
                      </a:lnTo>
                      <a:lnTo>
                        <a:pt x="360" y="3926"/>
                      </a:lnTo>
                      <a:lnTo>
                        <a:pt x="360" y="3926"/>
                      </a:lnTo>
                      <a:lnTo>
                        <a:pt x="320" y="3884"/>
                      </a:lnTo>
                      <a:lnTo>
                        <a:pt x="282" y="3840"/>
                      </a:lnTo>
                      <a:lnTo>
                        <a:pt x="248" y="3796"/>
                      </a:lnTo>
                      <a:lnTo>
                        <a:pt x="216" y="3750"/>
                      </a:lnTo>
                      <a:lnTo>
                        <a:pt x="188" y="3702"/>
                      </a:lnTo>
                      <a:lnTo>
                        <a:pt x="160" y="3654"/>
                      </a:lnTo>
                      <a:lnTo>
                        <a:pt x="136" y="3602"/>
                      </a:lnTo>
                      <a:lnTo>
                        <a:pt x="114" y="3546"/>
                      </a:lnTo>
                      <a:lnTo>
                        <a:pt x="114" y="3546"/>
                      </a:lnTo>
                      <a:lnTo>
                        <a:pt x="92" y="3488"/>
                      </a:lnTo>
                      <a:lnTo>
                        <a:pt x="74" y="3430"/>
                      </a:lnTo>
                      <a:lnTo>
                        <a:pt x="58" y="3370"/>
                      </a:lnTo>
                      <a:lnTo>
                        <a:pt x="44" y="3306"/>
                      </a:lnTo>
                      <a:lnTo>
                        <a:pt x="34" y="3242"/>
                      </a:lnTo>
                      <a:lnTo>
                        <a:pt x="24" y="3175"/>
                      </a:lnTo>
                      <a:lnTo>
                        <a:pt x="18" y="3103"/>
                      </a:lnTo>
                      <a:lnTo>
                        <a:pt x="14" y="3027"/>
                      </a:lnTo>
                      <a:lnTo>
                        <a:pt x="14" y="3027"/>
                      </a:lnTo>
                      <a:lnTo>
                        <a:pt x="8" y="2873"/>
                      </a:lnTo>
                      <a:lnTo>
                        <a:pt x="4" y="2717"/>
                      </a:lnTo>
                      <a:lnTo>
                        <a:pt x="2" y="2493"/>
                      </a:lnTo>
                      <a:lnTo>
                        <a:pt x="0" y="2143"/>
                      </a:lnTo>
                      <a:lnTo>
                        <a:pt x="0" y="2143"/>
                      </a:lnTo>
                      <a:lnTo>
                        <a:pt x="2" y="1793"/>
                      </a:lnTo>
                      <a:lnTo>
                        <a:pt x="4" y="1569"/>
                      </a:lnTo>
                      <a:lnTo>
                        <a:pt x="8" y="1411"/>
                      </a:lnTo>
                      <a:lnTo>
                        <a:pt x="14" y="1259"/>
                      </a:lnTo>
                      <a:lnTo>
                        <a:pt x="14" y="1259"/>
                      </a:lnTo>
                      <a:lnTo>
                        <a:pt x="18" y="1183"/>
                      </a:lnTo>
                      <a:lnTo>
                        <a:pt x="24" y="1111"/>
                      </a:lnTo>
                      <a:lnTo>
                        <a:pt x="34" y="1044"/>
                      </a:lnTo>
                      <a:lnTo>
                        <a:pt x="44" y="980"/>
                      </a:lnTo>
                      <a:lnTo>
                        <a:pt x="58" y="916"/>
                      </a:lnTo>
                      <a:lnTo>
                        <a:pt x="74" y="856"/>
                      </a:lnTo>
                      <a:lnTo>
                        <a:pt x="92" y="796"/>
                      </a:lnTo>
                      <a:lnTo>
                        <a:pt x="114" y="740"/>
                      </a:lnTo>
                      <a:lnTo>
                        <a:pt x="114" y="740"/>
                      </a:lnTo>
                      <a:lnTo>
                        <a:pt x="136" y="684"/>
                      </a:lnTo>
                      <a:lnTo>
                        <a:pt x="160" y="632"/>
                      </a:lnTo>
                      <a:lnTo>
                        <a:pt x="188" y="582"/>
                      </a:lnTo>
                      <a:lnTo>
                        <a:pt x="216" y="536"/>
                      </a:lnTo>
                      <a:lnTo>
                        <a:pt x="248" y="490"/>
                      </a:lnTo>
                      <a:lnTo>
                        <a:pt x="282" y="444"/>
                      </a:lnTo>
                      <a:lnTo>
                        <a:pt x="320" y="402"/>
                      </a:lnTo>
                      <a:lnTo>
                        <a:pt x="360" y="360"/>
                      </a:lnTo>
                      <a:lnTo>
                        <a:pt x="360" y="360"/>
                      </a:lnTo>
                      <a:lnTo>
                        <a:pt x="404" y="318"/>
                      </a:lnTo>
                      <a:lnTo>
                        <a:pt x="446" y="280"/>
                      </a:lnTo>
                      <a:lnTo>
                        <a:pt x="492" y="246"/>
                      </a:lnTo>
                      <a:lnTo>
                        <a:pt x="536" y="214"/>
                      </a:lnTo>
                      <a:lnTo>
                        <a:pt x="584" y="186"/>
                      </a:lnTo>
                      <a:lnTo>
                        <a:pt x="634" y="158"/>
                      </a:lnTo>
                      <a:lnTo>
                        <a:pt x="686" y="134"/>
                      </a:lnTo>
                      <a:lnTo>
                        <a:pt x="741" y="112"/>
                      </a:lnTo>
                      <a:lnTo>
                        <a:pt x="741" y="112"/>
                      </a:lnTo>
                      <a:lnTo>
                        <a:pt x="799" y="90"/>
                      </a:lnTo>
                      <a:lnTo>
                        <a:pt x="859" y="72"/>
                      </a:lnTo>
                      <a:lnTo>
                        <a:pt x="919" y="56"/>
                      </a:lnTo>
                      <a:lnTo>
                        <a:pt x="981" y="44"/>
                      </a:lnTo>
                      <a:lnTo>
                        <a:pt x="1047" y="32"/>
                      </a:lnTo>
                      <a:lnTo>
                        <a:pt x="1115" y="24"/>
                      </a:lnTo>
                      <a:lnTo>
                        <a:pt x="1187" y="16"/>
                      </a:lnTo>
                      <a:lnTo>
                        <a:pt x="1263" y="12"/>
                      </a:lnTo>
                      <a:lnTo>
                        <a:pt x="1263" y="12"/>
                      </a:lnTo>
                      <a:lnTo>
                        <a:pt x="1415" y="6"/>
                      </a:lnTo>
                      <a:lnTo>
                        <a:pt x="1573" y="2"/>
                      </a:lnTo>
                      <a:lnTo>
                        <a:pt x="1795" y="0"/>
                      </a:lnTo>
                      <a:lnTo>
                        <a:pt x="2148" y="0"/>
                      </a:lnTo>
                      <a:lnTo>
                        <a:pt x="2148" y="0"/>
                      </a:lnTo>
                      <a:lnTo>
                        <a:pt x="2498" y="0"/>
                      </a:lnTo>
                      <a:lnTo>
                        <a:pt x="2722" y="2"/>
                      </a:lnTo>
                      <a:lnTo>
                        <a:pt x="2878" y="6"/>
                      </a:lnTo>
                      <a:lnTo>
                        <a:pt x="3032" y="12"/>
                      </a:lnTo>
                      <a:lnTo>
                        <a:pt x="3032" y="12"/>
                      </a:lnTo>
                      <a:lnTo>
                        <a:pt x="3108" y="16"/>
                      </a:lnTo>
                      <a:lnTo>
                        <a:pt x="3178" y="24"/>
                      </a:lnTo>
                      <a:lnTo>
                        <a:pt x="3248" y="32"/>
                      </a:lnTo>
                      <a:lnTo>
                        <a:pt x="3312" y="44"/>
                      </a:lnTo>
                      <a:lnTo>
                        <a:pt x="3374" y="56"/>
                      </a:lnTo>
                      <a:lnTo>
                        <a:pt x="3436" y="72"/>
                      </a:lnTo>
                      <a:lnTo>
                        <a:pt x="3494" y="90"/>
                      </a:lnTo>
                      <a:lnTo>
                        <a:pt x="3552" y="112"/>
                      </a:lnTo>
                      <a:lnTo>
                        <a:pt x="3552" y="112"/>
                      </a:lnTo>
                      <a:lnTo>
                        <a:pt x="3609" y="134"/>
                      </a:lnTo>
                      <a:lnTo>
                        <a:pt x="3661" y="158"/>
                      </a:lnTo>
                      <a:lnTo>
                        <a:pt x="3709" y="186"/>
                      </a:lnTo>
                      <a:lnTo>
                        <a:pt x="3757" y="214"/>
                      </a:lnTo>
                      <a:lnTo>
                        <a:pt x="3803" y="246"/>
                      </a:lnTo>
                      <a:lnTo>
                        <a:pt x="3847" y="280"/>
                      </a:lnTo>
                      <a:lnTo>
                        <a:pt x="3891" y="318"/>
                      </a:lnTo>
                      <a:lnTo>
                        <a:pt x="3933" y="360"/>
                      </a:lnTo>
                      <a:lnTo>
                        <a:pt x="3933" y="360"/>
                      </a:lnTo>
                      <a:lnTo>
                        <a:pt x="3973" y="402"/>
                      </a:lnTo>
                      <a:lnTo>
                        <a:pt x="4011" y="444"/>
                      </a:lnTo>
                      <a:lnTo>
                        <a:pt x="4045" y="490"/>
                      </a:lnTo>
                      <a:lnTo>
                        <a:pt x="4077" y="536"/>
                      </a:lnTo>
                      <a:lnTo>
                        <a:pt x="4107" y="582"/>
                      </a:lnTo>
                      <a:lnTo>
                        <a:pt x="4133" y="632"/>
                      </a:lnTo>
                      <a:lnTo>
                        <a:pt x="4159" y="684"/>
                      </a:lnTo>
                      <a:lnTo>
                        <a:pt x="4181" y="740"/>
                      </a:lnTo>
                      <a:lnTo>
                        <a:pt x="4181" y="740"/>
                      </a:lnTo>
                      <a:lnTo>
                        <a:pt x="4201" y="796"/>
                      </a:lnTo>
                      <a:lnTo>
                        <a:pt x="4221" y="856"/>
                      </a:lnTo>
                      <a:lnTo>
                        <a:pt x="4237" y="916"/>
                      </a:lnTo>
                      <a:lnTo>
                        <a:pt x="4249" y="980"/>
                      </a:lnTo>
                      <a:lnTo>
                        <a:pt x="4261" y="1044"/>
                      </a:lnTo>
                      <a:lnTo>
                        <a:pt x="4269" y="1111"/>
                      </a:lnTo>
                      <a:lnTo>
                        <a:pt x="4275" y="1183"/>
                      </a:lnTo>
                      <a:lnTo>
                        <a:pt x="4281" y="1259"/>
                      </a:lnTo>
                      <a:lnTo>
                        <a:pt x="4281" y="1259"/>
                      </a:lnTo>
                      <a:lnTo>
                        <a:pt x="4287" y="1411"/>
                      </a:lnTo>
                      <a:lnTo>
                        <a:pt x="4291" y="1569"/>
                      </a:lnTo>
                      <a:lnTo>
                        <a:pt x="4293" y="1793"/>
                      </a:lnTo>
                      <a:lnTo>
                        <a:pt x="4293" y="2143"/>
                      </a:lnTo>
                      <a:lnTo>
                        <a:pt x="4293" y="2143"/>
                      </a:lnTo>
                      <a:lnTo>
                        <a:pt x="4293" y="2493"/>
                      </a:lnTo>
                      <a:lnTo>
                        <a:pt x="4291" y="2717"/>
                      </a:lnTo>
                      <a:lnTo>
                        <a:pt x="4287" y="2873"/>
                      </a:lnTo>
                      <a:lnTo>
                        <a:pt x="4281" y="3027"/>
                      </a:lnTo>
                      <a:lnTo>
                        <a:pt x="4281" y="3027"/>
                      </a:lnTo>
                      <a:lnTo>
                        <a:pt x="4275" y="3103"/>
                      </a:lnTo>
                      <a:lnTo>
                        <a:pt x="4269" y="3175"/>
                      </a:lnTo>
                      <a:lnTo>
                        <a:pt x="4261" y="3242"/>
                      </a:lnTo>
                      <a:lnTo>
                        <a:pt x="4249" y="3306"/>
                      </a:lnTo>
                      <a:lnTo>
                        <a:pt x="4237" y="3370"/>
                      </a:lnTo>
                      <a:lnTo>
                        <a:pt x="4221" y="3430"/>
                      </a:lnTo>
                      <a:lnTo>
                        <a:pt x="4201" y="3488"/>
                      </a:lnTo>
                      <a:lnTo>
                        <a:pt x="4181" y="3546"/>
                      </a:lnTo>
                      <a:lnTo>
                        <a:pt x="4181" y="3546"/>
                      </a:lnTo>
                      <a:lnTo>
                        <a:pt x="4159" y="3602"/>
                      </a:lnTo>
                      <a:lnTo>
                        <a:pt x="4133" y="3654"/>
                      </a:lnTo>
                      <a:lnTo>
                        <a:pt x="4107" y="3702"/>
                      </a:lnTo>
                      <a:lnTo>
                        <a:pt x="4077" y="3750"/>
                      </a:lnTo>
                      <a:lnTo>
                        <a:pt x="4045" y="3796"/>
                      </a:lnTo>
                      <a:lnTo>
                        <a:pt x="4011" y="3840"/>
                      </a:lnTo>
                      <a:lnTo>
                        <a:pt x="3975" y="3884"/>
                      </a:lnTo>
                      <a:lnTo>
                        <a:pt x="3933" y="3926"/>
                      </a:lnTo>
                      <a:lnTo>
                        <a:pt x="3933" y="3926"/>
                      </a:lnTo>
                      <a:lnTo>
                        <a:pt x="3891" y="3968"/>
                      </a:lnTo>
                      <a:lnTo>
                        <a:pt x="3847" y="4004"/>
                      </a:lnTo>
                      <a:lnTo>
                        <a:pt x="3803" y="4040"/>
                      </a:lnTo>
                      <a:lnTo>
                        <a:pt x="3757" y="4070"/>
                      </a:lnTo>
                      <a:lnTo>
                        <a:pt x="3709" y="4100"/>
                      </a:lnTo>
                      <a:lnTo>
                        <a:pt x="3661" y="4126"/>
                      </a:lnTo>
                      <a:lnTo>
                        <a:pt x="3609" y="4152"/>
                      </a:lnTo>
                      <a:lnTo>
                        <a:pt x="3552" y="4174"/>
                      </a:lnTo>
                      <a:lnTo>
                        <a:pt x="3552" y="4174"/>
                      </a:lnTo>
                      <a:lnTo>
                        <a:pt x="3494" y="4196"/>
                      </a:lnTo>
                      <a:lnTo>
                        <a:pt x="3436" y="4214"/>
                      </a:lnTo>
                      <a:lnTo>
                        <a:pt x="3374" y="4230"/>
                      </a:lnTo>
                      <a:lnTo>
                        <a:pt x="3312" y="4242"/>
                      </a:lnTo>
                      <a:lnTo>
                        <a:pt x="3248" y="4254"/>
                      </a:lnTo>
                      <a:lnTo>
                        <a:pt x="3178" y="4262"/>
                      </a:lnTo>
                      <a:lnTo>
                        <a:pt x="3108" y="4270"/>
                      </a:lnTo>
                      <a:lnTo>
                        <a:pt x="3032" y="4274"/>
                      </a:lnTo>
                      <a:lnTo>
                        <a:pt x="3032" y="4274"/>
                      </a:lnTo>
                      <a:lnTo>
                        <a:pt x="2878" y="4280"/>
                      </a:lnTo>
                      <a:lnTo>
                        <a:pt x="2722" y="4284"/>
                      </a:lnTo>
                      <a:lnTo>
                        <a:pt x="2498" y="4286"/>
                      </a:lnTo>
                      <a:lnTo>
                        <a:pt x="2148" y="4286"/>
                      </a:lnTo>
                      <a:lnTo>
                        <a:pt x="2148" y="4286"/>
                      </a:lnTo>
                      <a:close/>
                      <a:moveTo>
                        <a:pt x="2148" y="386"/>
                      </a:moveTo>
                      <a:lnTo>
                        <a:pt x="2148" y="386"/>
                      </a:lnTo>
                      <a:lnTo>
                        <a:pt x="1801" y="388"/>
                      </a:lnTo>
                      <a:lnTo>
                        <a:pt x="1583" y="388"/>
                      </a:lnTo>
                      <a:lnTo>
                        <a:pt x="1431" y="392"/>
                      </a:lnTo>
                      <a:lnTo>
                        <a:pt x="1281" y="400"/>
                      </a:lnTo>
                      <a:lnTo>
                        <a:pt x="1281" y="400"/>
                      </a:lnTo>
                      <a:lnTo>
                        <a:pt x="1207" y="404"/>
                      </a:lnTo>
                      <a:lnTo>
                        <a:pt x="1141" y="410"/>
                      </a:lnTo>
                      <a:lnTo>
                        <a:pt x="1083" y="418"/>
                      </a:lnTo>
                      <a:lnTo>
                        <a:pt x="1031" y="428"/>
                      </a:lnTo>
                      <a:lnTo>
                        <a:pt x="987" y="440"/>
                      </a:lnTo>
                      <a:lnTo>
                        <a:pt x="947" y="450"/>
                      </a:lnTo>
                      <a:lnTo>
                        <a:pt x="913" y="462"/>
                      </a:lnTo>
                      <a:lnTo>
                        <a:pt x="883" y="472"/>
                      </a:lnTo>
                      <a:lnTo>
                        <a:pt x="883" y="472"/>
                      </a:lnTo>
                      <a:lnTo>
                        <a:pt x="845" y="488"/>
                      </a:lnTo>
                      <a:lnTo>
                        <a:pt x="813" y="504"/>
                      </a:lnTo>
                      <a:lnTo>
                        <a:pt x="781" y="520"/>
                      </a:lnTo>
                      <a:lnTo>
                        <a:pt x="749" y="540"/>
                      </a:lnTo>
                      <a:lnTo>
                        <a:pt x="721" y="560"/>
                      </a:lnTo>
                      <a:lnTo>
                        <a:pt x="690" y="582"/>
                      </a:lnTo>
                      <a:lnTo>
                        <a:pt x="662" y="606"/>
                      </a:lnTo>
                      <a:lnTo>
                        <a:pt x="634" y="634"/>
                      </a:lnTo>
                      <a:lnTo>
                        <a:pt x="634" y="634"/>
                      </a:lnTo>
                      <a:lnTo>
                        <a:pt x="608" y="662"/>
                      </a:lnTo>
                      <a:lnTo>
                        <a:pt x="584" y="690"/>
                      </a:lnTo>
                      <a:lnTo>
                        <a:pt x="562" y="718"/>
                      </a:lnTo>
                      <a:lnTo>
                        <a:pt x="542" y="746"/>
                      </a:lnTo>
                      <a:lnTo>
                        <a:pt x="522" y="778"/>
                      </a:lnTo>
                      <a:lnTo>
                        <a:pt x="506" y="810"/>
                      </a:lnTo>
                      <a:lnTo>
                        <a:pt x="490" y="844"/>
                      </a:lnTo>
                      <a:lnTo>
                        <a:pt x="474" y="880"/>
                      </a:lnTo>
                      <a:lnTo>
                        <a:pt x="474" y="880"/>
                      </a:lnTo>
                      <a:lnTo>
                        <a:pt x="464" y="910"/>
                      </a:lnTo>
                      <a:lnTo>
                        <a:pt x="452" y="944"/>
                      </a:lnTo>
                      <a:lnTo>
                        <a:pt x="440" y="984"/>
                      </a:lnTo>
                      <a:lnTo>
                        <a:pt x="430" y="1028"/>
                      </a:lnTo>
                      <a:lnTo>
                        <a:pt x="420" y="1079"/>
                      </a:lnTo>
                      <a:lnTo>
                        <a:pt x="412" y="1137"/>
                      </a:lnTo>
                      <a:lnTo>
                        <a:pt x="406" y="1203"/>
                      </a:lnTo>
                      <a:lnTo>
                        <a:pt x="400" y="1277"/>
                      </a:lnTo>
                      <a:lnTo>
                        <a:pt x="400" y="1277"/>
                      </a:lnTo>
                      <a:lnTo>
                        <a:pt x="394" y="1427"/>
                      </a:lnTo>
                      <a:lnTo>
                        <a:pt x="390" y="1579"/>
                      </a:lnTo>
                      <a:lnTo>
                        <a:pt x="388" y="1797"/>
                      </a:lnTo>
                      <a:lnTo>
                        <a:pt x="388" y="2143"/>
                      </a:lnTo>
                      <a:lnTo>
                        <a:pt x="388" y="2143"/>
                      </a:lnTo>
                      <a:lnTo>
                        <a:pt x="388" y="2489"/>
                      </a:lnTo>
                      <a:lnTo>
                        <a:pt x="390" y="2707"/>
                      </a:lnTo>
                      <a:lnTo>
                        <a:pt x="394" y="2859"/>
                      </a:lnTo>
                      <a:lnTo>
                        <a:pt x="400" y="3009"/>
                      </a:lnTo>
                      <a:lnTo>
                        <a:pt x="400" y="3009"/>
                      </a:lnTo>
                      <a:lnTo>
                        <a:pt x="406" y="3083"/>
                      </a:lnTo>
                      <a:lnTo>
                        <a:pt x="412" y="3149"/>
                      </a:lnTo>
                      <a:lnTo>
                        <a:pt x="420" y="3207"/>
                      </a:lnTo>
                      <a:lnTo>
                        <a:pt x="430" y="3258"/>
                      </a:lnTo>
                      <a:lnTo>
                        <a:pt x="440" y="3302"/>
                      </a:lnTo>
                      <a:lnTo>
                        <a:pt x="452" y="3342"/>
                      </a:lnTo>
                      <a:lnTo>
                        <a:pt x="464" y="3376"/>
                      </a:lnTo>
                      <a:lnTo>
                        <a:pt x="474" y="3406"/>
                      </a:lnTo>
                      <a:lnTo>
                        <a:pt x="474" y="3406"/>
                      </a:lnTo>
                      <a:lnTo>
                        <a:pt x="490" y="3442"/>
                      </a:lnTo>
                      <a:lnTo>
                        <a:pt x="506" y="3476"/>
                      </a:lnTo>
                      <a:lnTo>
                        <a:pt x="522" y="3508"/>
                      </a:lnTo>
                      <a:lnTo>
                        <a:pt x="542" y="3538"/>
                      </a:lnTo>
                      <a:lnTo>
                        <a:pt x="562" y="3568"/>
                      </a:lnTo>
                      <a:lnTo>
                        <a:pt x="584" y="3596"/>
                      </a:lnTo>
                      <a:lnTo>
                        <a:pt x="608" y="3624"/>
                      </a:lnTo>
                      <a:lnTo>
                        <a:pt x="634" y="3652"/>
                      </a:lnTo>
                      <a:lnTo>
                        <a:pt x="634" y="3652"/>
                      </a:lnTo>
                      <a:lnTo>
                        <a:pt x="662" y="3680"/>
                      </a:lnTo>
                      <a:lnTo>
                        <a:pt x="690" y="3704"/>
                      </a:lnTo>
                      <a:lnTo>
                        <a:pt x="721" y="3726"/>
                      </a:lnTo>
                      <a:lnTo>
                        <a:pt x="749" y="3746"/>
                      </a:lnTo>
                      <a:lnTo>
                        <a:pt x="781" y="3764"/>
                      </a:lnTo>
                      <a:lnTo>
                        <a:pt x="813" y="3782"/>
                      </a:lnTo>
                      <a:lnTo>
                        <a:pt x="847" y="3798"/>
                      </a:lnTo>
                      <a:lnTo>
                        <a:pt x="883" y="3812"/>
                      </a:lnTo>
                      <a:lnTo>
                        <a:pt x="883" y="3812"/>
                      </a:lnTo>
                      <a:lnTo>
                        <a:pt x="913" y="3824"/>
                      </a:lnTo>
                      <a:lnTo>
                        <a:pt x="947" y="3836"/>
                      </a:lnTo>
                      <a:lnTo>
                        <a:pt x="987" y="3846"/>
                      </a:lnTo>
                      <a:lnTo>
                        <a:pt x="1031" y="3858"/>
                      </a:lnTo>
                      <a:lnTo>
                        <a:pt x="1083" y="3866"/>
                      </a:lnTo>
                      <a:lnTo>
                        <a:pt x="1141" y="3876"/>
                      </a:lnTo>
                      <a:lnTo>
                        <a:pt x="1207" y="3882"/>
                      </a:lnTo>
                      <a:lnTo>
                        <a:pt x="1281" y="3886"/>
                      </a:lnTo>
                      <a:lnTo>
                        <a:pt x="1281" y="3886"/>
                      </a:lnTo>
                      <a:lnTo>
                        <a:pt x="1431" y="3892"/>
                      </a:lnTo>
                      <a:lnTo>
                        <a:pt x="1583" y="3896"/>
                      </a:lnTo>
                      <a:lnTo>
                        <a:pt x="1801" y="3898"/>
                      </a:lnTo>
                      <a:lnTo>
                        <a:pt x="2148" y="3900"/>
                      </a:lnTo>
                      <a:lnTo>
                        <a:pt x="2148" y="3900"/>
                      </a:lnTo>
                      <a:lnTo>
                        <a:pt x="2492" y="3898"/>
                      </a:lnTo>
                      <a:lnTo>
                        <a:pt x="2712" y="3896"/>
                      </a:lnTo>
                      <a:lnTo>
                        <a:pt x="2864" y="3892"/>
                      </a:lnTo>
                      <a:lnTo>
                        <a:pt x="3014" y="3886"/>
                      </a:lnTo>
                      <a:lnTo>
                        <a:pt x="3014" y="3886"/>
                      </a:lnTo>
                      <a:lnTo>
                        <a:pt x="3088" y="3882"/>
                      </a:lnTo>
                      <a:lnTo>
                        <a:pt x="3154" y="3876"/>
                      </a:lnTo>
                      <a:lnTo>
                        <a:pt x="3212" y="3866"/>
                      </a:lnTo>
                      <a:lnTo>
                        <a:pt x="3264" y="3858"/>
                      </a:lnTo>
                      <a:lnTo>
                        <a:pt x="3308" y="3846"/>
                      </a:lnTo>
                      <a:lnTo>
                        <a:pt x="3348" y="3836"/>
                      </a:lnTo>
                      <a:lnTo>
                        <a:pt x="3382" y="3824"/>
                      </a:lnTo>
                      <a:lnTo>
                        <a:pt x="3412" y="3812"/>
                      </a:lnTo>
                      <a:lnTo>
                        <a:pt x="3412" y="3812"/>
                      </a:lnTo>
                      <a:lnTo>
                        <a:pt x="3448" y="3798"/>
                      </a:lnTo>
                      <a:lnTo>
                        <a:pt x="3482" y="3782"/>
                      </a:lnTo>
                      <a:lnTo>
                        <a:pt x="3514" y="3764"/>
                      </a:lnTo>
                      <a:lnTo>
                        <a:pt x="3544" y="3746"/>
                      </a:lnTo>
                      <a:lnTo>
                        <a:pt x="3574" y="3726"/>
                      </a:lnTo>
                      <a:lnTo>
                        <a:pt x="3603" y="3704"/>
                      </a:lnTo>
                      <a:lnTo>
                        <a:pt x="3631" y="3680"/>
                      </a:lnTo>
                      <a:lnTo>
                        <a:pt x="3659" y="3652"/>
                      </a:lnTo>
                      <a:lnTo>
                        <a:pt x="3659" y="3652"/>
                      </a:lnTo>
                      <a:lnTo>
                        <a:pt x="3687" y="3624"/>
                      </a:lnTo>
                      <a:lnTo>
                        <a:pt x="3711" y="3596"/>
                      </a:lnTo>
                      <a:lnTo>
                        <a:pt x="3733" y="3568"/>
                      </a:lnTo>
                      <a:lnTo>
                        <a:pt x="3753" y="3538"/>
                      </a:lnTo>
                      <a:lnTo>
                        <a:pt x="3771" y="3508"/>
                      </a:lnTo>
                      <a:lnTo>
                        <a:pt x="3789" y="3476"/>
                      </a:lnTo>
                      <a:lnTo>
                        <a:pt x="3805" y="3442"/>
                      </a:lnTo>
                      <a:lnTo>
                        <a:pt x="3819" y="3406"/>
                      </a:lnTo>
                      <a:lnTo>
                        <a:pt x="3819" y="3406"/>
                      </a:lnTo>
                      <a:lnTo>
                        <a:pt x="3831" y="3376"/>
                      </a:lnTo>
                      <a:lnTo>
                        <a:pt x="3843" y="3342"/>
                      </a:lnTo>
                      <a:lnTo>
                        <a:pt x="3853" y="3302"/>
                      </a:lnTo>
                      <a:lnTo>
                        <a:pt x="3863" y="3258"/>
                      </a:lnTo>
                      <a:lnTo>
                        <a:pt x="3873" y="3207"/>
                      </a:lnTo>
                      <a:lnTo>
                        <a:pt x="3881" y="3149"/>
                      </a:lnTo>
                      <a:lnTo>
                        <a:pt x="3889" y="3083"/>
                      </a:lnTo>
                      <a:lnTo>
                        <a:pt x="3893" y="3009"/>
                      </a:lnTo>
                      <a:lnTo>
                        <a:pt x="3893" y="3009"/>
                      </a:lnTo>
                      <a:lnTo>
                        <a:pt x="3899" y="2859"/>
                      </a:lnTo>
                      <a:lnTo>
                        <a:pt x="3903" y="2705"/>
                      </a:lnTo>
                      <a:lnTo>
                        <a:pt x="3905" y="2487"/>
                      </a:lnTo>
                      <a:lnTo>
                        <a:pt x="3905" y="2143"/>
                      </a:lnTo>
                      <a:lnTo>
                        <a:pt x="3905" y="2143"/>
                      </a:lnTo>
                      <a:lnTo>
                        <a:pt x="3905" y="1797"/>
                      </a:lnTo>
                      <a:lnTo>
                        <a:pt x="3903" y="1579"/>
                      </a:lnTo>
                      <a:lnTo>
                        <a:pt x="3899" y="1427"/>
                      </a:lnTo>
                      <a:lnTo>
                        <a:pt x="3893" y="1277"/>
                      </a:lnTo>
                      <a:lnTo>
                        <a:pt x="3893" y="1277"/>
                      </a:lnTo>
                      <a:lnTo>
                        <a:pt x="3889" y="1203"/>
                      </a:lnTo>
                      <a:lnTo>
                        <a:pt x="3881" y="1137"/>
                      </a:lnTo>
                      <a:lnTo>
                        <a:pt x="3873" y="1079"/>
                      </a:lnTo>
                      <a:lnTo>
                        <a:pt x="3863" y="1028"/>
                      </a:lnTo>
                      <a:lnTo>
                        <a:pt x="3853" y="984"/>
                      </a:lnTo>
                      <a:lnTo>
                        <a:pt x="3843" y="944"/>
                      </a:lnTo>
                      <a:lnTo>
                        <a:pt x="3831" y="910"/>
                      </a:lnTo>
                      <a:lnTo>
                        <a:pt x="3819" y="880"/>
                      </a:lnTo>
                      <a:lnTo>
                        <a:pt x="3819" y="880"/>
                      </a:lnTo>
                      <a:lnTo>
                        <a:pt x="3805" y="844"/>
                      </a:lnTo>
                      <a:lnTo>
                        <a:pt x="3789" y="810"/>
                      </a:lnTo>
                      <a:lnTo>
                        <a:pt x="3771" y="778"/>
                      </a:lnTo>
                      <a:lnTo>
                        <a:pt x="3753" y="746"/>
                      </a:lnTo>
                      <a:lnTo>
                        <a:pt x="3733" y="718"/>
                      </a:lnTo>
                      <a:lnTo>
                        <a:pt x="3711" y="690"/>
                      </a:lnTo>
                      <a:lnTo>
                        <a:pt x="3687" y="662"/>
                      </a:lnTo>
                      <a:lnTo>
                        <a:pt x="3659" y="634"/>
                      </a:lnTo>
                      <a:lnTo>
                        <a:pt x="3659" y="634"/>
                      </a:lnTo>
                      <a:lnTo>
                        <a:pt x="3631" y="606"/>
                      </a:lnTo>
                      <a:lnTo>
                        <a:pt x="3603" y="582"/>
                      </a:lnTo>
                      <a:lnTo>
                        <a:pt x="3574" y="560"/>
                      </a:lnTo>
                      <a:lnTo>
                        <a:pt x="3544" y="540"/>
                      </a:lnTo>
                      <a:lnTo>
                        <a:pt x="3514" y="520"/>
                      </a:lnTo>
                      <a:lnTo>
                        <a:pt x="3482" y="504"/>
                      </a:lnTo>
                      <a:lnTo>
                        <a:pt x="3448" y="488"/>
                      </a:lnTo>
                      <a:lnTo>
                        <a:pt x="3412" y="472"/>
                      </a:lnTo>
                      <a:lnTo>
                        <a:pt x="3412" y="472"/>
                      </a:lnTo>
                      <a:lnTo>
                        <a:pt x="3382" y="462"/>
                      </a:lnTo>
                      <a:lnTo>
                        <a:pt x="3348" y="450"/>
                      </a:lnTo>
                      <a:lnTo>
                        <a:pt x="3308" y="440"/>
                      </a:lnTo>
                      <a:lnTo>
                        <a:pt x="3264" y="428"/>
                      </a:lnTo>
                      <a:lnTo>
                        <a:pt x="3212" y="418"/>
                      </a:lnTo>
                      <a:lnTo>
                        <a:pt x="3154" y="410"/>
                      </a:lnTo>
                      <a:lnTo>
                        <a:pt x="3088" y="404"/>
                      </a:lnTo>
                      <a:lnTo>
                        <a:pt x="3014" y="400"/>
                      </a:lnTo>
                      <a:lnTo>
                        <a:pt x="3014" y="400"/>
                      </a:lnTo>
                      <a:lnTo>
                        <a:pt x="2864" y="392"/>
                      </a:lnTo>
                      <a:lnTo>
                        <a:pt x="2712" y="388"/>
                      </a:lnTo>
                      <a:lnTo>
                        <a:pt x="2492" y="388"/>
                      </a:lnTo>
                      <a:lnTo>
                        <a:pt x="2148" y="386"/>
                      </a:lnTo>
                      <a:lnTo>
                        <a:pt x="2148" y="38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id-ID" sz="845"/>
                </a:p>
              </p:txBody>
            </p:sp>
            <p:sp>
              <p:nvSpPr>
                <p:cNvPr id="13" name="Freeform 10"/>
                <p:cNvSpPr/>
                <p:nvPr/>
              </p:nvSpPr>
              <p:spPr bwMode="auto">
                <a:xfrm>
                  <a:off x="2622044" y="989172"/>
                  <a:ext cx="87052" cy="86546"/>
                </a:xfrm>
                <a:custGeom>
                  <a:avLst/>
                  <a:gdLst>
                    <a:gd name="T0" fmla="*/ 516 w 516"/>
                    <a:gd name="T1" fmla="*/ 258 h 513"/>
                    <a:gd name="T2" fmla="*/ 510 w 516"/>
                    <a:gd name="T3" fmla="*/ 310 h 513"/>
                    <a:gd name="T4" fmla="*/ 496 w 516"/>
                    <a:gd name="T5" fmla="*/ 357 h 513"/>
                    <a:gd name="T6" fmla="*/ 472 w 516"/>
                    <a:gd name="T7" fmla="*/ 401 h 513"/>
                    <a:gd name="T8" fmla="*/ 440 w 516"/>
                    <a:gd name="T9" fmla="*/ 439 h 513"/>
                    <a:gd name="T10" fmla="*/ 402 w 516"/>
                    <a:gd name="T11" fmla="*/ 469 h 513"/>
                    <a:gd name="T12" fmla="*/ 358 w 516"/>
                    <a:gd name="T13" fmla="*/ 493 h 513"/>
                    <a:gd name="T14" fmla="*/ 310 w 516"/>
                    <a:gd name="T15" fmla="*/ 509 h 513"/>
                    <a:gd name="T16" fmla="*/ 258 w 516"/>
                    <a:gd name="T17" fmla="*/ 513 h 513"/>
                    <a:gd name="T18" fmla="*/ 232 w 516"/>
                    <a:gd name="T19" fmla="*/ 513 h 513"/>
                    <a:gd name="T20" fmla="*/ 182 w 516"/>
                    <a:gd name="T21" fmla="*/ 501 h 513"/>
                    <a:gd name="T22" fmla="*/ 136 w 516"/>
                    <a:gd name="T23" fmla="*/ 483 h 513"/>
                    <a:gd name="T24" fmla="*/ 94 w 516"/>
                    <a:gd name="T25" fmla="*/ 455 h 513"/>
                    <a:gd name="T26" fmla="*/ 60 w 516"/>
                    <a:gd name="T27" fmla="*/ 419 h 513"/>
                    <a:gd name="T28" fmla="*/ 32 w 516"/>
                    <a:gd name="T29" fmla="*/ 379 h 513"/>
                    <a:gd name="T30" fmla="*/ 12 w 516"/>
                    <a:gd name="T31" fmla="*/ 333 h 513"/>
                    <a:gd name="T32" fmla="*/ 2 w 516"/>
                    <a:gd name="T33" fmla="*/ 284 h 513"/>
                    <a:gd name="T34" fmla="*/ 0 w 516"/>
                    <a:gd name="T35" fmla="*/ 258 h 513"/>
                    <a:gd name="T36" fmla="*/ 6 w 516"/>
                    <a:gd name="T37" fmla="*/ 206 h 513"/>
                    <a:gd name="T38" fmla="*/ 22 w 516"/>
                    <a:gd name="T39" fmla="*/ 158 h 513"/>
                    <a:gd name="T40" fmla="*/ 44 w 516"/>
                    <a:gd name="T41" fmla="*/ 114 h 513"/>
                    <a:gd name="T42" fmla="*/ 76 w 516"/>
                    <a:gd name="T43" fmla="*/ 76 h 513"/>
                    <a:gd name="T44" fmla="*/ 114 w 516"/>
                    <a:gd name="T45" fmla="*/ 44 h 513"/>
                    <a:gd name="T46" fmla="*/ 158 w 516"/>
                    <a:gd name="T47" fmla="*/ 20 h 513"/>
                    <a:gd name="T48" fmla="*/ 206 w 516"/>
                    <a:gd name="T49" fmla="*/ 6 h 513"/>
                    <a:gd name="T50" fmla="*/ 258 w 516"/>
                    <a:gd name="T51" fmla="*/ 0 h 513"/>
                    <a:gd name="T52" fmla="*/ 284 w 516"/>
                    <a:gd name="T53" fmla="*/ 2 h 513"/>
                    <a:gd name="T54" fmla="*/ 334 w 516"/>
                    <a:gd name="T55" fmla="*/ 12 h 513"/>
                    <a:gd name="T56" fmla="*/ 380 w 516"/>
                    <a:gd name="T57" fmla="*/ 30 h 513"/>
                    <a:gd name="T58" fmla="*/ 422 w 516"/>
                    <a:gd name="T59" fmla="*/ 58 h 513"/>
                    <a:gd name="T60" fmla="*/ 456 w 516"/>
                    <a:gd name="T61" fmla="*/ 94 h 513"/>
                    <a:gd name="T62" fmla="*/ 484 w 516"/>
                    <a:gd name="T63" fmla="*/ 134 h 513"/>
                    <a:gd name="T64" fmla="*/ 504 w 516"/>
                    <a:gd name="T65" fmla="*/ 180 h 513"/>
                    <a:gd name="T66" fmla="*/ 514 w 516"/>
                    <a:gd name="T67" fmla="*/ 230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516" h="513">
                      <a:moveTo>
                        <a:pt x="516" y="258"/>
                      </a:moveTo>
                      <a:lnTo>
                        <a:pt x="516" y="258"/>
                      </a:lnTo>
                      <a:lnTo>
                        <a:pt x="514" y="284"/>
                      </a:lnTo>
                      <a:lnTo>
                        <a:pt x="510" y="310"/>
                      </a:lnTo>
                      <a:lnTo>
                        <a:pt x="504" y="333"/>
                      </a:lnTo>
                      <a:lnTo>
                        <a:pt x="496" y="357"/>
                      </a:lnTo>
                      <a:lnTo>
                        <a:pt x="484" y="379"/>
                      </a:lnTo>
                      <a:lnTo>
                        <a:pt x="472" y="401"/>
                      </a:lnTo>
                      <a:lnTo>
                        <a:pt x="456" y="419"/>
                      </a:lnTo>
                      <a:lnTo>
                        <a:pt x="440" y="439"/>
                      </a:lnTo>
                      <a:lnTo>
                        <a:pt x="422" y="455"/>
                      </a:lnTo>
                      <a:lnTo>
                        <a:pt x="402" y="469"/>
                      </a:lnTo>
                      <a:lnTo>
                        <a:pt x="380" y="483"/>
                      </a:lnTo>
                      <a:lnTo>
                        <a:pt x="358" y="493"/>
                      </a:lnTo>
                      <a:lnTo>
                        <a:pt x="334" y="501"/>
                      </a:lnTo>
                      <a:lnTo>
                        <a:pt x="310" y="509"/>
                      </a:lnTo>
                      <a:lnTo>
                        <a:pt x="284" y="513"/>
                      </a:lnTo>
                      <a:lnTo>
                        <a:pt x="258" y="513"/>
                      </a:lnTo>
                      <a:lnTo>
                        <a:pt x="258" y="513"/>
                      </a:lnTo>
                      <a:lnTo>
                        <a:pt x="232" y="513"/>
                      </a:lnTo>
                      <a:lnTo>
                        <a:pt x="206" y="509"/>
                      </a:lnTo>
                      <a:lnTo>
                        <a:pt x="182" y="501"/>
                      </a:lnTo>
                      <a:lnTo>
                        <a:pt x="158" y="493"/>
                      </a:lnTo>
                      <a:lnTo>
                        <a:pt x="136" y="483"/>
                      </a:lnTo>
                      <a:lnTo>
                        <a:pt x="114" y="469"/>
                      </a:lnTo>
                      <a:lnTo>
                        <a:pt x="94" y="455"/>
                      </a:lnTo>
                      <a:lnTo>
                        <a:pt x="76" y="439"/>
                      </a:lnTo>
                      <a:lnTo>
                        <a:pt x="60" y="419"/>
                      </a:lnTo>
                      <a:lnTo>
                        <a:pt x="44" y="401"/>
                      </a:lnTo>
                      <a:lnTo>
                        <a:pt x="32" y="379"/>
                      </a:lnTo>
                      <a:lnTo>
                        <a:pt x="22" y="357"/>
                      </a:lnTo>
                      <a:lnTo>
                        <a:pt x="12" y="333"/>
                      </a:lnTo>
                      <a:lnTo>
                        <a:pt x="6" y="310"/>
                      </a:lnTo>
                      <a:lnTo>
                        <a:pt x="2" y="284"/>
                      </a:lnTo>
                      <a:lnTo>
                        <a:pt x="0" y="258"/>
                      </a:lnTo>
                      <a:lnTo>
                        <a:pt x="0" y="258"/>
                      </a:lnTo>
                      <a:lnTo>
                        <a:pt x="2" y="230"/>
                      </a:lnTo>
                      <a:lnTo>
                        <a:pt x="6" y="206"/>
                      </a:lnTo>
                      <a:lnTo>
                        <a:pt x="12" y="180"/>
                      </a:lnTo>
                      <a:lnTo>
                        <a:pt x="22" y="158"/>
                      </a:lnTo>
                      <a:lnTo>
                        <a:pt x="32" y="134"/>
                      </a:lnTo>
                      <a:lnTo>
                        <a:pt x="44" y="114"/>
                      </a:lnTo>
                      <a:lnTo>
                        <a:pt x="60" y="94"/>
                      </a:lnTo>
                      <a:lnTo>
                        <a:pt x="76" y="76"/>
                      </a:lnTo>
                      <a:lnTo>
                        <a:pt x="94" y="58"/>
                      </a:lnTo>
                      <a:lnTo>
                        <a:pt x="114" y="44"/>
                      </a:lnTo>
                      <a:lnTo>
                        <a:pt x="136" y="30"/>
                      </a:lnTo>
                      <a:lnTo>
                        <a:pt x="158" y="20"/>
                      </a:lnTo>
                      <a:lnTo>
                        <a:pt x="182" y="12"/>
                      </a:lnTo>
                      <a:lnTo>
                        <a:pt x="206" y="6"/>
                      </a:lnTo>
                      <a:lnTo>
                        <a:pt x="232" y="2"/>
                      </a:lnTo>
                      <a:lnTo>
                        <a:pt x="258" y="0"/>
                      </a:lnTo>
                      <a:lnTo>
                        <a:pt x="258" y="0"/>
                      </a:lnTo>
                      <a:lnTo>
                        <a:pt x="284" y="2"/>
                      </a:lnTo>
                      <a:lnTo>
                        <a:pt x="310" y="6"/>
                      </a:lnTo>
                      <a:lnTo>
                        <a:pt x="334" y="12"/>
                      </a:lnTo>
                      <a:lnTo>
                        <a:pt x="358" y="20"/>
                      </a:lnTo>
                      <a:lnTo>
                        <a:pt x="380" y="30"/>
                      </a:lnTo>
                      <a:lnTo>
                        <a:pt x="402" y="44"/>
                      </a:lnTo>
                      <a:lnTo>
                        <a:pt x="422" y="58"/>
                      </a:lnTo>
                      <a:lnTo>
                        <a:pt x="440" y="76"/>
                      </a:lnTo>
                      <a:lnTo>
                        <a:pt x="456" y="94"/>
                      </a:lnTo>
                      <a:lnTo>
                        <a:pt x="472" y="114"/>
                      </a:lnTo>
                      <a:lnTo>
                        <a:pt x="484" y="134"/>
                      </a:lnTo>
                      <a:lnTo>
                        <a:pt x="496" y="158"/>
                      </a:lnTo>
                      <a:lnTo>
                        <a:pt x="504" y="180"/>
                      </a:lnTo>
                      <a:lnTo>
                        <a:pt x="510" y="206"/>
                      </a:lnTo>
                      <a:lnTo>
                        <a:pt x="514" y="230"/>
                      </a:lnTo>
                      <a:lnTo>
                        <a:pt x="516" y="258"/>
                      </a:ln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id-ID" sz="845"/>
                </a:p>
              </p:txBody>
            </p:sp>
          </p:grpSp>
          <p:sp>
            <p:nvSpPr>
              <p:cNvPr id="11" name="Oval 10"/>
              <p:cNvSpPr/>
              <p:nvPr/>
            </p:nvSpPr>
            <p:spPr>
              <a:xfrm>
                <a:off x="2320736" y="1073949"/>
                <a:ext cx="303163" cy="303163"/>
              </a:xfrm>
              <a:prstGeom prst="ellipse">
                <a:avLst/>
              </a:prstGeom>
              <a:noFill/>
              <a:ln w="22225"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845"/>
              </a:p>
            </p:txBody>
          </p:sp>
        </p:grpSp>
      </p:grpSp>
      <p:grpSp>
        <p:nvGrpSpPr>
          <p:cNvPr id="15" name="Group 14"/>
          <p:cNvGrpSpPr/>
          <p:nvPr userDrawn="1"/>
        </p:nvGrpSpPr>
        <p:grpSpPr>
          <a:xfrm>
            <a:off x="404278" y="4700069"/>
            <a:ext cx="1832359" cy="207749"/>
            <a:chOff x="1021995" y="9934119"/>
            <a:chExt cx="3902990" cy="443197"/>
          </a:xfrm>
        </p:grpSpPr>
        <p:sp>
          <p:nvSpPr>
            <p:cNvPr id="16" name="Freeform 62"/>
            <p:cNvSpPr>
              <a:spLocks noEditPoints="1"/>
            </p:cNvSpPr>
            <p:nvPr/>
          </p:nvSpPr>
          <p:spPr bwMode="auto">
            <a:xfrm>
              <a:off x="1021995" y="10010675"/>
              <a:ext cx="219920" cy="216220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l"/>
              <a:endParaRPr lang="en-US" sz="750" dirty="0">
                <a:solidFill>
                  <a:schemeClr val="bg1">
                    <a:alpha val="30000"/>
                  </a:schemeClr>
                </a:solidFill>
                <a:latin typeface="Geomanist Regular" panose="02000503000000020004" pitchFamily="50" charset="0"/>
                <a:ea typeface="Roboto Condensed" panose="02000000000000000000" pitchFamily="2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01975" y="9934119"/>
              <a:ext cx="3623010" cy="4431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141" dirty="0">
                  <a:solidFill>
                    <a:schemeClr val="bg1">
                      <a:alpha val="30000"/>
                    </a:schemeClr>
                  </a:solidFill>
                  <a:latin typeface="Geomanist Regular" panose="02000503000000020004" pitchFamily="50" charset="0"/>
                  <a:ea typeface="Roboto Condensed" panose="02000000000000000000" pitchFamily="2" charset="0"/>
                  <a:cs typeface="Segoe UI" panose="020B0502040204020203" pitchFamily="34" charset="0"/>
                </a:rPr>
                <a:t>GROOVY2017.ALL RIGHTS</a:t>
              </a:r>
              <a:endParaRPr lang="id-ID" sz="750" spc="141" dirty="0">
                <a:solidFill>
                  <a:schemeClr val="bg1">
                    <a:alpha val="30000"/>
                  </a:schemeClr>
                </a:solidFill>
                <a:latin typeface="Geomanist Regular" panose="02000503000000020004" pitchFamily="50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" name="Oval 17"/>
          <p:cNvSpPr/>
          <p:nvPr userDrawn="1"/>
        </p:nvSpPr>
        <p:spPr>
          <a:xfrm>
            <a:off x="8814797" y="-328694"/>
            <a:ext cx="658406" cy="657388"/>
          </a:xfrm>
          <a:prstGeom prst="ellipse">
            <a:avLst/>
          </a:prstGeom>
          <a:solidFill>
            <a:schemeClr val="bg1">
              <a:lumMod val="9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19" name="Diamond 18"/>
          <p:cNvSpPr/>
          <p:nvPr userDrawn="1"/>
        </p:nvSpPr>
        <p:spPr>
          <a:xfrm>
            <a:off x="3926526" y="4104618"/>
            <a:ext cx="153163" cy="152926"/>
          </a:xfrm>
          <a:prstGeom prst="diamond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20" name="Oval 19"/>
          <p:cNvSpPr/>
          <p:nvPr userDrawn="1"/>
        </p:nvSpPr>
        <p:spPr>
          <a:xfrm>
            <a:off x="-242554" y="191388"/>
            <a:ext cx="409468" cy="408835"/>
          </a:xfrm>
          <a:prstGeom prst="ellipse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21" name="Freeform: Shape 20"/>
          <p:cNvSpPr/>
          <p:nvPr userDrawn="1"/>
        </p:nvSpPr>
        <p:spPr>
          <a:xfrm flipV="1">
            <a:off x="8044155" y="3709835"/>
            <a:ext cx="245650" cy="24527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22" name="Freeform: Shape 21"/>
          <p:cNvSpPr/>
          <p:nvPr userDrawn="1"/>
        </p:nvSpPr>
        <p:spPr>
          <a:xfrm flipV="1">
            <a:off x="6071249" y="63426"/>
            <a:ext cx="92487" cy="92344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23" name="Freeform: Shape 22"/>
          <p:cNvSpPr/>
          <p:nvPr userDrawn="1"/>
        </p:nvSpPr>
        <p:spPr>
          <a:xfrm>
            <a:off x="8934982" y="1495591"/>
            <a:ext cx="452028" cy="451329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24" name="Isosceles Triangle 23"/>
          <p:cNvSpPr/>
          <p:nvPr userDrawn="1"/>
        </p:nvSpPr>
        <p:spPr>
          <a:xfrm rot="19384964">
            <a:off x="5524987" y="5017568"/>
            <a:ext cx="171408" cy="147537"/>
          </a:xfrm>
          <a:prstGeom prst="triangle">
            <a:avLst/>
          </a:prstGeom>
          <a:solidFill>
            <a:schemeClr val="bg1">
              <a:lumMod val="9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25" name="Isosceles Triangle 24"/>
          <p:cNvSpPr/>
          <p:nvPr userDrawn="1"/>
        </p:nvSpPr>
        <p:spPr>
          <a:xfrm rot="19384964">
            <a:off x="926671" y="1547329"/>
            <a:ext cx="242258" cy="208520"/>
          </a:xfrm>
          <a:prstGeom prst="triangle">
            <a:avLst/>
          </a:prstGeom>
          <a:solidFill>
            <a:schemeClr val="bg1">
              <a:lumMod val="95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26" name="Freeform: Shape 25"/>
          <p:cNvSpPr/>
          <p:nvPr userDrawn="1"/>
        </p:nvSpPr>
        <p:spPr>
          <a:xfrm>
            <a:off x="2252695" y="701898"/>
            <a:ext cx="193466" cy="193167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</p:spTree>
  </p:cSld>
  <p:clrMapOvr>
    <a:masterClrMapping/>
  </p:clrMapOvr>
  <p:transition spd="med" advTm="5000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369796" y="4445226"/>
            <a:ext cx="1715966" cy="117080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/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6314273" y="1225153"/>
            <a:ext cx="1556023" cy="2739628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innerShdw blurRad="127000">
              <a:schemeClr val="tx1">
                <a:lumMod val="75000"/>
                <a:lumOff val="25000"/>
              </a:schemeClr>
            </a:inn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 advTm="5000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48539" y="169194"/>
            <a:ext cx="1016737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7" name="Rectangle 6"/>
          <p:cNvSpPr/>
          <p:nvPr userDrawn="1"/>
        </p:nvSpPr>
        <p:spPr>
          <a:xfrm>
            <a:off x="886274" y="0"/>
            <a:ext cx="3686026" cy="257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8" name="Rectangle 7"/>
          <p:cNvSpPr/>
          <p:nvPr userDrawn="1"/>
        </p:nvSpPr>
        <p:spPr>
          <a:xfrm>
            <a:off x="4572304" y="2571750"/>
            <a:ext cx="3685425" cy="2571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419212" y="3158807"/>
            <a:ext cx="1991607" cy="3969397"/>
            <a:chOff x="1264256" y="645824"/>
            <a:chExt cx="2821047" cy="5631230"/>
          </a:xfrm>
        </p:grpSpPr>
        <p:grpSp>
          <p:nvGrpSpPr>
            <p:cNvPr id="10" name="Группа 84"/>
            <p:cNvGrpSpPr/>
            <p:nvPr/>
          </p:nvGrpSpPr>
          <p:grpSpPr>
            <a:xfrm>
              <a:off x="1264256" y="645824"/>
              <a:ext cx="2821047" cy="5631230"/>
              <a:chOff x="3421706" y="1143000"/>
              <a:chExt cx="2530932" cy="5052117"/>
            </a:xfrm>
          </p:grpSpPr>
          <p:sp>
            <p:nvSpPr>
              <p:cNvPr id="12" name="Скругленный прямоугольник 85"/>
              <p:cNvSpPr/>
              <p:nvPr userDrawn="1"/>
            </p:nvSpPr>
            <p:spPr>
              <a:xfrm>
                <a:off x="5772337" y="2057401"/>
                <a:ext cx="180301" cy="487680"/>
              </a:xfrm>
              <a:prstGeom prst="roundRect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5"/>
              </a:p>
            </p:txBody>
          </p:sp>
          <p:sp>
            <p:nvSpPr>
              <p:cNvPr id="13" name="Скругленный прямоугольник 86"/>
              <p:cNvSpPr/>
              <p:nvPr userDrawn="1"/>
            </p:nvSpPr>
            <p:spPr>
              <a:xfrm>
                <a:off x="3421706" y="1971500"/>
                <a:ext cx="180301" cy="276137"/>
              </a:xfrm>
              <a:prstGeom prst="roundRect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5"/>
              </a:p>
            </p:txBody>
          </p:sp>
          <p:sp>
            <p:nvSpPr>
              <p:cNvPr id="14" name="Скругленный прямоугольник 87"/>
              <p:cNvSpPr/>
              <p:nvPr userDrawn="1"/>
            </p:nvSpPr>
            <p:spPr>
              <a:xfrm>
                <a:off x="3421706" y="2530199"/>
                <a:ext cx="180301" cy="276137"/>
              </a:xfrm>
              <a:prstGeom prst="roundRect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5"/>
              </a:p>
            </p:txBody>
          </p:sp>
          <p:sp>
            <p:nvSpPr>
              <p:cNvPr id="15" name="Скругленный прямоугольник 88"/>
              <p:cNvSpPr/>
              <p:nvPr userDrawn="1"/>
            </p:nvSpPr>
            <p:spPr>
              <a:xfrm>
                <a:off x="3421706" y="3041744"/>
                <a:ext cx="180301" cy="276137"/>
              </a:xfrm>
              <a:prstGeom prst="roundRect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5"/>
              </a:p>
            </p:txBody>
          </p:sp>
          <p:sp>
            <p:nvSpPr>
              <p:cNvPr id="16" name="Скругленный прямоугольник 89"/>
              <p:cNvSpPr/>
              <p:nvPr userDrawn="1"/>
            </p:nvSpPr>
            <p:spPr>
              <a:xfrm>
                <a:off x="3453659" y="1143000"/>
                <a:ext cx="2465281" cy="5052117"/>
              </a:xfrm>
              <a:prstGeom prst="roundRect">
                <a:avLst/>
              </a:prstGeom>
              <a:solidFill>
                <a:srgbClr val="FFFFFF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5" dirty="0"/>
              </a:p>
            </p:txBody>
          </p:sp>
          <p:sp>
            <p:nvSpPr>
              <p:cNvPr id="17" name="Овал 90"/>
              <p:cNvSpPr/>
              <p:nvPr userDrawn="1"/>
            </p:nvSpPr>
            <p:spPr>
              <a:xfrm>
                <a:off x="4481234" y="5699769"/>
                <a:ext cx="410131" cy="406782"/>
              </a:xfrm>
              <a:prstGeom prst="ellipse">
                <a:avLst/>
              </a:prstGeom>
              <a:noFill/>
              <a:ln w="15875">
                <a:gradFill flip="none" rotWithShape="1">
                  <a:gsLst>
                    <a:gs pos="32000">
                      <a:schemeClr val="tx1">
                        <a:lumMod val="65000"/>
                        <a:lumOff val="35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5"/>
              </a:p>
            </p:txBody>
          </p:sp>
          <p:sp>
            <p:nvSpPr>
              <p:cNvPr id="18" name="Скругленный прямоугольник 91"/>
              <p:cNvSpPr/>
              <p:nvPr userDrawn="1"/>
            </p:nvSpPr>
            <p:spPr>
              <a:xfrm>
                <a:off x="4372270" y="1457767"/>
                <a:ext cx="628058" cy="45719"/>
              </a:xfrm>
              <a:prstGeom prst="roundRect">
                <a:avLst/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5"/>
              </a:p>
            </p:txBody>
          </p:sp>
          <p:sp>
            <p:nvSpPr>
              <p:cNvPr id="19" name="Овал 92"/>
              <p:cNvSpPr/>
              <p:nvPr userDrawn="1"/>
            </p:nvSpPr>
            <p:spPr>
              <a:xfrm flipH="1">
                <a:off x="4159907" y="1451578"/>
                <a:ext cx="59518" cy="58098"/>
              </a:xfrm>
              <a:prstGeom prst="ellipse">
                <a:avLst/>
              </a:prstGeom>
              <a:solidFill>
                <a:schemeClr val="tx1">
                  <a:alpha val="2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5"/>
              </a:p>
            </p:txBody>
          </p:sp>
          <p:sp>
            <p:nvSpPr>
              <p:cNvPr id="20" name="Овал 93"/>
              <p:cNvSpPr/>
              <p:nvPr userDrawn="1"/>
            </p:nvSpPr>
            <p:spPr>
              <a:xfrm flipH="1">
                <a:off x="4656540" y="1271335"/>
                <a:ext cx="59518" cy="58098"/>
              </a:xfrm>
              <a:prstGeom prst="ellipse">
                <a:avLst/>
              </a:prstGeom>
              <a:solidFill>
                <a:schemeClr val="tx1">
                  <a:alpha val="2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5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509657" y="1204476"/>
              <a:ext cx="2330245" cy="42819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845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1733484" y="587056"/>
            <a:ext cx="1991607" cy="3969397"/>
            <a:chOff x="1264256" y="645824"/>
            <a:chExt cx="2821047" cy="5631230"/>
          </a:xfrm>
        </p:grpSpPr>
        <p:grpSp>
          <p:nvGrpSpPr>
            <p:cNvPr id="22" name="Группа 84"/>
            <p:cNvGrpSpPr/>
            <p:nvPr/>
          </p:nvGrpSpPr>
          <p:grpSpPr>
            <a:xfrm>
              <a:off x="1264256" y="645824"/>
              <a:ext cx="2821047" cy="5631230"/>
              <a:chOff x="3421706" y="1143000"/>
              <a:chExt cx="2530932" cy="5052117"/>
            </a:xfrm>
          </p:grpSpPr>
          <p:sp>
            <p:nvSpPr>
              <p:cNvPr id="24" name="Скругленный прямоугольник 85"/>
              <p:cNvSpPr/>
              <p:nvPr userDrawn="1"/>
            </p:nvSpPr>
            <p:spPr>
              <a:xfrm>
                <a:off x="5772337" y="2057401"/>
                <a:ext cx="180301" cy="487680"/>
              </a:xfrm>
              <a:prstGeom prst="roundRect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5"/>
              </a:p>
            </p:txBody>
          </p:sp>
          <p:sp>
            <p:nvSpPr>
              <p:cNvPr id="25" name="Скругленный прямоугольник 86"/>
              <p:cNvSpPr/>
              <p:nvPr userDrawn="1"/>
            </p:nvSpPr>
            <p:spPr>
              <a:xfrm>
                <a:off x="3421706" y="1971500"/>
                <a:ext cx="180301" cy="276137"/>
              </a:xfrm>
              <a:prstGeom prst="roundRect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5"/>
              </a:p>
            </p:txBody>
          </p:sp>
          <p:sp>
            <p:nvSpPr>
              <p:cNvPr id="26" name="Скругленный прямоугольник 87"/>
              <p:cNvSpPr/>
              <p:nvPr userDrawn="1"/>
            </p:nvSpPr>
            <p:spPr>
              <a:xfrm>
                <a:off x="3421706" y="2530199"/>
                <a:ext cx="180301" cy="276137"/>
              </a:xfrm>
              <a:prstGeom prst="roundRect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5"/>
              </a:p>
            </p:txBody>
          </p:sp>
          <p:sp>
            <p:nvSpPr>
              <p:cNvPr id="27" name="Скругленный прямоугольник 88"/>
              <p:cNvSpPr/>
              <p:nvPr userDrawn="1"/>
            </p:nvSpPr>
            <p:spPr>
              <a:xfrm>
                <a:off x="3421706" y="3041744"/>
                <a:ext cx="180301" cy="276137"/>
              </a:xfrm>
              <a:prstGeom prst="roundRect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5"/>
              </a:p>
            </p:txBody>
          </p:sp>
          <p:sp>
            <p:nvSpPr>
              <p:cNvPr id="28" name="Скругленный прямоугольник 89"/>
              <p:cNvSpPr/>
              <p:nvPr userDrawn="1"/>
            </p:nvSpPr>
            <p:spPr>
              <a:xfrm>
                <a:off x="3453659" y="1143000"/>
                <a:ext cx="2465281" cy="5052117"/>
              </a:xfrm>
              <a:prstGeom prst="roundRect">
                <a:avLst/>
              </a:prstGeom>
              <a:solidFill>
                <a:srgbClr val="FFFFFF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5" dirty="0"/>
              </a:p>
            </p:txBody>
          </p:sp>
          <p:sp>
            <p:nvSpPr>
              <p:cNvPr id="29" name="Овал 90"/>
              <p:cNvSpPr/>
              <p:nvPr userDrawn="1"/>
            </p:nvSpPr>
            <p:spPr>
              <a:xfrm>
                <a:off x="4481234" y="5699769"/>
                <a:ext cx="410131" cy="406782"/>
              </a:xfrm>
              <a:prstGeom prst="ellipse">
                <a:avLst/>
              </a:prstGeom>
              <a:noFill/>
              <a:ln w="15875">
                <a:gradFill flip="none" rotWithShape="1">
                  <a:gsLst>
                    <a:gs pos="32000">
                      <a:schemeClr val="tx1">
                        <a:lumMod val="65000"/>
                        <a:lumOff val="35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5"/>
              </a:p>
            </p:txBody>
          </p:sp>
          <p:sp>
            <p:nvSpPr>
              <p:cNvPr id="30" name="Скругленный прямоугольник 91"/>
              <p:cNvSpPr/>
              <p:nvPr userDrawn="1"/>
            </p:nvSpPr>
            <p:spPr>
              <a:xfrm>
                <a:off x="4372270" y="1457767"/>
                <a:ext cx="628058" cy="45719"/>
              </a:xfrm>
              <a:prstGeom prst="roundRect">
                <a:avLst/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5"/>
              </a:p>
            </p:txBody>
          </p:sp>
          <p:sp>
            <p:nvSpPr>
              <p:cNvPr id="31" name="Овал 92"/>
              <p:cNvSpPr/>
              <p:nvPr userDrawn="1"/>
            </p:nvSpPr>
            <p:spPr>
              <a:xfrm flipH="1">
                <a:off x="4159907" y="1451578"/>
                <a:ext cx="59518" cy="58098"/>
              </a:xfrm>
              <a:prstGeom prst="ellipse">
                <a:avLst/>
              </a:prstGeom>
              <a:solidFill>
                <a:schemeClr val="tx1">
                  <a:alpha val="2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5"/>
              </a:p>
            </p:txBody>
          </p:sp>
          <p:sp>
            <p:nvSpPr>
              <p:cNvPr id="32" name="Овал 93"/>
              <p:cNvSpPr/>
              <p:nvPr userDrawn="1"/>
            </p:nvSpPr>
            <p:spPr>
              <a:xfrm flipH="1">
                <a:off x="4656540" y="1271335"/>
                <a:ext cx="59518" cy="58098"/>
              </a:xfrm>
              <a:prstGeom prst="ellipse">
                <a:avLst/>
              </a:prstGeom>
              <a:solidFill>
                <a:schemeClr val="tx1">
                  <a:alpha val="2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5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1509657" y="1204476"/>
              <a:ext cx="2330245" cy="42819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845"/>
            </a:p>
          </p:txBody>
        </p:sp>
      </p:grpSp>
      <p:sp>
        <p:nvSpPr>
          <p:cNvPr id="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901137" y="985705"/>
            <a:ext cx="1655558" cy="3013422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5599925" y="3561615"/>
            <a:ext cx="1655558" cy="3013422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4555231" y="851611"/>
            <a:ext cx="4588769" cy="3440280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" y="851611"/>
            <a:ext cx="4588769" cy="3440280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474061" y="0"/>
            <a:ext cx="2474059" cy="5143500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73461" y="1598781"/>
            <a:ext cx="2089958" cy="2086727"/>
          </a:xfrm>
          <a:custGeom>
            <a:avLst/>
            <a:gdLst>
              <a:gd name="connsiteX0" fmla="*/ 2225842 w 4451684"/>
              <a:gd name="connsiteY0" fmla="*/ 0 h 4451684"/>
              <a:gd name="connsiteX1" fmla="*/ 4451684 w 4451684"/>
              <a:gd name="connsiteY1" fmla="*/ 2225842 h 4451684"/>
              <a:gd name="connsiteX2" fmla="*/ 2225842 w 4451684"/>
              <a:gd name="connsiteY2" fmla="*/ 4451684 h 4451684"/>
              <a:gd name="connsiteX3" fmla="*/ 0 w 4451684"/>
              <a:gd name="connsiteY3" fmla="*/ 2225842 h 4451684"/>
              <a:gd name="connsiteX4" fmla="*/ 2225842 w 4451684"/>
              <a:gd name="connsiteY4" fmla="*/ 0 h 445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1684" h="4451684">
                <a:moveTo>
                  <a:pt x="2225842" y="0"/>
                </a:moveTo>
                <a:cubicBezTo>
                  <a:pt x="3455141" y="0"/>
                  <a:pt x="4451684" y="996543"/>
                  <a:pt x="4451684" y="2225842"/>
                </a:cubicBezTo>
                <a:cubicBezTo>
                  <a:pt x="4451684" y="3455141"/>
                  <a:pt x="3455141" y="4451684"/>
                  <a:pt x="2225842" y="4451684"/>
                </a:cubicBezTo>
                <a:cubicBezTo>
                  <a:pt x="996543" y="4451684"/>
                  <a:pt x="0" y="3455141"/>
                  <a:pt x="0" y="2225842"/>
                </a:cubicBezTo>
                <a:cubicBezTo>
                  <a:pt x="0" y="996543"/>
                  <a:pt x="996543" y="0"/>
                  <a:pt x="22258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213836" y="1245497"/>
            <a:ext cx="446955" cy="446264"/>
          </a:xfrm>
          <a:custGeom>
            <a:avLst/>
            <a:gdLst>
              <a:gd name="connsiteX0" fmla="*/ 2225842 w 4451684"/>
              <a:gd name="connsiteY0" fmla="*/ 0 h 4451684"/>
              <a:gd name="connsiteX1" fmla="*/ 4451684 w 4451684"/>
              <a:gd name="connsiteY1" fmla="*/ 2225842 h 4451684"/>
              <a:gd name="connsiteX2" fmla="*/ 2225842 w 4451684"/>
              <a:gd name="connsiteY2" fmla="*/ 4451684 h 4451684"/>
              <a:gd name="connsiteX3" fmla="*/ 0 w 4451684"/>
              <a:gd name="connsiteY3" fmla="*/ 2225842 h 4451684"/>
              <a:gd name="connsiteX4" fmla="*/ 2225842 w 4451684"/>
              <a:gd name="connsiteY4" fmla="*/ 0 h 445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1684" h="4451684">
                <a:moveTo>
                  <a:pt x="2225842" y="0"/>
                </a:moveTo>
                <a:cubicBezTo>
                  <a:pt x="3455141" y="0"/>
                  <a:pt x="4451684" y="996543"/>
                  <a:pt x="4451684" y="2225842"/>
                </a:cubicBezTo>
                <a:cubicBezTo>
                  <a:pt x="4451684" y="3455141"/>
                  <a:pt x="3455141" y="4451684"/>
                  <a:pt x="2225842" y="4451684"/>
                </a:cubicBezTo>
                <a:cubicBezTo>
                  <a:pt x="996543" y="4451684"/>
                  <a:pt x="0" y="3455141"/>
                  <a:pt x="0" y="2225842"/>
                </a:cubicBezTo>
                <a:cubicBezTo>
                  <a:pt x="0" y="996543"/>
                  <a:pt x="996543" y="0"/>
                  <a:pt x="22258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51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213836" y="1980911"/>
            <a:ext cx="446955" cy="446264"/>
          </a:xfrm>
          <a:custGeom>
            <a:avLst/>
            <a:gdLst>
              <a:gd name="connsiteX0" fmla="*/ 2225842 w 4451684"/>
              <a:gd name="connsiteY0" fmla="*/ 0 h 4451684"/>
              <a:gd name="connsiteX1" fmla="*/ 4451684 w 4451684"/>
              <a:gd name="connsiteY1" fmla="*/ 2225842 h 4451684"/>
              <a:gd name="connsiteX2" fmla="*/ 2225842 w 4451684"/>
              <a:gd name="connsiteY2" fmla="*/ 4451684 h 4451684"/>
              <a:gd name="connsiteX3" fmla="*/ 0 w 4451684"/>
              <a:gd name="connsiteY3" fmla="*/ 2225842 h 4451684"/>
              <a:gd name="connsiteX4" fmla="*/ 2225842 w 4451684"/>
              <a:gd name="connsiteY4" fmla="*/ 0 h 445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1684" h="4451684">
                <a:moveTo>
                  <a:pt x="2225842" y="0"/>
                </a:moveTo>
                <a:cubicBezTo>
                  <a:pt x="3455141" y="0"/>
                  <a:pt x="4451684" y="996543"/>
                  <a:pt x="4451684" y="2225842"/>
                </a:cubicBezTo>
                <a:cubicBezTo>
                  <a:pt x="4451684" y="3455141"/>
                  <a:pt x="3455141" y="4451684"/>
                  <a:pt x="2225842" y="4451684"/>
                </a:cubicBezTo>
                <a:cubicBezTo>
                  <a:pt x="996543" y="4451684"/>
                  <a:pt x="0" y="3455141"/>
                  <a:pt x="0" y="2225842"/>
                </a:cubicBezTo>
                <a:cubicBezTo>
                  <a:pt x="0" y="996543"/>
                  <a:pt x="996543" y="0"/>
                  <a:pt x="22258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51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213836" y="2716325"/>
            <a:ext cx="446955" cy="446264"/>
          </a:xfrm>
          <a:custGeom>
            <a:avLst/>
            <a:gdLst>
              <a:gd name="connsiteX0" fmla="*/ 2225842 w 4451684"/>
              <a:gd name="connsiteY0" fmla="*/ 0 h 4451684"/>
              <a:gd name="connsiteX1" fmla="*/ 4451684 w 4451684"/>
              <a:gd name="connsiteY1" fmla="*/ 2225842 h 4451684"/>
              <a:gd name="connsiteX2" fmla="*/ 2225842 w 4451684"/>
              <a:gd name="connsiteY2" fmla="*/ 4451684 h 4451684"/>
              <a:gd name="connsiteX3" fmla="*/ 0 w 4451684"/>
              <a:gd name="connsiteY3" fmla="*/ 2225842 h 4451684"/>
              <a:gd name="connsiteX4" fmla="*/ 2225842 w 4451684"/>
              <a:gd name="connsiteY4" fmla="*/ 0 h 445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1684" h="4451684">
                <a:moveTo>
                  <a:pt x="2225842" y="0"/>
                </a:moveTo>
                <a:cubicBezTo>
                  <a:pt x="3455141" y="0"/>
                  <a:pt x="4451684" y="996543"/>
                  <a:pt x="4451684" y="2225842"/>
                </a:cubicBezTo>
                <a:cubicBezTo>
                  <a:pt x="4451684" y="3455141"/>
                  <a:pt x="3455141" y="4451684"/>
                  <a:pt x="2225842" y="4451684"/>
                </a:cubicBezTo>
                <a:cubicBezTo>
                  <a:pt x="996543" y="4451684"/>
                  <a:pt x="0" y="3455141"/>
                  <a:pt x="0" y="2225842"/>
                </a:cubicBezTo>
                <a:cubicBezTo>
                  <a:pt x="0" y="996543"/>
                  <a:pt x="996543" y="0"/>
                  <a:pt x="22258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51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213836" y="3451738"/>
            <a:ext cx="446955" cy="446264"/>
          </a:xfrm>
          <a:custGeom>
            <a:avLst/>
            <a:gdLst>
              <a:gd name="connsiteX0" fmla="*/ 2225842 w 4451684"/>
              <a:gd name="connsiteY0" fmla="*/ 0 h 4451684"/>
              <a:gd name="connsiteX1" fmla="*/ 4451684 w 4451684"/>
              <a:gd name="connsiteY1" fmla="*/ 2225842 h 4451684"/>
              <a:gd name="connsiteX2" fmla="*/ 2225842 w 4451684"/>
              <a:gd name="connsiteY2" fmla="*/ 4451684 h 4451684"/>
              <a:gd name="connsiteX3" fmla="*/ 0 w 4451684"/>
              <a:gd name="connsiteY3" fmla="*/ 2225842 h 4451684"/>
              <a:gd name="connsiteX4" fmla="*/ 2225842 w 4451684"/>
              <a:gd name="connsiteY4" fmla="*/ 0 h 445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1684" h="4451684">
                <a:moveTo>
                  <a:pt x="2225842" y="0"/>
                </a:moveTo>
                <a:cubicBezTo>
                  <a:pt x="3455141" y="0"/>
                  <a:pt x="4451684" y="996543"/>
                  <a:pt x="4451684" y="2225842"/>
                </a:cubicBezTo>
                <a:cubicBezTo>
                  <a:pt x="4451684" y="3455141"/>
                  <a:pt x="3455141" y="4451684"/>
                  <a:pt x="2225842" y="4451684"/>
                </a:cubicBezTo>
                <a:cubicBezTo>
                  <a:pt x="996543" y="4451684"/>
                  <a:pt x="0" y="3455141"/>
                  <a:pt x="0" y="2225842"/>
                </a:cubicBezTo>
                <a:cubicBezTo>
                  <a:pt x="0" y="996543"/>
                  <a:pt x="996543" y="0"/>
                  <a:pt x="22258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51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781711" y="2521153"/>
            <a:ext cx="1045343" cy="1440105"/>
          </a:xfrm>
          <a:custGeom>
            <a:avLst/>
            <a:gdLst>
              <a:gd name="connsiteX0" fmla="*/ 136825 w 1992496"/>
              <a:gd name="connsiteY0" fmla="*/ 0 h 2795541"/>
              <a:gd name="connsiteX1" fmla="*/ 1992496 w 1992496"/>
              <a:gd name="connsiteY1" fmla="*/ 0 h 2795541"/>
              <a:gd name="connsiteX2" fmla="*/ 1992496 w 1992496"/>
              <a:gd name="connsiteY2" fmla="*/ 2795541 h 2795541"/>
              <a:gd name="connsiteX3" fmla="*/ 136825 w 1992496"/>
              <a:gd name="connsiteY3" fmla="*/ 2795541 h 2795541"/>
              <a:gd name="connsiteX4" fmla="*/ 0 w 1992496"/>
              <a:gd name="connsiteY4" fmla="*/ 2658716 h 2795541"/>
              <a:gd name="connsiteX5" fmla="*/ 0 w 1992496"/>
              <a:gd name="connsiteY5" fmla="*/ 136825 h 2795541"/>
              <a:gd name="connsiteX6" fmla="*/ 136825 w 1992496"/>
              <a:gd name="connsiteY6" fmla="*/ 0 h 2795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92496" h="2795541">
                <a:moveTo>
                  <a:pt x="136825" y="0"/>
                </a:moveTo>
                <a:lnTo>
                  <a:pt x="1992496" y="0"/>
                </a:lnTo>
                <a:lnTo>
                  <a:pt x="1992496" y="2795541"/>
                </a:lnTo>
                <a:lnTo>
                  <a:pt x="136825" y="2795541"/>
                </a:lnTo>
                <a:cubicBezTo>
                  <a:pt x="61259" y="2795541"/>
                  <a:pt x="0" y="2734282"/>
                  <a:pt x="0" y="2658716"/>
                </a:cubicBezTo>
                <a:lnTo>
                  <a:pt x="0" y="136825"/>
                </a:lnTo>
                <a:cubicBezTo>
                  <a:pt x="0" y="61259"/>
                  <a:pt x="61259" y="0"/>
                  <a:pt x="1368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517427" y="1421230"/>
            <a:ext cx="2109151" cy="1308434"/>
          </a:xfrm>
          <a:custGeom>
            <a:avLst/>
            <a:gdLst>
              <a:gd name="connsiteX0" fmla="*/ 102637 w 4492565"/>
              <a:gd name="connsiteY0" fmla="*/ 0 h 2791326"/>
              <a:gd name="connsiteX1" fmla="*/ 4389928 w 4492565"/>
              <a:gd name="connsiteY1" fmla="*/ 0 h 2791326"/>
              <a:gd name="connsiteX2" fmla="*/ 4492565 w 4492565"/>
              <a:gd name="connsiteY2" fmla="*/ 102637 h 2791326"/>
              <a:gd name="connsiteX3" fmla="*/ 4492565 w 4492565"/>
              <a:gd name="connsiteY3" fmla="*/ 2791326 h 2791326"/>
              <a:gd name="connsiteX4" fmla="*/ 0 w 4492565"/>
              <a:gd name="connsiteY4" fmla="*/ 2791326 h 2791326"/>
              <a:gd name="connsiteX5" fmla="*/ 0 w 4492565"/>
              <a:gd name="connsiteY5" fmla="*/ 102637 h 2791326"/>
              <a:gd name="connsiteX6" fmla="*/ 102637 w 4492565"/>
              <a:gd name="connsiteY6" fmla="*/ 0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2565" h="2791326">
                <a:moveTo>
                  <a:pt x="102637" y="0"/>
                </a:moveTo>
                <a:lnTo>
                  <a:pt x="4389928" y="0"/>
                </a:lnTo>
                <a:cubicBezTo>
                  <a:pt x="4446613" y="0"/>
                  <a:pt x="4492565" y="45952"/>
                  <a:pt x="4492565" y="102637"/>
                </a:cubicBezTo>
                <a:lnTo>
                  <a:pt x="4492565" y="2791326"/>
                </a:lnTo>
                <a:lnTo>
                  <a:pt x="0" y="2791326"/>
                </a:lnTo>
                <a:lnTo>
                  <a:pt x="0" y="102637"/>
                </a:lnTo>
                <a:cubicBezTo>
                  <a:pt x="0" y="45952"/>
                  <a:pt x="45952" y="0"/>
                  <a:pt x="10263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829357" y="1421230"/>
            <a:ext cx="2109151" cy="1308434"/>
          </a:xfrm>
          <a:custGeom>
            <a:avLst/>
            <a:gdLst>
              <a:gd name="connsiteX0" fmla="*/ 102637 w 4492565"/>
              <a:gd name="connsiteY0" fmla="*/ 0 h 2791326"/>
              <a:gd name="connsiteX1" fmla="*/ 4389928 w 4492565"/>
              <a:gd name="connsiteY1" fmla="*/ 0 h 2791326"/>
              <a:gd name="connsiteX2" fmla="*/ 4492565 w 4492565"/>
              <a:gd name="connsiteY2" fmla="*/ 102637 h 2791326"/>
              <a:gd name="connsiteX3" fmla="*/ 4492565 w 4492565"/>
              <a:gd name="connsiteY3" fmla="*/ 2791326 h 2791326"/>
              <a:gd name="connsiteX4" fmla="*/ 0 w 4492565"/>
              <a:gd name="connsiteY4" fmla="*/ 2791326 h 2791326"/>
              <a:gd name="connsiteX5" fmla="*/ 0 w 4492565"/>
              <a:gd name="connsiteY5" fmla="*/ 102637 h 2791326"/>
              <a:gd name="connsiteX6" fmla="*/ 102637 w 4492565"/>
              <a:gd name="connsiteY6" fmla="*/ 0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2565" h="2791326">
                <a:moveTo>
                  <a:pt x="102637" y="0"/>
                </a:moveTo>
                <a:lnTo>
                  <a:pt x="4389928" y="0"/>
                </a:lnTo>
                <a:cubicBezTo>
                  <a:pt x="4446613" y="0"/>
                  <a:pt x="4492565" y="45952"/>
                  <a:pt x="4492565" y="102637"/>
                </a:cubicBezTo>
                <a:lnTo>
                  <a:pt x="4492565" y="2791326"/>
                </a:lnTo>
                <a:lnTo>
                  <a:pt x="0" y="2791326"/>
                </a:lnTo>
                <a:lnTo>
                  <a:pt x="0" y="102637"/>
                </a:lnTo>
                <a:cubicBezTo>
                  <a:pt x="0" y="45952"/>
                  <a:pt x="45952" y="0"/>
                  <a:pt x="10263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806653" y="2018113"/>
            <a:ext cx="1332584" cy="1330523"/>
          </a:xfrm>
          <a:custGeom>
            <a:avLst/>
            <a:gdLst>
              <a:gd name="connsiteX0" fmla="*/ 2225842 w 4451684"/>
              <a:gd name="connsiteY0" fmla="*/ 0 h 4451684"/>
              <a:gd name="connsiteX1" fmla="*/ 4451684 w 4451684"/>
              <a:gd name="connsiteY1" fmla="*/ 2225842 h 4451684"/>
              <a:gd name="connsiteX2" fmla="*/ 2225842 w 4451684"/>
              <a:gd name="connsiteY2" fmla="*/ 4451684 h 4451684"/>
              <a:gd name="connsiteX3" fmla="*/ 0 w 4451684"/>
              <a:gd name="connsiteY3" fmla="*/ 2225842 h 4451684"/>
              <a:gd name="connsiteX4" fmla="*/ 2225842 w 4451684"/>
              <a:gd name="connsiteY4" fmla="*/ 0 h 445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1684" h="4451684">
                <a:moveTo>
                  <a:pt x="2225842" y="0"/>
                </a:moveTo>
                <a:cubicBezTo>
                  <a:pt x="3455141" y="0"/>
                  <a:pt x="4451684" y="996543"/>
                  <a:pt x="4451684" y="2225842"/>
                </a:cubicBezTo>
                <a:cubicBezTo>
                  <a:pt x="4451684" y="3455141"/>
                  <a:pt x="3455141" y="4451684"/>
                  <a:pt x="2225842" y="4451684"/>
                </a:cubicBezTo>
                <a:cubicBezTo>
                  <a:pt x="996543" y="4451684"/>
                  <a:pt x="0" y="3455141"/>
                  <a:pt x="0" y="2225842"/>
                </a:cubicBezTo>
                <a:cubicBezTo>
                  <a:pt x="0" y="996543"/>
                  <a:pt x="996543" y="0"/>
                  <a:pt x="2225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0325">
            <a:solidFill>
              <a:schemeClr val="bg1"/>
            </a:solidFill>
          </a:ln>
          <a:effectLst>
            <a:outerShdw blurRad="1270000" sx="90000" sy="90000" algn="ctr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7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7423229" y="1279858"/>
            <a:ext cx="683292" cy="682236"/>
          </a:xfrm>
          <a:custGeom>
            <a:avLst/>
            <a:gdLst>
              <a:gd name="connsiteX0" fmla="*/ 2225842 w 4451684"/>
              <a:gd name="connsiteY0" fmla="*/ 0 h 4451684"/>
              <a:gd name="connsiteX1" fmla="*/ 4451684 w 4451684"/>
              <a:gd name="connsiteY1" fmla="*/ 2225842 h 4451684"/>
              <a:gd name="connsiteX2" fmla="*/ 2225842 w 4451684"/>
              <a:gd name="connsiteY2" fmla="*/ 4451684 h 4451684"/>
              <a:gd name="connsiteX3" fmla="*/ 0 w 4451684"/>
              <a:gd name="connsiteY3" fmla="*/ 2225842 h 4451684"/>
              <a:gd name="connsiteX4" fmla="*/ 2225842 w 4451684"/>
              <a:gd name="connsiteY4" fmla="*/ 0 h 445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1684" h="4451684">
                <a:moveTo>
                  <a:pt x="2225842" y="0"/>
                </a:moveTo>
                <a:cubicBezTo>
                  <a:pt x="3455141" y="0"/>
                  <a:pt x="4451684" y="996543"/>
                  <a:pt x="4451684" y="2225842"/>
                </a:cubicBezTo>
                <a:cubicBezTo>
                  <a:pt x="4451684" y="3455141"/>
                  <a:pt x="3455141" y="4451684"/>
                  <a:pt x="2225842" y="4451684"/>
                </a:cubicBezTo>
                <a:cubicBezTo>
                  <a:pt x="996543" y="4451684"/>
                  <a:pt x="0" y="3455141"/>
                  <a:pt x="0" y="2225842"/>
                </a:cubicBezTo>
                <a:cubicBezTo>
                  <a:pt x="0" y="996543"/>
                  <a:pt x="996543" y="0"/>
                  <a:pt x="2225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0325">
            <a:solidFill>
              <a:schemeClr val="bg1"/>
            </a:solidFill>
          </a:ln>
          <a:effectLst>
            <a:outerShdw blurRad="1270000" sx="90000" sy="90000" algn="ctr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42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088887" y="695651"/>
            <a:ext cx="683292" cy="682236"/>
          </a:xfrm>
          <a:custGeom>
            <a:avLst/>
            <a:gdLst>
              <a:gd name="connsiteX0" fmla="*/ 2225842 w 4451684"/>
              <a:gd name="connsiteY0" fmla="*/ 0 h 4451684"/>
              <a:gd name="connsiteX1" fmla="*/ 4451684 w 4451684"/>
              <a:gd name="connsiteY1" fmla="*/ 2225842 h 4451684"/>
              <a:gd name="connsiteX2" fmla="*/ 2225842 w 4451684"/>
              <a:gd name="connsiteY2" fmla="*/ 4451684 h 4451684"/>
              <a:gd name="connsiteX3" fmla="*/ 0 w 4451684"/>
              <a:gd name="connsiteY3" fmla="*/ 2225842 h 4451684"/>
              <a:gd name="connsiteX4" fmla="*/ 2225842 w 4451684"/>
              <a:gd name="connsiteY4" fmla="*/ 0 h 445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1684" h="4451684">
                <a:moveTo>
                  <a:pt x="2225842" y="0"/>
                </a:moveTo>
                <a:cubicBezTo>
                  <a:pt x="3455141" y="0"/>
                  <a:pt x="4451684" y="996543"/>
                  <a:pt x="4451684" y="2225842"/>
                </a:cubicBezTo>
                <a:cubicBezTo>
                  <a:pt x="4451684" y="3455141"/>
                  <a:pt x="3455141" y="4451684"/>
                  <a:pt x="2225842" y="4451684"/>
                </a:cubicBezTo>
                <a:cubicBezTo>
                  <a:pt x="996543" y="4451684"/>
                  <a:pt x="0" y="3455141"/>
                  <a:pt x="0" y="2225842"/>
                </a:cubicBezTo>
                <a:cubicBezTo>
                  <a:pt x="0" y="996543"/>
                  <a:pt x="996543" y="0"/>
                  <a:pt x="2225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0325">
            <a:solidFill>
              <a:schemeClr val="bg1"/>
            </a:solidFill>
          </a:ln>
          <a:effectLst>
            <a:outerShdw blurRad="1270000" sx="90000" sy="90000" algn="ctr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42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811892" y="1413910"/>
            <a:ext cx="683292" cy="682236"/>
          </a:xfrm>
          <a:custGeom>
            <a:avLst/>
            <a:gdLst>
              <a:gd name="connsiteX0" fmla="*/ 2225842 w 4451684"/>
              <a:gd name="connsiteY0" fmla="*/ 0 h 4451684"/>
              <a:gd name="connsiteX1" fmla="*/ 4451684 w 4451684"/>
              <a:gd name="connsiteY1" fmla="*/ 2225842 h 4451684"/>
              <a:gd name="connsiteX2" fmla="*/ 2225842 w 4451684"/>
              <a:gd name="connsiteY2" fmla="*/ 4451684 h 4451684"/>
              <a:gd name="connsiteX3" fmla="*/ 0 w 4451684"/>
              <a:gd name="connsiteY3" fmla="*/ 2225842 h 4451684"/>
              <a:gd name="connsiteX4" fmla="*/ 2225842 w 4451684"/>
              <a:gd name="connsiteY4" fmla="*/ 0 h 445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1684" h="4451684">
                <a:moveTo>
                  <a:pt x="2225842" y="0"/>
                </a:moveTo>
                <a:cubicBezTo>
                  <a:pt x="3455141" y="0"/>
                  <a:pt x="4451684" y="996543"/>
                  <a:pt x="4451684" y="2225842"/>
                </a:cubicBezTo>
                <a:cubicBezTo>
                  <a:pt x="4451684" y="3455141"/>
                  <a:pt x="3455141" y="4451684"/>
                  <a:pt x="2225842" y="4451684"/>
                </a:cubicBezTo>
                <a:cubicBezTo>
                  <a:pt x="996543" y="4451684"/>
                  <a:pt x="0" y="3455141"/>
                  <a:pt x="0" y="2225842"/>
                </a:cubicBezTo>
                <a:cubicBezTo>
                  <a:pt x="0" y="996543"/>
                  <a:pt x="996543" y="0"/>
                  <a:pt x="2225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0325">
            <a:solidFill>
              <a:schemeClr val="bg1"/>
            </a:solidFill>
          </a:ln>
          <a:effectLst>
            <a:outerShdw blurRad="1270000" sx="90000" sy="90000" algn="ctr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42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5008360" y="3622091"/>
            <a:ext cx="683292" cy="682236"/>
          </a:xfrm>
          <a:custGeom>
            <a:avLst/>
            <a:gdLst>
              <a:gd name="connsiteX0" fmla="*/ 2225842 w 4451684"/>
              <a:gd name="connsiteY0" fmla="*/ 0 h 4451684"/>
              <a:gd name="connsiteX1" fmla="*/ 4451684 w 4451684"/>
              <a:gd name="connsiteY1" fmla="*/ 2225842 h 4451684"/>
              <a:gd name="connsiteX2" fmla="*/ 2225842 w 4451684"/>
              <a:gd name="connsiteY2" fmla="*/ 4451684 h 4451684"/>
              <a:gd name="connsiteX3" fmla="*/ 0 w 4451684"/>
              <a:gd name="connsiteY3" fmla="*/ 2225842 h 4451684"/>
              <a:gd name="connsiteX4" fmla="*/ 2225842 w 4451684"/>
              <a:gd name="connsiteY4" fmla="*/ 0 h 445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1684" h="4451684">
                <a:moveTo>
                  <a:pt x="2225842" y="0"/>
                </a:moveTo>
                <a:cubicBezTo>
                  <a:pt x="3455141" y="0"/>
                  <a:pt x="4451684" y="996543"/>
                  <a:pt x="4451684" y="2225842"/>
                </a:cubicBezTo>
                <a:cubicBezTo>
                  <a:pt x="4451684" y="3455141"/>
                  <a:pt x="3455141" y="4451684"/>
                  <a:pt x="2225842" y="4451684"/>
                </a:cubicBezTo>
                <a:cubicBezTo>
                  <a:pt x="996543" y="4451684"/>
                  <a:pt x="0" y="3455141"/>
                  <a:pt x="0" y="2225842"/>
                </a:cubicBezTo>
                <a:cubicBezTo>
                  <a:pt x="0" y="996543"/>
                  <a:pt x="996543" y="0"/>
                  <a:pt x="2225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0325">
            <a:solidFill>
              <a:schemeClr val="bg1"/>
            </a:solidFill>
          </a:ln>
          <a:effectLst>
            <a:outerShdw blurRad="1270000" sx="90000" sy="90000" algn="ctr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42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7423229" y="3584346"/>
            <a:ext cx="683292" cy="682236"/>
          </a:xfrm>
          <a:custGeom>
            <a:avLst/>
            <a:gdLst>
              <a:gd name="connsiteX0" fmla="*/ 2225842 w 4451684"/>
              <a:gd name="connsiteY0" fmla="*/ 0 h 4451684"/>
              <a:gd name="connsiteX1" fmla="*/ 4451684 w 4451684"/>
              <a:gd name="connsiteY1" fmla="*/ 2225842 h 4451684"/>
              <a:gd name="connsiteX2" fmla="*/ 2225842 w 4451684"/>
              <a:gd name="connsiteY2" fmla="*/ 4451684 h 4451684"/>
              <a:gd name="connsiteX3" fmla="*/ 0 w 4451684"/>
              <a:gd name="connsiteY3" fmla="*/ 2225842 h 4451684"/>
              <a:gd name="connsiteX4" fmla="*/ 2225842 w 4451684"/>
              <a:gd name="connsiteY4" fmla="*/ 0 h 445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1684" h="4451684">
                <a:moveTo>
                  <a:pt x="2225842" y="0"/>
                </a:moveTo>
                <a:cubicBezTo>
                  <a:pt x="3455141" y="0"/>
                  <a:pt x="4451684" y="996543"/>
                  <a:pt x="4451684" y="2225842"/>
                </a:cubicBezTo>
                <a:cubicBezTo>
                  <a:pt x="4451684" y="3455141"/>
                  <a:pt x="3455141" y="4451684"/>
                  <a:pt x="2225842" y="4451684"/>
                </a:cubicBezTo>
                <a:cubicBezTo>
                  <a:pt x="996543" y="4451684"/>
                  <a:pt x="0" y="3455141"/>
                  <a:pt x="0" y="2225842"/>
                </a:cubicBezTo>
                <a:cubicBezTo>
                  <a:pt x="0" y="996543"/>
                  <a:pt x="996543" y="0"/>
                  <a:pt x="2225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0325">
            <a:solidFill>
              <a:schemeClr val="bg1"/>
            </a:solidFill>
          </a:ln>
          <a:effectLst>
            <a:outerShdw blurRad="1270000" sx="90000" sy="90000" algn="ctr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42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0" y="1527667"/>
            <a:ext cx="9144000" cy="2604721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808653" y="608373"/>
            <a:ext cx="3448158" cy="4535130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noFill/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6858002" y="0"/>
            <a:ext cx="2286000" cy="5143500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203200" algn="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572002" y="0"/>
            <a:ext cx="2286000" cy="5143500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203200" algn="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2286002" y="0"/>
            <a:ext cx="2286000" cy="5143500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203200" algn="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" y="0"/>
            <a:ext cx="2286000" cy="5143500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203200" algn="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3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7" grpId="0" animBg="1"/>
      <p:bldP spid="6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 advTm="5000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829879" y="-1442142"/>
            <a:ext cx="3484244" cy="3478857"/>
          </a:xfrm>
          <a:custGeom>
            <a:avLst/>
            <a:gdLst>
              <a:gd name="connsiteX0" fmla="*/ 3710776 w 7421561"/>
              <a:gd name="connsiteY0" fmla="*/ 1035240 h 7421562"/>
              <a:gd name="connsiteX1" fmla="*/ 1035235 w 7421561"/>
              <a:gd name="connsiteY1" fmla="*/ 3710777 h 7421562"/>
              <a:gd name="connsiteX2" fmla="*/ 3710776 w 7421561"/>
              <a:gd name="connsiteY2" fmla="*/ 6386314 h 7421562"/>
              <a:gd name="connsiteX3" fmla="*/ 6386317 w 7421561"/>
              <a:gd name="connsiteY3" fmla="*/ 3710777 h 7421562"/>
              <a:gd name="connsiteX4" fmla="*/ 3710776 w 7421561"/>
              <a:gd name="connsiteY4" fmla="*/ 1035240 h 7421562"/>
              <a:gd name="connsiteX5" fmla="*/ 3710780 w 7421561"/>
              <a:gd name="connsiteY5" fmla="*/ 0 h 7421562"/>
              <a:gd name="connsiteX6" fmla="*/ 7421561 w 7421561"/>
              <a:gd name="connsiteY6" fmla="*/ 3710781 h 7421562"/>
              <a:gd name="connsiteX7" fmla="*/ 3710780 w 7421561"/>
              <a:gd name="connsiteY7" fmla="*/ 7421562 h 7421562"/>
              <a:gd name="connsiteX8" fmla="*/ 0 w 7421561"/>
              <a:gd name="connsiteY8" fmla="*/ 3710781 h 7421562"/>
              <a:gd name="connsiteX9" fmla="*/ 3710780 w 7421561"/>
              <a:gd name="connsiteY9" fmla="*/ 0 h 742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21561" h="7421562">
                <a:moveTo>
                  <a:pt x="3710776" y="1035240"/>
                </a:moveTo>
                <a:cubicBezTo>
                  <a:pt x="2233117" y="1035240"/>
                  <a:pt x="1035235" y="2233118"/>
                  <a:pt x="1035235" y="3710777"/>
                </a:cubicBezTo>
                <a:cubicBezTo>
                  <a:pt x="1035235" y="5188436"/>
                  <a:pt x="2233117" y="6386314"/>
                  <a:pt x="3710776" y="6386314"/>
                </a:cubicBezTo>
                <a:cubicBezTo>
                  <a:pt x="5188435" y="6386314"/>
                  <a:pt x="6386317" y="5188436"/>
                  <a:pt x="6386317" y="3710777"/>
                </a:cubicBezTo>
                <a:cubicBezTo>
                  <a:pt x="6386317" y="2233118"/>
                  <a:pt x="5188435" y="1035240"/>
                  <a:pt x="3710776" y="1035240"/>
                </a:cubicBezTo>
                <a:close/>
                <a:moveTo>
                  <a:pt x="3710780" y="0"/>
                </a:moveTo>
                <a:cubicBezTo>
                  <a:pt x="5760188" y="0"/>
                  <a:pt x="7421561" y="1661373"/>
                  <a:pt x="7421561" y="3710781"/>
                </a:cubicBezTo>
                <a:cubicBezTo>
                  <a:pt x="7421561" y="5760189"/>
                  <a:pt x="5760188" y="7421562"/>
                  <a:pt x="3710780" y="7421562"/>
                </a:cubicBezTo>
                <a:cubicBezTo>
                  <a:pt x="1661372" y="7421562"/>
                  <a:pt x="0" y="5760189"/>
                  <a:pt x="0" y="3710781"/>
                </a:cubicBezTo>
                <a:cubicBezTo>
                  <a:pt x="0" y="1661373"/>
                  <a:pt x="1661372" y="0"/>
                  <a:pt x="371078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760856" y="1027511"/>
            <a:ext cx="1622290" cy="1619782"/>
          </a:xfrm>
          <a:custGeom>
            <a:avLst/>
            <a:gdLst>
              <a:gd name="connsiteX0" fmla="*/ 2225842 w 4451684"/>
              <a:gd name="connsiteY0" fmla="*/ 0 h 4451684"/>
              <a:gd name="connsiteX1" fmla="*/ 4451684 w 4451684"/>
              <a:gd name="connsiteY1" fmla="*/ 2225842 h 4451684"/>
              <a:gd name="connsiteX2" fmla="*/ 2225842 w 4451684"/>
              <a:gd name="connsiteY2" fmla="*/ 4451684 h 4451684"/>
              <a:gd name="connsiteX3" fmla="*/ 0 w 4451684"/>
              <a:gd name="connsiteY3" fmla="*/ 2225842 h 4451684"/>
              <a:gd name="connsiteX4" fmla="*/ 2225842 w 4451684"/>
              <a:gd name="connsiteY4" fmla="*/ 0 h 445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1684" h="4451684">
                <a:moveTo>
                  <a:pt x="2225842" y="0"/>
                </a:moveTo>
                <a:cubicBezTo>
                  <a:pt x="3455141" y="0"/>
                  <a:pt x="4451684" y="996543"/>
                  <a:pt x="4451684" y="2225842"/>
                </a:cubicBezTo>
                <a:cubicBezTo>
                  <a:pt x="4451684" y="3455141"/>
                  <a:pt x="3455141" y="4451684"/>
                  <a:pt x="2225842" y="4451684"/>
                </a:cubicBezTo>
                <a:cubicBezTo>
                  <a:pt x="996543" y="4451684"/>
                  <a:pt x="0" y="3455141"/>
                  <a:pt x="0" y="2225842"/>
                </a:cubicBezTo>
                <a:cubicBezTo>
                  <a:pt x="0" y="996543"/>
                  <a:pt x="996543" y="0"/>
                  <a:pt x="2225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0325">
            <a:solidFill>
              <a:schemeClr val="bg1"/>
            </a:solidFill>
          </a:ln>
          <a:effectLst>
            <a:outerShdw blurRad="1270000" sx="90000" sy="90000" algn="ctr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7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00567" y="1801509"/>
            <a:ext cx="1542870" cy="1540483"/>
          </a:xfrm>
          <a:custGeom>
            <a:avLst/>
            <a:gdLst>
              <a:gd name="connsiteX0" fmla="*/ 1643183 w 3286366"/>
              <a:gd name="connsiteY0" fmla="*/ 0 h 3286364"/>
              <a:gd name="connsiteX1" fmla="*/ 3286366 w 3286366"/>
              <a:gd name="connsiteY1" fmla="*/ 1643182 h 3286364"/>
              <a:gd name="connsiteX2" fmla="*/ 1643183 w 3286366"/>
              <a:gd name="connsiteY2" fmla="*/ 3286364 h 3286364"/>
              <a:gd name="connsiteX3" fmla="*/ 0 w 3286366"/>
              <a:gd name="connsiteY3" fmla="*/ 1643182 h 3286364"/>
              <a:gd name="connsiteX4" fmla="*/ 1643183 w 3286366"/>
              <a:gd name="connsiteY4" fmla="*/ 0 h 328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6366" h="3286364">
                <a:moveTo>
                  <a:pt x="1643183" y="0"/>
                </a:moveTo>
                <a:cubicBezTo>
                  <a:pt x="2550688" y="0"/>
                  <a:pt x="3286366" y="735678"/>
                  <a:pt x="3286366" y="1643182"/>
                </a:cubicBezTo>
                <a:cubicBezTo>
                  <a:pt x="3286366" y="2550686"/>
                  <a:pt x="2550688" y="3286364"/>
                  <a:pt x="1643183" y="3286364"/>
                </a:cubicBezTo>
                <a:cubicBezTo>
                  <a:pt x="735678" y="3286364"/>
                  <a:pt x="0" y="2550686"/>
                  <a:pt x="0" y="1643182"/>
                </a:cubicBezTo>
                <a:cubicBezTo>
                  <a:pt x="0" y="735678"/>
                  <a:pt x="735678" y="0"/>
                  <a:pt x="164318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9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4609330" y="1"/>
            <a:ext cx="4534674" cy="5143500"/>
          </a:xfrm>
          <a:custGeom>
            <a:avLst/>
            <a:gdLst>
              <a:gd name="connsiteX0" fmla="*/ 1845239 w 9659013"/>
              <a:gd name="connsiteY0" fmla="*/ 0 h 10972799"/>
              <a:gd name="connsiteX1" fmla="*/ 9659009 w 9659013"/>
              <a:gd name="connsiteY1" fmla="*/ 0 h 10972799"/>
              <a:gd name="connsiteX2" fmla="*/ 9659013 w 9659013"/>
              <a:gd name="connsiteY2" fmla="*/ 0 h 10972799"/>
              <a:gd name="connsiteX3" fmla="*/ 9659013 w 9659013"/>
              <a:gd name="connsiteY3" fmla="*/ 10972799 h 10972799"/>
              <a:gd name="connsiteX4" fmla="*/ 9659009 w 9659013"/>
              <a:gd name="connsiteY4" fmla="*/ 10972799 h 10972799"/>
              <a:gd name="connsiteX5" fmla="*/ 1845238 w 9659013"/>
              <a:gd name="connsiteY5" fmla="*/ 10972799 h 10972799"/>
              <a:gd name="connsiteX6" fmla="*/ 1804479 w 9659013"/>
              <a:gd name="connsiteY6" fmla="*/ 10920932 h 10972799"/>
              <a:gd name="connsiteX7" fmla="*/ 0 w 9659013"/>
              <a:gd name="connsiteY7" fmla="*/ 5486402 h 10972799"/>
              <a:gd name="connsiteX8" fmla="*/ 1804478 w 9659013"/>
              <a:gd name="connsiteY8" fmla="*/ 51869 h 10972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59013" h="10972799">
                <a:moveTo>
                  <a:pt x="1845239" y="0"/>
                </a:moveTo>
                <a:lnTo>
                  <a:pt x="9659009" y="0"/>
                </a:lnTo>
                <a:lnTo>
                  <a:pt x="9659013" y="0"/>
                </a:lnTo>
                <a:lnTo>
                  <a:pt x="9659013" y="10972799"/>
                </a:lnTo>
                <a:lnTo>
                  <a:pt x="9659009" y="10972799"/>
                </a:lnTo>
                <a:lnTo>
                  <a:pt x="1845238" y="10972799"/>
                </a:lnTo>
                <a:lnTo>
                  <a:pt x="1804479" y="10920932"/>
                </a:lnTo>
                <a:cubicBezTo>
                  <a:pt x="671150" y="9405492"/>
                  <a:pt x="0" y="7524324"/>
                  <a:pt x="0" y="5486402"/>
                </a:cubicBezTo>
                <a:cubicBezTo>
                  <a:pt x="0" y="3448477"/>
                  <a:pt x="671150" y="1567309"/>
                  <a:pt x="1804478" y="5186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0">
            <a:solidFill>
              <a:schemeClr val="bg1"/>
            </a:solidFill>
          </a:ln>
          <a:effectLst>
            <a:outerShdw blurRad="1270000" dist="381000" dir="10800000" sx="95000" sy="95000" algn="r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Tm="5000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Tm="5000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Tm="5000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Tm="5000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Tm="5000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Tm="5000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Tm="5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 advTm="5000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Tm="5000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z="1800" smtClean="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z="1800" smtClean="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z="1800" smtClean="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z="1800" smtClean="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 advTm="5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Tm="5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 advTm="5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1" Type="http://schemas.openxmlformats.org/officeDocument/2006/relationships/theme" Target="../theme/theme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7" name="Freeform: Shape 6"/>
          <p:cNvSpPr/>
          <p:nvPr userDrawn="1"/>
        </p:nvSpPr>
        <p:spPr>
          <a:xfrm>
            <a:off x="-520860" y="3421222"/>
            <a:ext cx="823771" cy="822497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8" name="Oval 7"/>
          <p:cNvSpPr/>
          <p:nvPr userDrawn="1"/>
        </p:nvSpPr>
        <p:spPr>
          <a:xfrm>
            <a:off x="2252694" y="3328546"/>
            <a:ext cx="92819" cy="92676"/>
          </a:xfrm>
          <a:prstGeom prst="ellipse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9" name="Diamond 8"/>
          <p:cNvSpPr/>
          <p:nvPr userDrawn="1"/>
        </p:nvSpPr>
        <p:spPr>
          <a:xfrm>
            <a:off x="4331917" y="2298453"/>
            <a:ext cx="153163" cy="152926"/>
          </a:xfrm>
          <a:prstGeom prst="diamond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10" name="Oval 25"/>
          <p:cNvSpPr/>
          <p:nvPr userDrawn="1"/>
        </p:nvSpPr>
        <p:spPr>
          <a:xfrm>
            <a:off x="8814797" y="-328694"/>
            <a:ext cx="658406" cy="657388"/>
          </a:xfrm>
          <a:prstGeom prst="ellipse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11" name="Diamond 26"/>
          <p:cNvSpPr/>
          <p:nvPr userDrawn="1"/>
        </p:nvSpPr>
        <p:spPr>
          <a:xfrm>
            <a:off x="3926526" y="4104618"/>
            <a:ext cx="153163" cy="152926"/>
          </a:xfrm>
          <a:prstGeom prst="diamond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12" name="Oval 27"/>
          <p:cNvSpPr/>
          <p:nvPr userDrawn="1"/>
        </p:nvSpPr>
        <p:spPr>
          <a:xfrm>
            <a:off x="-242554" y="191388"/>
            <a:ext cx="409468" cy="408835"/>
          </a:xfrm>
          <a:prstGeom prst="ellipse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13" name="Freeform: Shape 31"/>
          <p:cNvSpPr/>
          <p:nvPr userDrawn="1"/>
        </p:nvSpPr>
        <p:spPr>
          <a:xfrm flipV="1">
            <a:off x="8044155" y="3709835"/>
            <a:ext cx="245650" cy="24527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14" name="Freeform: Shape 32"/>
          <p:cNvSpPr/>
          <p:nvPr userDrawn="1"/>
        </p:nvSpPr>
        <p:spPr>
          <a:xfrm flipV="1">
            <a:off x="6071249" y="63426"/>
            <a:ext cx="92487" cy="92344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15" name="Freeform: Shape 33"/>
          <p:cNvSpPr/>
          <p:nvPr userDrawn="1"/>
        </p:nvSpPr>
        <p:spPr>
          <a:xfrm>
            <a:off x="8934982" y="1495591"/>
            <a:ext cx="452028" cy="451329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16" name="Isosceles Triangle 36"/>
          <p:cNvSpPr/>
          <p:nvPr userDrawn="1"/>
        </p:nvSpPr>
        <p:spPr>
          <a:xfrm rot="19384964">
            <a:off x="5524987" y="5017568"/>
            <a:ext cx="171408" cy="147537"/>
          </a:xfrm>
          <a:prstGeom prst="triangle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17" name="Isosceles Triangle 37"/>
          <p:cNvSpPr/>
          <p:nvPr userDrawn="1"/>
        </p:nvSpPr>
        <p:spPr>
          <a:xfrm rot="19384964">
            <a:off x="926671" y="1547329"/>
            <a:ext cx="242258" cy="208520"/>
          </a:xfrm>
          <a:prstGeom prst="triangle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  <p:sp>
        <p:nvSpPr>
          <p:cNvPr id="18" name="Freeform: Shape 28"/>
          <p:cNvSpPr/>
          <p:nvPr userDrawn="1"/>
        </p:nvSpPr>
        <p:spPr>
          <a:xfrm>
            <a:off x="2252695" y="701898"/>
            <a:ext cx="193466" cy="193167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</p:sldLayoutIdLst>
  <p:transition spd="med" advTm="5000">
    <p:fade/>
  </p:transition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image" Target="../media/image8.png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9.png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1.xml"/><Relationship Id="rId4" Type="http://schemas.openxmlformats.org/officeDocument/2006/relationships/image" Target="../media/image11.png"/><Relationship Id="rId3" Type="http://schemas.openxmlformats.org/officeDocument/2006/relationships/tags" Target="../tags/tag18.xml"/><Relationship Id="rId2" Type="http://schemas.openxmlformats.org/officeDocument/2006/relationships/image" Target="../media/image10.png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2.png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13.png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14.png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2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6.png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7.png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72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635871" y="562573"/>
            <a:ext cx="7872263" cy="4018359"/>
          </a:xfrm>
          <a:prstGeom prst="roundRect">
            <a:avLst>
              <a:gd name="adj" fmla="val 4546"/>
            </a:avLst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546100" dist="101600" dir="5400000" sx="102000" sy="102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 </a:t>
            </a:r>
            <a:endParaRPr lang="en-US" sz="1350" dirty="0"/>
          </a:p>
        </p:txBody>
      </p:sp>
      <p:sp>
        <p:nvSpPr>
          <p:cNvPr id="5" name="文本框 4"/>
          <p:cNvSpPr txBox="1"/>
          <p:nvPr/>
        </p:nvSpPr>
        <p:spPr>
          <a:xfrm>
            <a:off x="1108606" y="4082534"/>
            <a:ext cx="6941056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汇报人：</a:t>
            </a:r>
            <a:r>
              <a:rPr 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第二小组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   时间：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2023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年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4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月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26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日 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93085" y="1379777"/>
            <a:ext cx="53721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spc="14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《智能出行</a:t>
            </a:r>
            <a:r>
              <a:rPr lang="en-US" altLang="zh-CN" sz="4000" spc="14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app</a:t>
            </a:r>
            <a:r>
              <a:rPr lang="zh-CN" altLang="en-US" sz="4000" spc="14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汇报》</a:t>
            </a:r>
            <a:endParaRPr lang="zh-CN" altLang="en-US" sz="4000" spc="141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6538" y="191384"/>
            <a:ext cx="8083666" cy="265457"/>
            <a:chOff x="1364197" y="408285"/>
            <a:chExt cx="17245155" cy="566308"/>
          </a:xfrm>
        </p:grpSpPr>
        <p:grpSp>
          <p:nvGrpSpPr>
            <p:cNvPr id="10" name="组合 9"/>
            <p:cNvGrpSpPr/>
            <p:nvPr/>
          </p:nvGrpSpPr>
          <p:grpSpPr>
            <a:xfrm>
              <a:off x="1364197" y="475335"/>
              <a:ext cx="506767" cy="406748"/>
              <a:chOff x="1083583" y="318719"/>
              <a:chExt cx="317220" cy="254611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083583" y="318719"/>
                <a:ext cx="317220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083583" y="423165"/>
                <a:ext cx="317220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083583" y="527611"/>
                <a:ext cx="317220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796715" y="408285"/>
              <a:ext cx="3160026" cy="566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25" spc="45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HOME</a:t>
              </a:r>
              <a:endParaRPr lang="zh-CN" altLang="en-US" sz="1125" spc="4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062936" y="408285"/>
              <a:ext cx="3160026" cy="566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25" spc="45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CONTENTS</a:t>
              </a:r>
              <a:endParaRPr lang="zh-CN" altLang="en-US" sz="1125" spc="4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952985" y="408285"/>
              <a:ext cx="3160026" cy="566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25" spc="45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SUMMARY</a:t>
              </a:r>
              <a:endParaRPr lang="zh-CN" altLang="en-US" sz="1125" spc="4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485646" y="408285"/>
              <a:ext cx="3160026" cy="566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25" spc="45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IDEA</a:t>
              </a:r>
              <a:endParaRPr lang="zh-CN" altLang="en-US" sz="1125" spc="4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5449326" y="408285"/>
              <a:ext cx="3160026" cy="566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25" spc="45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FUTURE</a:t>
              </a:r>
              <a:endParaRPr lang="zh-CN" altLang="en-US" sz="1125" spc="4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>
            <a:off x="3189643" y="2284266"/>
            <a:ext cx="10141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7"/>
          <p:cNvSpPr txBox="1"/>
          <p:nvPr/>
        </p:nvSpPr>
        <p:spPr>
          <a:xfrm>
            <a:off x="2635699" y="2132432"/>
            <a:ext cx="40332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spc="3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第二小组</a:t>
            </a:r>
            <a:endParaRPr lang="zh-CN" altLang="en-US" sz="1200" b="1" spc="3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5049514" y="2269661"/>
            <a:ext cx="10141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286000" y="2599196"/>
            <a:ext cx="4572000" cy="4857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Lora" panose="02000503000000020004" charset="0"/>
                <a:ea typeface="华文细黑" panose="02010600040101010101" charset="-122"/>
                <a:sym typeface="+mn-ea"/>
              </a:rPr>
              <a:t>I love you more than I've ever loved any woman. And I've waited longer 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Lora" panose="02000503000000020004" charset="0"/>
              <a:ea typeface="华文细黑" panose="02010600040101010101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Lora" panose="02000503000000020004" charset="0"/>
                <a:ea typeface="华文细黑" panose="02010600040101010101" charset="-122"/>
                <a:sym typeface="+mn-ea"/>
              </a:rPr>
              <a:t>for you than I've waited for any woman.I love you more than I've ever loved any woman. 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/>
      </p:par>
    </p:tnLst>
    <p:bldLst>
      <p:bldP spid="5" grpId="0"/>
      <p:bldP spid="19" grpId="0"/>
      <p:bldP spid="26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 flipH="1">
            <a:off x="7072" y="1250674"/>
            <a:ext cx="5106317" cy="26408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5"/>
          </a:p>
        </p:txBody>
      </p:sp>
      <p:sp>
        <p:nvSpPr>
          <p:cNvPr id="33" name="Freeform: Shape 32"/>
          <p:cNvSpPr/>
          <p:nvPr/>
        </p:nvSpPr>
        <p:spPr>
          <a:xfrm>
            <a:off x="7723280" y="2861440"/>
            <a:ext cx="143939" cy="143939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4445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5"/>
          </a:p>
        </p:txBody>
      </p:sp>
      <p:cxnSp>
        <p:nvCxnSpPr>
          <p:cNvPr id="35" name="Straight Connector 215"/>
          <p:cNvCxnSpPr/>
          <p:nvPr/>
        </p:nvCxnSpPr>
        <p:spPr>
          <a:xfrm>
            <a:off x="7070" y="4842308"/>
            <a:ext cx="912986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Off-page Connector 28"/>
          <p:cNvSpPr/>
          <p:nvPr/>
        </p:nvSpPr>
        <p:spPr>
          <a:xfrm>
            <a:off x="8718646" y="4689755"/>
            <a:ext cx="282592" cy="315197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7" name="Subtitle 2"/>
          <p:cNvSpPr txBox="1"/>
          <p:nvPr/>
        </p:nvSpPr>
        <p:spPr>
          <a:xfrm>
            <a:off x="8676927" y="4721552"/>
            <a:ext cx="366448" cy="235086"/>
          </a:xfrm>
          <a:prstGeom prst="rect">
            <a:avLst/>
          </a:prstGeom>
        </p:spPr>
        <p:txBody>
          <a:bodyPr vert="horz" wrap="square" lIns="68474" tIns="34237" rIns="68474" bIns="34237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200">
                <a:solidFill>
                  <a:schemeClr val="bg1">
                    <a:lumMod val="95000"/>
                  </a:schemeClr>
                </a:solidFill>
                <a:latin typeface="+mj-lt"/>
              </a:rPr>
            </a:fld>
            <a:endParaRPr lang="en-US" sz="12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grpSp>
        <p:nvGrpSpPr>
          <p:cNvPr id="46" name="Group 225"/>
          <p:cNvGrpSpPr/>
          <p:nvPr/>
        </p:nvGrpSpPr>
        <p:grpSpPr>
          <a:xfrm>
            <a:off x="4188426" y="4933967"/>
            <a:ext cx="864843" cy="107833"/>
            <a:chOff x="7536566" y="6291405"/>
            <a:chExt cx="1154910" cy="144000"/>
          </a:xfrm>
        </p:grpSpPr>
        <p:sp>
          <p:nvSpPr>
            <p:cNvPr id="47" name="Oval 226"/>
            <p:cNvSpPr>
              <a:spLocks noChangeAspect="1"/>
            </p:cNvSpPr>
            <p:nvPr/>
          </p:nvSpPr>
          <p:spPr>
            <a:xfrm>
              <a:off x="7536566" y="6291405"/>
              <a:ext cx="144000" cy="144000"/>
            </a:xfrm>
            <a:prstGeom prst="ellipse">
              <a:avLst/>
            </a:prstGeom>
            <a:solidFill>
              <a:srgbClr val="6DD1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48" name="Oval 227"/>
            <p:cNvSpPr>
              <a:spLocks noChangeAspect="1"/>
            </p:cNvSpPr>
            <p:nvPr/>
          </p:nvSpPr>
          <p:spPr>
            <a:xfrm>
              <a:off x="7705051" y="6291405"/>
              <a:ext cx="144000" cy="144000"/>
            </a:xfrm>
            <a:prstGeom prst="ellipse">
              <a:avLst/>
            </a:prstGeom>
            <a:solidFill>
              <a:srgbClr val="0BC7B9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49" name="Oval 228"/>
            <p:cNvSpPr>
              <a:spLocks noChangeAspect="1"/>
            </p:cNvSpPr>
            <p:nvPr/>
          </p:nvSpPr>
          <p:spPr>
            <a:xfrm>
              <a:off x="7864011" y="6291405"/>
              <a:ext cx="144000" cy="14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50" name="Oval 229"/>
            <p:cNvSpPr>
              <a:spLocks noChangeAspect="1"/>
            </p:cNvSpPr>
            <p:nvPr/>
          </p:nvSpPr>
          <p:spPr>
            <a:xfrm>
              <a:off x="8042021" y="6291405"/>
              <a:ext cx="144000" cy="144000"/>
            </a:xfrm>
            <a:prstGeom prst="ellipse">
              <a:avLst/>
            </a:prstGeom>
            <a:solidFill>
              <a:schemeClr val="accent6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51" name="Oval 230"/>
            <p:cNvSpPr>
              <a:spLocks noChangeAspect="1"/>
            </p:cNvSpPr>
            <p:nvPr/>
          </p:nvSpPr>
          <p:spPr>
            <a:xfrm>
              <a:off x="8210506" y="6291405"/>
              <a:ext cx="144000" cy="14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52" name="Oval 231"/>
            <p:cNvSpPr>
              <a:spLocks noChangeAspect="1"/>
            </p:cNvSpPr>
            <p:nvPr/>
          </p:nvSpPr>
          <p:spPr>
            <a:xfrm>
              <a:off x="8378991" y="6291405"/>
              <a:ext cx="144000" cy="144000"/>
            </a:xfrm>
            <a:prstGeom prst="ellipse">
              <a:avLst/>
            </a:prstGeom>
            <a:solidFill>
              <a:srgbClr val="0BC7B9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53" name="Oval 232"/>
            <p:cNvSpPr>
              <a:spLocks noChangeAspect="1"/>
            </p:cNvSpPr>
            <p:nvPr/>
          </p:nvSpPr>
          <p:spPr>
            <a:xfrm>
              <a:off x="8547476" y="6291405"/>
              <a:ext cx="144000" cy="144000"/>
            </a:xfrm>
            <a:prstGeom prst="ellipse">
              <a:avLst/>
            </a:prstGeom>
            <a:solidFill>
              <a:srgbClr val="6DD1C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</p:grpSp>
      <p:pic>
        <p:nvPicPr>
          <p:cNvPr id="3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241925" y="220980"/>
            <a:ext cx="2884805" cy="44684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23"/>
          <p:cNvGrpSpPr/>
          <p:nvPr/>
        </p:nvGrpSpPr>
        <p:grpSpPr>
          <a:xfrm>
            <a:off x="814203" y="1644406"/>
            <a:ext cx="3046730" cy="1621155"/>
            <a:chOff x="8934735" y="3757193"/>
            <a:chExt cx="6499692" cy="3458469"/>
          </a:xfrm>
        </p:grpSpPr>
        <p:sp>
          <p:nvSpPr>
            <p:cNvPr id="8" name="Freeform: Shape 21"/>
            <p:cNvSpPr/>
            <p:nvPr>
              <p:custDataLst>
                <p:tags r:id="rId3"/>
              </p:custDataLst>
            </p:nvPr>
          </p:nvSpPr>
          <p:spPr>
            <a:xfrm>
              <a:off x="8934735" y="3757193"/>
              <a:ext cx="698784" cy="608201"/>
            </a:xfrm>
            <a:custGeom>
              <a:avLst/>
              <a:gdLst>
                <a:gd name="connsiteX0" fmla="*/ 395021 w 395021"/>
                <a:gd name="connsiteY0" fmla="*/ 0 h 343815"/>
                <a:gd name="connsiteX1" fmla="*/ 395021 w 395021"/>
                <a:gd name="connsiteY1" fmla="*/ 70714 h 343815"/>
                <a:gd name="connsiteX2" fmla="*/ 320650 w 395021"/>
                <a:gd name="connsiteY2" fmla="*/ 179223 h 343815"/>
                <a:gd name="connsiteX3" fmla="*/ 395021 w 395021"/>
                <a:gd name="connsiteY3" fmla="*/ 179223 h 343815"/>
                <a:gd name="connsiteX4" fmla="*/ 395021 w 395021"/>
                <a:gd name="connsiteY4" fmla="*/ 343815 h 343815"/>
                <a:gd name="connsiteX5" fmla="*/ 242621 w 395021"/>
                <a:gd name="connsiteY5" fmla="*/ 343815 h 343815"/>
                <a:gd name="connsiteX6" fmla="*/ 242621 w 395021"/>
                <a:gd name="connsiteY6" fmla="*/ 179223 h 343815"/>
                <a:gd name="connsiteX7" fmla="*/ 287731 w 395021"/>
                <a:gd name="connsiteY7" fmla="*/ 63399 h 343815"/>
                <a:gd name="connsiteX8" fmla="*/ 395021 w 395021"/>
                <a:gd name="connsiteY8" fmla="*/ 0 h 343815"/>
                <a:gd name="connsiteX9" fmla="*/ 152400 w 395021"/>
                <a:gd name="connsiteY9" fmla="*/ 0 h 343815"/>
                <a:gd name="connsiteX10" fmla="*/ 152400 w 395021"/>
                <a:gd name="connsiteY10" fmla="*/ 70714 h 343815"/>
                <a:gd name="connsiteX11" fmla="*/ 78029 w 395021"/>
                <a:gd name="connsiteY11" fmla="*/ 179223 h 343815"/>
                <a:gd name="connsiteX12" fmla="*/ 152400 w 395021"/>
                <a:gd name="connsiteY12" fmla="*/ 179223 h 343815"/>
                <a:gd name="connsiteX13" fmla="*/ 152400 w 395021"/>
                <a:gd name="connsiteY13" fmla="*/ 343815 h 343815"/>
                <a:gd name="connsiteX14" fmla="*/ 0 w 395021"/>
                <a:gd name="connsiteY14" fmla="*/ 343815 h 343815"/>
                <a:gd name="connsiteX15" fmla="*/ 0 w 395021"/>
                <a:gd name="connsiteY15" fmla="*/ 179223 h 343815"/>
                <a:gd name="connsiteX16" fmla="*/ 45111 w 395021"/>
                <a:gd name="connsiteY16" fmla="*/ 63399 h 343815"/>
                <a:gd name="connsiteX17" fmla="*/ 152400 w 395021"/>
                <a:gd name="connsiteY17" fmla="*/ 0 h 343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5021" h="343815">
                  <a:moveTo>
                    <a:pt x="395021" y="0"/>
                  </a:moveTo>
                  <a:lnTo>
                    <a:pt x="395021" y="70714"/>
                  </a:lnTo>
                  <a:cubicBezTo>
                    <a:pt x="345440" y="87783"/>
                    <a:pt x="320650" y="123952"/>
                    <a:pt x="320650" y="179223"/>
                  </a:cubicBezTo>
                  <a:lnTo>
                    <a:pt x="395021" y="179223"/>
                  </a:lnTo>
                  <a:lnTo>
                    <a:pt x="395021" y="343815"/>
                  </a:lnTo>
                  <a:lnTo>
                    <a:pt x="242621" y="343815"/>
                  </a:lnTo>
                  <a:lnTo>
                    <a:pt x="242621" y="179223"/>
                  </a:lnTo>
                  <a:cubicBezTo>
                    <a:pt x="242621" y="135332"/>
                    <a:pt x="257658" y="96724"/>
                    <a:pt x="287731" y="63399"/>
                  </a:cubicBezTo>
                  <a:cubicBezTo>
                    <a:pt x="314554" y="34138"/>
                    <a:pt x="350317" y="13005"/>
                    <a:pt x="395021" y="0"/>
                  </a:cubicBezTo>
                  <a:close/>
                  <a:moveTo>
                    <a:pt x="152400" y="0"/>
                  </a:moveTo>
                  <a:lnTo>
                    <a:pt x="152400" y="70714"/>
                  </a:lnTo>
                  <a:cubicBezTo>
                    <a:pt x="102819" y="87783"/>
                    <a:pt x="78029" y="123952"/>
                    <a:pt x="78029" y="179223"/>
                  </a:cubicBezTo>
                  <a:lnTo>
                    <a:pt x="152400" y="179223"/>
                  </a:lnTo>
                  <a:lnTo>
                    <a:pt x="152400" y="343815"/>
                  </a:lnTo>
                  <a:lnTo>
                    <a:pt x="0" y="343815"/>
                  </a:lnTo>
                  <a:lnTo>
                    <a:pt x="0" y="179223"/>
                  </a:lnTo>
                  <a:cubicBezTo>
                    <a:pt x="0" y="135332"/>
                    <a:pt x="15037" y="96724"/>
                    <a:pt x="45111" y="63399"/>
                  </a:cubicBezTo>
                  <a:cubicBezTo>
                    <a:pt x="71933" y="34138"/>
                    <a:pt x="107696" y="13005"/>
                    <a:pt x="152400" y="0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d-ID" sz="1125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Rectangle 22"/>
            <p:cNvSpPr/>
            <p:nvPr>
              <p:custDataLst>
                <p:tags r:id="rId4"/>
              </p:custDataLst>
            </p:nvPr>
          </p:nvSpPr>
          <p:spPr>
            <a:xfrm>
              <a:off x="9433252" y="4469749"/>
              <a:ext cx="6001175" cy="2745913"/>
            </a:xfrm>
            <a:prstGeom prst="rect">
              <a:avLst/>
            </a:prstGeom>
          </p:spPr>
          <p:txBody>
            <a:bodyPr wrap="square">
              <a:noAutofit/>
            </a:bodyPr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（2）进行选座，当该车厢已经满的时候，我们应该切换到下一个车厢进行筛选。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 advClick="0" advTm="5000">
    <p:fade/>
  </p:transition>
  <p:timing>
    <p:tnLst>
      <p:par>
        <p:cTn id="1" dur="indefinite" restart="never" nodeType="tmRoot"/>
      </p:par>
    </p:tnLst>
    <p:bldLst>
      <p:bldP spid="36" grpId="0" animBg="1"/>
      <p:bldP spid="3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0617" y="1251309"/>
            <a:ext cx="5106317" cy="26408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5"/>
          </a:p>
        </p:txBody>
      </p:sp>
      <p:sp>
        <p:nvSpPr>
          <p:cNvPr id="16" name="Freeform: Shape 15"/>
          <p:cNvSpPr/>
          <p:nvPr/>
        </p:nvSpPr>
        <p:spPr>
          <a:xfrm>
            <a:off x="1224112" y="3738308"/>
            <a:ext cx="143939" cy="143939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89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5"/>
          </a:p>
        </p:txBody>
      </p:sp>
      <p:grpSp>
        <p:nvGrpSpPr>
          <p:cNvPr id="24" name="Group 23"/>
          <p:cNvGrpSpPr/>
          <p:nvPr/>
        </p:nvGrpSpPr>
        <p:grpSpPr>
          <a:xfrm>
            <a:off x="4541653" y="1776486"/>
            <a:ext cx="3046730" cy="1621155"/>
            <a:chOff x="8934735" y="3757193"/>
            <a:chExt cx="6499692" cy="3458469"/>
          </a:xfrm>
        </p:grpSpPr>
        <p:sp>
          <p:nvSpPr>
            <p:cNvPr id="22" name="Freeform: Shape 21"/>
            <p:cNvSpPr/>
            <p:nvPr/>
          </p:nvSpPr>
          <p:spPr>
            <a:xfrm>
              <a:off x="8934735" y="3757193"/>
              <a:ext cx="698784" cy="608201"/>
            </a:xfrm>
            <a:custGeom>
              <a:avLst/>
              <a:gdLst>
                <a:gd name="connsiteX0" fmla="*/ 395021 w 395021"/>
                <a:gd name="connsiteY0" fmla="*/ 0 h 343815"/>
                <a:gd name="connsiteX1" fmla="*/ 395021 w 395021"/>
                <a:gd name="connsiteY1" fmla="*/ 70714 h 343815"/>
                <a:gd name="connsiteX2" fmla="*/ 320650 w 395021"/>
                <a:gd name="connsiteY2" fmla="*/ 179223 h 343815"/>
                <a:gd name="connsiteX3" fmla="*/ 395021 w 395021"/>
                <a:gd name="connsiteY3" fmla="*/ 179223 h 343815"/>
                <a:gd name="connsiteX4" fmla="*/ 395021 w 395021"/>
                <a:gd name="connsiteY4" fmla="*/ 343815 h 343815"/>
                <a:gd name="connsiteX5" fmla="*/ 242621 w 395021"/>
                <a:gd name="connsiteY5" fmla="*/ 343815 h 343815"/>
                <a:gd name="connsiteX6" fmla="*/ 242621 w 395021"/>
                <a:gd name="connsiteY6" fmla="*/ 179223 h 343815"/>
                <a:gd name="connsiteX7" fmla="*/ 287731 w 395021"/>
                <a:gd name="connsiteY7" fmla="*/ 63399 h 343815"/>
                <a:gd name="connsiteX8" fmla="*/ 395021 w 395021"/>
                <a:gd name="connsiteY8" fmla="*/ 0 h 343815"/>
                <a:gd name="connsiteX9" fmla="*/ 152400 w 395021"/>
                <a:gd name="connsiteY9" fmla="*/ 0 h 343815"/>
                <a:gd name="connsiteX10" fmla="*/ 152400 w 395021"/>
                <a:gd name="connsiteY10" fmla="*/ 70714 h 343815"/>
                <a:gd name="connsiteX11" fmla="*/ 78029 w 395021"/>
                <a:gd name="connsiteY11" fmla="*/ 179223 h 343815"/>
                <a:gd name="connsiteX12" fmla="*/ 152400 w 395021"/>
                <a:gd name="connsiteY12" fmla="*/ 179223 h 343815"/>
                <a:gd name="connsiteX13" fmla="*/ 152400 w 395021"/>
                <a:gd name="connsiteY13" fmla="*/ 343815 h 343815"/>
                <a:gd name="connsiteX14" fmla="*/ 0 w 395021"/>
                <a:gd name="connsiteY14" fmla="*/ 343815 h 343815"/>
                <a:gd name="connsiteX15" fmla="*/ 0 w 395021"/>
                <a:gd name="connsiteY15" fmla="*/ 179223 h 343815"/>
                <a:gd name="connsiteX16" fmla="*/ 45111 w 395021"/>
                <a:gd name="connsiteY16" fmla="*/ 63399 h 343815"/>
                <a:gd name="connsiteX17" fmla="*/ 152400 w 395021"/>
                <a:gd name="connsiteY17" fmla="*/ 0 h 343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5021" h="343815">
                  <a:moveTo>
                    <a:pt x="395021" y="0"/>
                  </a:moveTo>
                  <a:lnTo>
                    <a:pt x="395021" y="70714"/>
                  </a:lnTo>
                  <a:cubicBezTo>
                    <a:pt x="345440" y="87783"/>
                    <a:pt x="320650" y="123952"/>
                    <a:pt x="320650" y="179223"/>
                  </a:cubicBezTo>
                  <a:lnTo>
                    <a:pt x="395021" y="179223"/>
                  </a:lnTo>
                  <a:lnTo>
                    <a:pt x="395021" y="343815"/>
                  </a:lnTo>
                  <a:lnTo>
                    <a:pt x="242621" y="343815"/>
                  </a:lnTo>
                  <a:lnTo>
                    <a:pt x="242621" y="179223"/>
                  </a:lnTo>
                  <a:cubicBezTo>
                    <a:pt x="242621" y="135332"/>
                    <a:pt x="257658" y="96724"/>
                    <a:pt x="287731" y="63399"/>
                  </a:cubicBezTo>
                  <a:cubicBezTo>
                    <a:pt x="314554" y="34138"/>
                    <a:pt x="350317" y="13005"/>
                    <a:pt x="395021" y="0"/>
                  </a:cubicBezTo>
                  <a:close/>
                  <a:moveTo>
                    <a:pt x="152400" y="0"/>
                  </a:moveTo>
                  <a:lnTo>
                    <a:pt x="152400" y="70714"/>
                  </a:lnTo>
                  <a:cubicBezTo>
                    <a:pt x="102819" y="87783"/>
                    <a:pt x="78029" y="123952"/>
                    <a:pt x="78029" y="179223"/>
                  </a:cubicBezTo>
                  <a:lnTo>
                    <a:pt x="152400" y="179223"/>
                  </a:lnTo>
                  <a:lnTo>
                    <a:pt x="152400" y="343815"/>
                  </a:lnTo>
                  <a:lnTo>
                    <a:pt x="0" y="343815"/>
                  </a:lnTo>
                  <a:lnTo>
                    <a:pt x="0" y="179223"/>
                  </a:lnTo>
                  <a:cubicBezTo>
                    <a:pt x="0" y="135332"/>
                    <a:pt x="15037" y="96724"/>
                    <a:pt x="45111" y="63399"/>
                  </a:cubicBezTo>
                  <a:cubicBezTo>
                    <a:pt x="71933" y="34138"/>
                    <a:pt x="107696" y="13005"/>
                    <a:pt x="152400" y="0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25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433252" y="4469749"/>
              <a:ext cx="6001175" cy="2745913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（3）当然我们也可以通过点击腾讯地图的跳转，查看我们和出发站的距离，通过对应的导航可以到那里。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1547688" y="2976474"/>
            <a:ext cx="2430474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Geomanist Regular" panose="02000503000000020004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A wonderful serenity has taken possession of my soul</a:t>
            </a:r>
            <a:endParaRPr lang="zh-CN" altLang="en-US" sz="750" dirty="0"/>
          </a:p>
        </p:txBody>
      </p:sp>
      <p:cxnSp>
        <p:nvCxnSpPr>
          <p:cNvPr id="29" name="Straight Connector 215"/>
          <p:cNvCxnSpPr/>
          <p:nvPr/>
        </p:nvCxnSpPr>
        <p:spPr>
          <a:xfrm>
            <a:off x="7070" y="4842308"/>
            <a:ext cx="912986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Off-page Connector 28"/>
          <p:cNvSpPr/>
          <p:nvPr/>
        </p:nvSpPr>
        <p:spPr>
          <a:xfrm>
            <a:off x="8718646" y="4689755"/>
            <a:ext cx="282592" cy="315197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1" name="Subtitle 2"/>
          <p:cNvSpPr txBox="1"/>
          <p:nvPr/>
        </p:nvSpPr>
        <p:spPr>
          <a:xfrm>
            <a:off x="8676927" y="4721551"/>
            <a:ext cx="366448" cy="235086"/>
          </a:xfrm>
          <a:prstGeom prst="rect">
            <a:avLst/>
          </a:prstGeom>
        </p:spPr>
        <p:txBody>
          <a:bodyPr vert="horz" wrap="square" lIns="68474" tIns="34237" rIns="68474" bIns="34237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200">
                <a:solidFill>
                  <a:schemeClr val="bg1">
                    <a:lumMod val="95000"/>
                  </a:schemeClr>
                </a:solidFill>
                <a:latin typeface="+mj-lt"/>
              </a:rPr>
            </a:fld>
            <a:endParaRPr lang="en-US" sz="12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grpSp>
        <p:nvGrpSpPr>
          <p:cNvPr id="40" name="Group 225"/>
          <p:cNvGrpSpPr/>
          <p:nvPr/>
        </p:nvGrpSpPr>
        <p:grpSpPr>
          <a:xfrm>
            <a:off x="4188426" y="4933967"/>
            <a:ext cx="864843" cy="107833"/>
            <a:chOff x="7536566" y="6291405"/>
            <a:chExt cx="1154910" cy="144000"/>
          </a:xfrm>
        </p:grpSpPr>
        <p:sp>
          <p:nvSpPr>
            <p:cNvPr id="41" name="Oval 226"/>
            <p:cNvSpPr>
              <a:spLocks noChangeAspect="1"/>
            </p:cNvSpPr>
            <p:nvPr/>
          </p:nvSpPr>
          <p:spPr>
            <a:xfrm>
              <a:off x="7536566" y="6291405"/>
              <a:ext cx="144000" cy="144000"/>
            </a:xfrm>
            <a:prstGeom prst="ellipse">
              <a:avLst/>
            </a:prstGeom>
            <a:solidFill>
              <a:srgbClr val="6DD1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42" name="Oval 227"/>
            <p:cNvSpPr>
              <a:spLocks noChangeAspect="1"/>
            </p:cNvSpPr>
            <p:nvPr/>
          </p:nvSpPr>
          <p:spPr>
            <a:xfrm>
              <a:off x="7705051" y="6291405"/>
              <a:ext cx="144000" cy="144000"/>
            </a:xfrm>
            <a:prstGeom prst="ellipse">
              <a:avLst/>
            </a:prstGeom>
            <a:solidFill>
              <a:srgbClr val="0BC7B9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43" name="Oval 228"/>
            <p:cNvSpPr>
              <a:spLocks noChangeAspect="1"/>
            </p:cNvSpPr>
            <p:nvPr/>
          </p:nvSpPr>
          <p:spPr>
            <a:xfrm>
              <a:off x="7864011" y="6291405"/>
              <a:ext cx="144000" cy="14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44" name="Oval 229"/>
            <p:cNvSpPr>
              <a:spLocks noChangeAspect="1"/>
            </p:cNvSpPr>
            <p:nvPr/>
          </p:nvSpPr>
          <p:spPr>
            <a:xfrm>
              <a:off x="8042021" y="6291405"/>
              <a:ext cx="144000" cy="144000"/>
            </a:xfrm>
            <a:prstGeom prst="ellipse">
              <a:avLst/>
            </a:prstGeom>
            <a:solidFill>
              <a:schemeClr val="accent6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45" name="Oval 230"/>
            <p:cNvSpPr>
              <a:spLocks noChangeAspect="1"/>
            </p:cNvSpPr>
            <p:nvPr/>
          </p:nvSpPr>
          <p:spPr>
            <a:xfrm>
              <a:off x="8210506" y="6291405"/>
              <a:ext cx="144000" cy="14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46" name="Oval 231"/>
            <p:cNvSpPr>
              <a:spLocks noChangeAspect="1"/>
            </p:cNvSpPr>
            <p:nvPr/>
          </p:nvSpPr>
          <p:spPr>
            <a:xfrm>
              <a:off x="8378991" y="6291405"/>
              <a:ext cx="144000" cy="144000"/>
            </a:xfrm>
            <a:prstGeom prst="ellipse">
              <a:avLst/>
            </a:prstGeom>
            <a:solidFill>
              <a:srgbClr val="0BC7B9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47" name="Oval 232"/>
            <p:cNvSpPr>
              <a:spLocks noChangeAspect="1"/>
            </p:cNvSpPr>
            <p:nvPr/>
          </p:nvSpPr>
          <p:spPr>
            <a:xfrm>
              <a:off x="8547476" y="6291405"/>
              <a:ext cx="144000" cy="144000"/>
            </a:xfrm>
            <a:prstGeom prst="ellipse">
              <a:avLst/>
            </a:prstGeom>
            <a:solidFill>
              <a:srgbClr val="6DD1C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</p:grpSp>
      <p:pic>
        <p:nvPicPr>
          <p:cNvPr id="9" name="图片 9"/>
          <p:cNvPicPr>
            <a:picLocks noChangeAspect="1"/>
          </p:cNvPicPr>
          <p:nvPr>
            <p:ph type="pic" sz="quarter" idx="10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5485" y="284480"/>
            <a:ext cx="2504440" cy="4274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Click="0" advTm="5000">
    <p:fade/>
  </p:transition>
  <p:timing>
    <p:tnLst>
      <p:par>
        <p:cTn id="1" dur="indefinite" restart="never" nodeType="tmRoot"/>
      </p:par>
    </p:tnLst>
    <p:bldLst>
      <p:bldP spid="3" grpId="0" bldLvl="0" animBg="1"/>
      <p:bldP spid="16" grpId="0" bldLvl="0" animBg="1"/>
      <p:bldP spid="28" grpId="0"/>
      <p:bldP spid="30" grpId="0" bldLvl="0" animBg="1"/>
      <p:bldP spid="3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7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0873" y="1288949"/>
            <a:ext cx="8702260" cy="2565607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outerShdw blurRad="685800" dist="533400" dir="5400000" algn="t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2" name="组合 1"/>
          <p:cNvGrpSpPr/>
          <p:nvPr/>
        </p:nvGrpSpPr>
        <p:grpSpPr>
          <a:xfrm>
            <a:off x="7533917" y="2382156"/>
            <a:ext cx="1082330" cy="316354"/>
            <a:chOff x="16057269" y="5081937"/>
            <a:chExt cx="2308970" cy="674888"/>
          </a:xfrm>
        </p:grpSpPr>
        <p:sp>
          <p:nvSpPr>
            <p:cNvPr id="9" name="圆角矩形 8"/>
            <p:cNvSpPr/>
            <p:nvPr/>
          </p:nvSpPr>
          <p:spPr>
            <a:xfrm>
              <a:off x="16057269" y="5081937"/>
              <a:ext cx="2308970" cy="674888"/>
            </a:xfrm>
            <a:prstGeom prst="roundRect">
              <a:avLst>
                <a:gd name="adj" fmla="val 50000"/>
              </a:avLst>
            </a:prstGeom>
            <a:solidFill>
              <a:srgbClr val="6DD1C0"/>
            </a:solidFill>
            <a:ln>
              <a:noFill/>
            </a:ln>
            <a:effectLst>
              <a:outerShdw blurRad="139700" dist="381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6447722" y="5148956"/>
              <a:ext cx="1528064" cy="587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Arial" panose="020B0604020202020204" pitchFamily="34" charset="0"/>
                </a:rPr>
                <a:t>PART 04</a:t>
              </a:r>
              <a:endParaRPr lang="en-US" altLang="zh-CN" sz="1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59544" y="2796880"/>
            <a:ext cx="354585" cy="276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60015" y="2310765"/>
            <a:ext cx="3563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车票信息确定界面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/>
      </p:par>
    </p:tnLst>
    <p:bldLst>
      <p:bldP spid="7" grpId="0" bldLvl="0" animBg="1"/>
      <p:bldP spid="5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215778" y="396504"/>
            <a:ext cx="2340720" cy="1838940"/>
            <a:chOff x="1835685" y="3931801"/>
            <a:chExt cx="4993535" cy="3923071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1835685" y="3931801"/>
              <a:ext cx="4993535" cy="3923071"/>
            </a:xfrm>
            <a:prstGeom prst="roundRect">
              <a:avLst>
                <a:gd name="adj" fmla="val 2608"/>
              </a:avLst>
            </a:prstGeom>
            <a:ln>
              <a:noFill/>
            </a:ln>
            <a:effectLst>
              <a:outerShdw blurRad="762000" dist="723900" dir="5400000" sx="85000" sy="85000" algn="t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95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3878423" y="4593575"/>
              <a:ext cx="908059" cy="844914"/>
              <a:chOff x="7850188" y="3944938"/>
              <a:chExt cx="2579688" cy="2400300"/>
            </a:xfrm>
            <a:solidFill>
              <a:schemeClr val="bg1"/>
            </a:solidFill>
          </p:grpSpPr>
          <p:sp>
            <p:nvSpPr>
              <p:cNvPr id="28" name="Freeform 159"/>
              <p:cNvSpPr>
                <a:spLocks noEditPoints="1"/>
              </p:cNvSpPr>
              <p:nvPr/>
            </p:nvSpPr>
            <p:spPr bwMode="auto">
              <a:xfrm>
                <a:off x="8231188" y="4168776"/>
                <a:ext cx="698500" cy="717550"/>
              </a:xfrm>
              <a:custGeom>
                <a:avLst/>
                <a:gdLst>
                  <a:gd name="T0" fmla="*/ 216 w 282"/>
                  <a:gd name="T1" fmla="*/ 26 h 290"/>
                  <a:gd name="T2" fmla="*/ 79 w 282"/>
                  <a:gd name="T3" fmla="*/ 21 h 290"/>
                  <a:gd name="T4" fmla="*/ 5 w 282"/>
                  <a:gd name="T5" fmla="*/ 133 h 290"/>
                  <a:gd name="T6" fmla="*/ 62 w 282"/>
                  <a:gd name="T7" fmla="*/ 257 h 290"/>
                  <a:gd name="T8" fmla="*/ 208 w 282"/>
                  <a:gd name="T9" fmla="*/ 267 h 290"/>
                  <a:gd name="T10" fmla="*/ 282 w 282"/>
                  <a:gd name="T11" fmla="*/ 144 h 290"/>
                  <a:gd name="T12" fmla="*/ 216 w 282"/>
                  <a:gd name="T13" fmla="*/ 26 h 290"/>
                  <a:gd name="T14" fmla="*/ 219 w 282"/>
                  <a:gd name="T15" fmla="*/ 198 h 290"/>
                  <a:gd name="T16" fmla="*/ 178 w 282"/>
                  <a:gd name="T17" fmla="*/ 230 h 290"/>
                  <a:gd name="T18" fmla="*/ 74 w 282"/>
                  <a:gd name="T19" fmla="*/ 205 h 290"/>
                  <a:gd name="T20" fmla="*/ 62 w 282"/>
                  <a:gd name="T21" fmla="*/ 101 h 290"/>
                  <a:gd name="T22" fmla="*/ 157 w 282"/>
                  <a:gd name="T23" fmla="*/ 52 h 290"/>
                  <a:gd name="T24" fmla="*/ 213 w 282"/>
                  <a:gd name="T25" fmla="*/ 83 h 290"/>
                  <a:gd name="T26" fmla="*/ 229 w 282"/>
                  <a:gd name="T27" fmla="*/ 109 h 290"/>
                  <a:gd name="T28" fmla="*/ 236 w 282"/>
                  <a:gd name="T29" fmla="*/ 144 h 290"/>
                  <a:gd name="T30" fmla="*/ 219 w 282"/>
                  <a:gd name="T31" fmla="*/ 198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2" h="290">
                    <a:moveTo>
                      <a:pt x="216" y="26"/>
                    </a:moveTo>
                    <a:cubicBezTo>
                      <a:pt x="175" y="0"/>
                      <a:pt x="122" y="0"/>
                      <a:pt x="79" y="21"/>
                    </a:cubicBezTo>
                    <a:cubicBezTo>
                      <a:pt x="36" y="42"/>
                      <a:pt x="10" y="87"/>
                      <a:pt x="5" y="133"/>
                    </a:cubicBezTo>
                    <a:cubicBezTo>
                      <a:pt x="0" y="182"/>
                      <a:pt x="25" y="228"/>
                      <a:pt x="62" y="257"/>
                    </a:cubicBezTo>
                    <a:cubicBezTo>
                      <a:pt x="104" y="288"/>
                      <a:pt x="162" y="290"/>
                      <a:pt x="208" y="267"/>
                    </a:cubicBezTo>
                    <a:cubicBezTo>
                      <a:pt x="254" y="244"/>
                      <a:pt x="282" y="195"/>
                      <a:pt x="282" y="144"/>
                    </a:cubicBezTo>
                    <a:cubicBezTo>
                      <a:pt x="282" y="96"/>
                      <a:pt x="257" y="52"/>
                      <a:pt x="216" y="26"/>
                    </a:cubicBezTo>
                    <a:close/>
                    <a:moveTo>
                      <a:pt x="219" y="198"/>
                    </a:moveTo>
                    <a:cubicBezTo>
                      <a:pt x="210" y="211"/>
                      <a:pt x="193" y="224"/>
                      <a:pt x="178" y="230"/>
                    </a:cubicBezTo>
                    <a:cubicBezTo>
                      <a:pt x="140" y="245"/>
                      <a:pt x="101" y="234"/>
                      <a:pt x="74" y="205"/>
                    </a:cubicBezTo>
                    <a:cubicBezTo>
                      <a:pt x="49" y="178"/>
                      <a:pt x="44" y="134"/>
                      <a:pt x="62" y="101"/>
                    </a:cubicBezTo>
                    <a:cubicBezTo>
                      <a:pt x="80" y="66"/>
                      <a:pt x="117" y="48"/>
                      <a:pt x="157" y="52"/>
                    </a:cubicBezTo>
                    <a:cubicBezTo>
                      <a:pt x="177" y="54"/>
                      <a:pt x="198" y="67"/>
                      <a:pt x="213" y="83"/>
                    </a:cubicBezTo>
                    <a:cubicBezTo>
                      <a:pt x="219" y="89"/>
                      <a:pt x="227" y="102"/>
                      <a:pt x="229" y="109"/>
                    </a:cubicBezTo>
                    <a:cubicBezTo>
                      <a:pt x="234" y="122"/>
                      <a:pt x="236" y="132"/>
                      <a:pt x="236" y="144"/>
                    </a:cubicBezTo>
                    <a:cubicBezTo>
                      <a:pt x="236" y="164"/>
                      <a:pt x="230" y="181"/>
                      <a:pt x="219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2863" tIns="21431" rIns="42863" bIns="21431" numCol="1" anchor="t" anchorCtr="0" compatLnSpc="1"/>
              <a:lstStyle/>
              <a:p>
                <a:endParaRPr lang="en-US" sz="395"/>
              </a:p>
            </p:txBody>
          </p:sp>
          <p:sp>
            <p:nvSpPr>
              <p:cNvPr id="29" name="Freeform 160"/>
              <p:cNvSpPr/>
              <p:nvPr/>
            </p:nvSpPr>
            <p:spPr bwMode="auto">
              <a:xfrm>
                <a:off x="9061450" y="4421188"/>
                <a:ext cx="782638" cy="114300"/>
              </a:xfrm>
              <a:custGeom>
                <a:avLst/>
                <a:gdLst>
                  <a:gd name="T0" fmla="*/ 286 w 316"/>
                  <a:gd name="T1" fmla="*/ 0 h 46"/>
                  <a:gd name="T2" fmla="*/ 30 w 316"/>
                  <a:gd name="T3" fmla="*/ 0 h 46"/>
                  <a:gd name="T4" fmla="*/ 30 w 316"/>
                  <a:gd name="T5" fmla="*/ 46 h 46"/>
                  <a:gd name="T6" fmla="*/ 286 w 316"/>
                  <a:gd name="T7" fmla="*/ 46 h 46"/>
                  <a:gd name="T8" fmla="*/ 286 w 316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" h="46">
                    <a:moveTo>
                      <a:pt x="286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0" y="0"/>
                      <a:pt x="0" y="46"/>
                      <a:pt x="30" y="46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316" y="46"/>
                      <a:pt x="316" y="0"/>
                      <a:pt x="2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2863" tIns="21431" rIns="42863" bIns="21431" numCol="1" anchor="t" anchorCtr="0" compatLnSpc="1"/>
              <a:lstStyle/>
              <a:p>
                <a:endParaRPr lang="en-US" sz="395"/>
              </a:p>
            </p:txBody>
          </p:sp>
          <p:sp>
            <p:nvSpPr>
              <p:cNvPr id="30" name="Freeform 161"/>
              <p:cNvSpPr/>
              <p:nvPr/>
            </p:nvSpPr>
            <p:spPr bwMode="auto">
              <a:xfrm>
                <a:off x="9967913" y="4625976"/>
                <a:ext cx="115888" cy="363538"/>
              </a:xfrm>
              <a:custGeom>
                <a:avLst/>
                <a:gdLst>
                  <a:gd name="T0" fmla="*/ 0 w 47"/>
                  <a:gd name="T1" fmla="*/ 30 h 147"/>
                  <a:gd name="T2" fmla="*/ 0 w 47"/>
                  <a:gd name="T3" fmla="*/ 118 h 147"/>
                  <a:gd name="T4" fmla="*/ 47 w 47"/>
                  <a:gd name="T5" fmla="*/ 118 h 147"/>
                  <a:gd name="T6" fmla="*/ 47 w 47"/>
                  <a:gd name="T7" fmla="*/ 30 h 147"/>
                  <a:gd name="T8" fmla="*/ 0 w 47"/>
                  <a:gd name="T9" fmla="*/ 3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147">
                    <a:moveTo>
                      <a:pt x="0" y="30"/>
                    </a:moveTo>
                    <a:cubicBezTo>
                      <a:pt x="0" y="118"/>
                      <a:pt x="0" y="118"/>
                      <a:pt x="0" y="118"/>
                    </a:cubicBezTo>
                    <a:cubicBezTo>
                      <a:pt x="0" y="147"/>
                      <a:pt x="47" y="147"/>
                      <a:pt x="47" y="118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47" y="0"/>
                      <a:pt x="0" y="0"/>
                      <a:pt x="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2863" tIns="21431" rIns="42863" bIns="21431" numCol="1" anchor="t" anchorCtr="0" compatLnSpc="1"/>
              <a:lstStyle/>
              <a:p>
                <a:endParaRPr lang="en-US" sz="395"/>
              </a:p>
            </p:txBody>
          </p:sp>
          <p:sp>
            <p:nvSpPr>
              <p:cNvPr id="31" name="Freeform 162"/>
              <p:cNvSpPr>
                <a:spLocks noEditPoints="1"/>
              </p:cNvSpPr>
              <p:nvPr/>
            </p:nvSpPr>
            <p:spPr bwMode="auto">
              <a:xfrm>
                <a:off x="7850188" y="3944938"/>
                <a:ext cx="2579688" cy="2400300"/>
              </a:xfrm>
              <a:custGeom>
                <a:avLst/>
                <a:gdLst>
                  <a:gd name="T0" fmla="*/ 1001 w 1042"/>
                  <a:gd name="T1" fmla="*/ 511 h 971"/>
                  <a:gd name="T2" fmla="*/ 8 w 1042"/>
                  <a:gd name="T3" fmla="*/ 24 h 971"/>
                  <a:gd name="T4" fmla="*/ 507 w 1042"/>
                  <a:gd name="T5" fmla="*/ 694 h 971"/>
                  <a:gd name="T6" fmla="*/ 566 w 1042"/>
                  <a:gd name="T7" fmla="*/ 969 h 971"/>
                  <a:gd name="T8" fmla="*/ 428 w 1042"/>
                  <a:gd name="T9" fmla="*/ 483 h 971"/>
                  <a:gd name="T10" fmla="*/ 274 w 1042"/>
                  <a:gd name="T11" fmla="*/ 554 h 971"/>
                  <a:gd name="T12" fmla="*/ 168 w 1042"/>
                  <a:gd name="T13" fmla="*/ 475 h 971"/>
                  <a:gd name="T14" fmla="*/ 274 w 1042"/>
                  <a:gd name="T15" fmla="*/ 478 h 971"/>
                  <a:gd name="T16" fmla="*/ 414 w 1042"/>
                  <a:gd name="T17" fmla="*/ 465 h 971"/>
                  <a:gd name="T18" fmla="*/ 428 w 1042"/>
                  <a:gd name="T19" fmla="*/ 483 h 971"/>
                  <a:gd name="T20" fmla="*/ 473 w 1042"/>
                  <a:gd name="T21" fmla="*/ 467 h 971"/>
                  <a:gd name="T22" fmla="*/ 121 w 1042"/>
                  <a:gd name="T23" fmla="*/ 484 h 971"/>
                  <a:gd name="T24" fmla="*/ 48 w 1042"/>
                  <a:gd name="T25" fmla="*/ 51 h 971"/>
                  <a:gd name="T26" fmla="*/ 955 w 1042"/>
                  <a:gd name="T27" fmla="*/ 47 h 971"/>
                  <a:gd name="T28" fmla="*/ 923 w 1042"/>
                  <a:gd name="T29" fmla="*/ 523 h 971"/>
                  <a:gd name="T30" fmla="*/ 749 w 1042"/>
                  <a:gd name="T31" fmla="*/ 509 h 971"/>
                  <a:gd name="T32" fmla="*/ 606 w 1042"/>
                  <a:gd name="T33" fmla="*/ 337 h 971"/>
                  <a:gd name="T34" fmla="*/ 512 w 1042"/>
                  <a:gd name="T35" fmla="*/ 648 h 971"/>
                  <a:gd name="T36" fmla="*/ 995 w 1042"/>
                  <a:gd name="T37" fmla="*/ 923 h 971"/>
                  <a:gd name="T38" fmla="*/ 554 w 1042"/>
                  <a:gd name="T39" fmla="*/ 671 h 971"/>
                  <a:gd name="T40" fmla="*/ 557 w 1042"/>
                  <a:gd name="T41" fmla="*/ 658 h 971"/>
                  <a:gd name="T42" fmla="*/ 563 w 1042"/>
                  <a:gd name="T43" fmla="*/ 649 h 971"/>
                  <a:gd name="T44" fmla="*/ 575 w 1042"/>
                  <a:gd name="T45" fmla="*/ 645 h 971"/>
                  <a:gd name="T46" fmla="*/ 590 w 1042"/>
                  <a:gd name="T47" fmla="*/ 646 h 971"/>
                  <a:gd name="T48" fmla="*/ 598 w 1042"/>
                  <a:gd name="T49" fmla="*/ 652 h 971"/>
                  <a:gd name="T50" fmla="*/ 604 w 1042"/>
                  <a:gd name="T51" fmla="*/ 671 h 971"/>
                  <a:gd name="T52" fmla="*/ 605 w 1042"/>
                  <a:gd name="T53" fmla="*/ 715 h 971"/>
                  <a:gd name="T54" fmla="*/ 652 w 1042"/>
                  <a:gd name="T55" fmla="*/ 347 h 971"/>
                  <a:gd name="T56" fmla="*/ 654 w 1042"/>
                  <a:gd name="T57" fmla="*/ 331 h 971"/>
                  <a:gd name="T58" fmla="*/ 659 w 1042"/>
                  <a:gd name="T59" fmla="*/ 324 h 971"/>
                  <a:gd name="T60" fmla="*/ 671 w 1042"/>
                  <a:gd name="T61" fmla="*/ 321 h 971"/>
                  <a:gd name="T62" fmla="*/ 695 w 1042"/>
                  <a:gd name="T63" fmla="*/ 324 h 971"/>
                  <a:gd name="T64" fmla="*/ 699 w 1042"/>
                  <a:gd name="T65" fmla="*/ 329 h 971"/>
                  <a:gd name="T66" fmla="*/ 703 w 1042"/>
                  <a:gd name="T67" fmla="*/ 352 h 971"/>
                  <a:gd name="T68" fmla="*/ 749 w 1042"/>
                  <a:gd name="T69" fmla="*/ 578 h 971"/>
                  <a:gd name="T70" fmla="*/ 755 w 1042"/>
                  <a:gd name="T71" fmla="*/ 560 h 971"/>
                  <a:gd name="T72" fmla="*/ 762 w 1042"/>
                  <a:gd name="T73" fmla="*/ 553 h 971"/>
                  <a:gd name="T74" fmla="*/ 781 w 1042"/>
                  <a:gd name="T75" fmla="*/ 552 h 971"/>
                  <a:gd name="T76" fmla="*/ 792 w 1042"/>
                  <a:gd name="T77" fmla="*/ 557 h 971"/>
                  <a:gd name="T78" fmla="*/ 797 w 1042"/>
                  <a:gd name="T79" fmla="*/ 564 h 971"/>
                  <a:gd name="T80" fmla="*/ 800 w 1042"/>
                  <a:gd name="T81" fmla="*/ 579 h 971"/>
                  <a:gd name="T82" fmla="*/ 847 w 1042"/>
                  <a:gd name="T83" fmla="*/ 577 h 971"/>
                  <a:gd name="T84" fmla="*/ 852 w 1042"/>
                  <a:gd name="T85" fmla="*/ 560 h 971"/>
                  <a:gd name="T86" fmla="*/ 856 w 1042"/>
                  <a:gd name="T87" fmla="*/ 556 h 971"/>
                  <a:gd name="T88" fmla="*/ 874 w 1042"/>
                  <a:gd name="T89" fmla="*/ 551 h 971"/>
                  <a:gd name="T90" fmla="*/ 891 w 1042"/>
                  <a:gd name="T91" fmla="*/ 555 h 971"/>
                  <a:gd name="T92" fmla="*/ 896 w 1042"/>
                  <a:gd name="T93" fmla="*/ 563 h 971"/>
                  <a:gd name="T94" fmla="*/ 898 w 1042"/>
                  <a:gd name="T95" fmla="*/ 606 h 971"/>
                  <a:gd name="T96" fmla="*/ 947 w 1042"/>
                  <a:gd name="T97" fmla="*/ 568 h 971"/>
                  <a:gd name="T98" fmla="*/ 953 w 1042"/>
                  <a:gd name="T99" fmla="*/ 557 h 971"/>
                  <a:gd name="T100" fmla="*/ 964 w 1042"/>
                  <a:gd name="T101" fmla="*/ 552 h 971"/>
                  <a:gd name="T102" fmla="*/ 983 w 1042"/>
                  <a:gd name="T103" fmla="*/ 553 h 971"/>
                  <a:gd name="T104" fmla="*/ 990 w 1042"/>
                  <a:gd name="T105" fmla="*/ 558 h 971"/>
                  <a:gd name="T106" fmla="*/ 995 w 1042"/>
                  <a:gd name="T107" fmla="*/ 572 h 971"/>
                  <a:gd name="T108" fmla="*/ 996 w 1042"/>
                  <a:gd name="T109" fmla="*/ 923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42" h="971">
                    <a:moveTo>
                      <a:pt x="1042" y="926"/>
                    </a:moveTo>
                    <a:cubicBezTo>
                      <a:pt x="1042" y="582"/>
                      <a:pt x="1042" y="582"/>
                      <a:pt x="1042" y="582"/>
                    </a:cubicBezTo>
                    <a:cubicBezTo>
                      <a:pt x="1042" y="567"/>
                      <a:pt x="1039" y="553"/>
                      <a:pt x="1033" y="540"/>
                    </a:cubicBezTo>
                    <a:cubicBezTo>
                      <a:pt x="1026" y="526"/>
                      <a:pt x="1015" y="517"/>
                      <a:pt x="1001" y="511"/>
                    </a:cubicBezTo>
                    <a:cubicBezTo>
                      <a:pt x="1001" y="51"/>
                      <a:pt x="1001" y="51"/>
                      <a:pt x="1001" y="51"/>
                    </a:cubicBezTo>
                    <a:cubicBezTo>
                      <a:pt x="1001" y="22"/>
                      <a:pt x="979" y="0"/>
                      <a:pt x="950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38" y="0"/>
                      <a:pt x="21" y="6"/>
                      <a:pt x="8" y="24"/>
                    </a:cubicBezTo>
                    <a:cubicBezTo>
                      <a:pt x="0" y="36"/>
                      <a:pt x="1" y="50"/>
                      <a:pt x="1" y="64"/>
                    </a:cubicBezTo>
                    <a:cubicBezTo>
                      <a:pt x="1" y="640"/>
                      <a:pt x="1" y="640"/>
                      <a:pt x="1" y="640"/>
                    </a:cubicBezTo>
                    <a:cubicBezTo>
                      <a:pt x="1" y="669"/>
                      <a:pt x="22" y="694"/>
                      <a:pt x="52" y="694"/>
                    </a:cubicBezTo>
                    <a:cubicBezTo>
                      <a:pt x="507" y="694"/>
                      <a:pt x="507" y="694"/>
                      <a:pt x="507" y="694"/>
                    </a:cubicBezTo>
                    <a:cubicBezTo>
                      <a:pt x="507" y="707"/>
                      <a:pt x="508" y="719"/>
                      <a:pt x="508" y="730"/>
                    </a:cubicBezTo>
                    <a:cubicBezTo>
                      <a:pt x="508" y="906"/>
                      <a:pt x="508" y="906"/>
                      <a:pt x="508" y="906"/>
                    </a:cubicBezTo>
                    <a:cubicBezTo>
                      <a:pt x="508" y="923"/>
                      <a:pt x="504" y="944"/>
                      <a:pt x="517" y="958"/>
                    </a:cubicBezTo>
                    <a:cubicBezTo>
                      <a:pt x="529" y="971"/>
                      <a:pt x="549" y="969"/>
                      <a:pt x="566" y="969"/>
                    </a:cubicBezTo>
                    <a:cubicBezTo>
                      <a:pt x="1000" y="969"/>
                      <a:pt x="1000" y="969"/>
                      <a:pt x="1000" y="969"/>
                    </a:cubicBezTo>
                    <a:cubicBezTo>
                      <a:pt x="1019" y="969"/>
                      <a:pt x="1035" y="960"/>
                      <a:pt x="1041" y="942"/>
                    </a:cubicBezTo>
                    <a:cubicBezTo>
                      <a:pt x="1042" y="937"/>
                      <a:pt x="1042" y="931"/>
                      <a:pt x="1042" y="926"/>
                    </a:cubicBezTo>
                    <a:close/>
                    <a:moveTo>
                      <a:pt x="428" y="483"/>
                    </a:moveTo>
                    <a:cubicBezTo>
                      <a:pt x="428" y="648"/>
                      <a:pt x="428" y="648"/>
                      <a:pt x="428" y="648"/>
                    </a:cubicBezTo>
                    <a:cubicBezTo>
                      <a:pt x="321" y="648"/>
                      <a:pt x="321" y="648"/>
                      <a:pt x="321" y="648"/>
                    </a:cubicBezTo>
                    <a:cubicBezTo>
                      <a:pt x="321" y="554"/>
                      <a:pt x="321" y="554"/>
                      <a:pt x="321" y="554"/>
                    </a:cubicBezTo>
                    <a:cubicBezTo>
                      <a:pt x="321" y="524"/>
                      <a:pt x="274" y="524"/>
                      <a:pt x="274" y="554"/>
                    </a:cubicBezTo>
                    <a:cubicBezTo>
                      <a:pt x="274" y="648"/>
                      <a:pt x="274" y="648"/>
                      <a:pt x="274" y="648"/>
                    </a:cubicBezTo>
                    <a:cubicBezTo>
                      <a:pt x="167" y="648"/>
                      <a:pt x="167" y="648"/>
                      <a:pt x="167" y="648"/>
                    </a:cubicBezTo>
                    <a:cubicBezTo>
                      <a:pt x="167" y="481"/>
                      <a:pt x="167" y="481"/>
                      <a:pt x="167" y="481"/>
                    </a:cubicBezTo>
                    <a:cubicBezTo>
                      <a:pt x="167" y="478"/>
                      <a:pt x="167" y="477"/>
                      <a:pt x="168" y="475"/>
                    </a:cubicBezTo>
                    <a:cubicBezTo>
                      <a:pt x="169" y="469"/>
                      <a:pt x="173" y="467"/>
                      <a:pt x="179" y="465"/>
                    </a:cubicBezTo>
                    <a:cubicBezTo>
                      <a:pt x="178" y="465"/>
                      <a:pt x="183" y="465"/>
                      <a:pt x="184" y="465"/>
                    </a:cubicBezTo>
                    <a:cubicBezTo>
                      <a:pt x="274" y="465"/>
                      <a:pt x="274" y="465"/>
                      <a:pt x="274" y="465"/>
                    </a:cubicBezTo>
                    <a:cubicBezTo>
                      <a:pt x="274" y="478"/>
                      <a:pt x="274" y="478"/>
                      <a:pt x="274" y="478"/>
                    </a:cubicBezTo>
                    <a:cubicBezTo>
                      <a:pt x="274" y="491"/>
                      <a:pt x="285" y="501"/>
                      <a:pt x="297" y="501"/>
                    </a:cubicBezTo>
                    <a:cubicBezTo>
                      <a:pt x="310" y="501"/>
                      <a:pt x="321" y="491"/>
                      <a:pt x="321" y="478"/>
                    </a:cubicBezTo>
                    <a:cubicBezTo>
                      <a:pt x="321" y="465"/>
                      <a:pt x="321" y="465"/>
                      <a:pt x="321" y="465"/>
                    </a:cubicBezTo>
                    <a:cubicBezTo>
                      <a:pt x="414" y="465"/>
                      <a:pt x="414" y="465"/>
                      <a:pt x="414" y="465"/>
                    </a:cubicBezTo>
                    <a:cubicBezTo>
                      <a:pt x="415" y="465"/>
                      <a:pt x="415" y="465"/>
                      <a:pt x="416" y="465"/>
                    </a:cubicBezTo>
                    <a:cubicBezTo>
                      <a:pt x="413" y="465"/>
                      <a:pt x="421" y="467"/>
                      <a:pt x="420" y="466"/>
                    </a:cubicBezTo>
                    <a:cubicBezTo>
                      <a:pt x="425" y="469"/>
                      <a:pt x="428" y="473"/>
                      <a:pt x="428" y="479"/>
                    </a:cubicBezTo>
                    <a:cubicBezTo>
                      <a:pt x="428" y="480"/>
                      <a:pt x="428" y="482"/>
                      <a:pt x="428" y="483"/>
                    </a:cubicBezTo>
                    <a:close/>
                    <a:moveTo>
                      <a:pt x="512" y="648"/>
                    </a:moveTo>
                    <a:cubicBezTo>
                      <a:pt x="474" y="648"/>
                      <a:pt x="474" y="648"/>
                      <a:pt x="474" y="648"/>
                    </a:cubicBezTo>
                    <a:cubicBezTo>
                      <a:pt x="474" y="524"/>
                      <a:pt x="474" y="524"/>
                      <a:pt x="474" y="524"/>
                    </a:cubicBezTo>
                    <a:cubicBezTo>
                      <a:pt x="474" y="506"/>
                      <a:pt x="476" y="486"/>
                      <a:pt x="473" y="467"/>
                    </a:cubicBezTo>
                    <a:cubicBezTo>
                      <a:pt x="468" y="439"/>
                      <a:pt x="444" y="422"/>
                      <a:pt x="416" y="419"/>
                    </a:cubicBezTo>
                    <a:cubicBezTo>
                      <a:pt x="412" y="418"/>
                      <a:pt x="407" y="419"/>
                      <a:pt x="403" y="419"/>
                    </a:cubicBezTo>
                    <a:cubicBezTo>
                      <a:pt x="182" y="419"/>
                      <a:pt x="182" y="419"/>
                      <a:pt x="182" y="419"/>
                    </a:cubicBezTo>
                    <a:cubicBezTo>
                      <a:pt x="145" y="419"/>
                      <a:pt x="121" y="448"/>
                      <a:pt x="121" y="484"/>
                    </a:cubicBezTo>
                    <a:cubicBezTo>
                      <a:pt x="121" y="648"/>
                      <a:pt x="121" y="648"/>
                      <a:pt x="121" y="648"/>
                    </a:cubicBezTo>
                    <a:cubicBezTo>
                      <a:pt x="52" y="648"/>
                      <a:pt x="52" y="648"/>
                      <a:pt x="52" y="648"/>
                    </a:cubicBezTo>
                    <a:cubicBezTo>
                      <a:pt x="49" y="648"/>
                      <a:pt x="48" y="646"/>
                      <a:pt x="48" y="644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48" y="48"/>
                      <a:pt x="49" y="46"/>
                      <a:pt x="52" y="46"/>
                    </a:cubicBezTo>
                    <a:cubicBezTo>
                      <a:pt x="951" y="46"/>
                      <a:pt x="951" y="46"/>
                      <a:pt x="951" y="46"/>
                    </a:cubicBezTo>
                    <a:cubicBezTo>
                      <a:pt x="951" y="46"/>
                      <a:pt x="954" y="47"/>
                      <a:pt x="953" y="46"/>
                    </a:cubicBezTo>
                    <a:cubicBezTo>
                      <a:pt x="954" y="47"/>
                      <a:pt x="954" y="47"/>
                      <a:pt x="955" y="47"/>
                    </a:cubicBezTo>
                    <a:cubicBezTo>
                      <a:pt x="955" y="48"/>
                      <a:pt x="955" y="48"/>
                      <a:pt x="955" y="49"/>
                    </a:cubicBezTo>
                    <a:cubicBezTo>
                      <a:pt x="954" y="47"/>
                      <a:pt x="955" y="52"/>
                      <a:pt x="955" y="51"/>
                    </a:cubicBezTo>
                    <a:cubicBezTo>
                      <a:pt x="955" y="507"/>
                      <a:pt x="955" y="507"/>
                      <a:pt x="955" y="507"/>
                    </a:cubicBezTo>
                    <a:cubicBezTo>
                      <a:pt x="943" y="509"/>
                      <a:pt x="932" y="515"/>
                      <a:pt x="923" y="523"/>
                    </a:cubicBezTo>
                    <a:cubicBezTo>
                      <a:pt x="910" y="511"/>
                      <a:pt x="893" y="505"/>
                      <a:pt x="874" y="505"/>
                    </a:cubicBezTo>
                    <a:cubicBezTo>
                      <a:pt x="854" y="504"/>
                      <a:pt x="836" y="512"/>
                      <a:pt x="824" y="524"/>
                    </a:cubicBezTo>
                    <a:cubicBezTo>
                      <a:pt x="811" y="512"/>
                      <a:pt x="794" y="505"/>
                      <a:pt x="774" y="505"/>
                    </a:cubicBezTo>
                    <a:cubicBezTo>
                      <a:pt x="765" y="505"/>
                      <a:pt x="757" y="506"/>
                      <a:pt x="749" y="509"/>
                    </a:cubicBezTo>
                    <a:cubicBezTo>
                      <a:pt x="749" y="349"/>
                      <a:pt x="749" y="349"/>
                      <a:pt x="749" y="349"/>
                    </a:cubicBezTo>
                    <a:cubicBezTo>
                      <a:pt x="749" y="314"/>
                      <a:pt x="732" y="284"/>
                      <a:pt x="696" y="276"/>
                    </a:cubicBezTo>
                    <a:cubicBezTo>
                      <a:pt x="672" y="271"/>
                      <a:pt x="647" y="276"/>
                      <a:pt x="627" y="291"/>
                    </a:cubicBezTo>
                    <a:cubicBezTo>
                      <a:pt x="613" y="302"/>
                      <a:pt x="608" y="320"/>
                      <a:pt x="606" y="337"/>
                    </a:cubicBezTo>
                    <a:cubicBezTo>
                      <a:pt x="605" y="346"/>
                      <a:pt x="605" y="356"/>
                      <a:pt x="605" y="365"/>
                    </a:cubicBezTo>
                    <a:cubicBezTo>
                      <a:pt x="605" y="603"/>
                      <a:pt x="605" y="603"/>
                      <a:pt x="605" y="603"/>
                    </a:cubicBezTo>
                    <a:cubicBezTo>
                      <a:pt x="580" y="594"/>
                      <a:pt x="549" y="599"/>
                      <a:pt x="529" y="618"/>
                    </a:cubicBezTo>
                    <a:cubicBezTo>
                      <a:pt x="520" y="626"/>
                      <a:pt x="515" y="636"/>
                      <a:pt x="512" y="648"/>
                    </a:cubicBezTo>
                    <a:close/>
                    <a:moveTo>
                      <a:pt x="547" y="923"/>
                    </a:moveTo>
                    <a:cubicBezTo>
                      <a:pt x="546" y="923"/>
                      <a:pt x="546" y="923"/>
                      <a:pt x="547" y="923"/>
                    </a:cubicBezTo>
                    <a:close/>
                    <a:moveTo>
                      <a:pt x="996" y="923"/>
                    </a:moveTo>
                    <a:cubicBezTo>
                      <a:pt x="995" y="923"/>
                      <a:pt x="995" y="923"/>
                      <a:pt x="995" y="923"/>
                    </a:cubicBezTo>
                    <a:cubicBezTo>
                      <a:pt x="554" y="923"/>
                      <a:pt x="554" y="923"/>
                      <a:pt x="554" y="923"/>
                    </a:cubicBezTo>
                    <a:cubicBezTo>
                      <a:pt x="554" y="679"/>
                      <a:pt x="554" y="679"/>
                      <a:pt x="554" y="679"/>
                    </a:cubicBezTo>
                    <a:cubicBezTo>
                      <a:pt x="554" y="678"/>
                      <a:pt x="554" y="677"/>
                      <a:pt x="554" y="676"/>
                    </a:cubicBezTo>
                    <a:cubicBezTo>
                      <a:pt x="554" y="674"/>
                      <a:pt x="554" y="673"/>
                      <a:pt x="554" y="671"/>
                    </a:cubicBezTo>
                    <a:cubicBezTo>
                      <a:pt x="554" y="670"/>
                      <a:pt x="554" y="669"/>
                      <a:pt x="554" y="668"/>
                    </a:cubicBezTo>
                    <a:cubicBezTo>
                      <a:pt x="555" y="668"/>
                      <a:pt x="555" y="668"/>
                      <a:pt x="555" y="668"/>
                    </a:cubicBezTo>
                    <a:cubicBezTo>
                      <a:pt x="555" y="665"/>
                      <a:pt x="556" y="662"/>
                      <a:pt x="557" y="659"/>
                    </a:cubicBezTo>
                    <a:cubicBezTo>
                      <a:pt x="557" y="659"/>
                      <a:pt x="557" y="658"/>
                      <a:pt x="557" y="658"/>
                    </a:cubicBezTo>
                    <a:cubicBezTo>
                      <a:pt x="557" y="658"/>
                      <a:pt x="558" y="656"/>
                      <a:pt x="558" y="655"/>
                    </a:cubicBezTo>
                    <a:cubicBezTo>
                      <a:pt x="559" y="654"/>
                      <a:pt x="559" y="654"/>
                      <a:pt x="560" y="653"/>
                    </a:cubicBezTo>
                    <a:cubicBezTo>
                      <a:pt x="560" y="653"/>
                      <a:pt x="561" y="651"/>
                      <a:pt x="562" y="650"/>
                    </a:cubicBezTo>
                    <a:cubicBezTo>
                      <a:pt x="562" y="650"/>
                      <a:pt x="563" y="649"/>
                      <a:pt x="563" y="649"/>
                    </a:cubicBezTo>
                    <a:cubicBezTo>
                      <a:pt x="565" y="648"/>
                      <a:pt x="567" y="647"/>
                      <a:pt x="567" y="647"/>
                    </a:cubicBezTo>
                    <a:cubicBezTo>
                      <a:pt x="568" y="646"/>
                      <a:pt x="570" y="646"/>
                      <a:pt x="571" y="646"/>
                    </a:cubicBezTo>
                    <a:cubicBezTo>
                      <a:pt x="572" y="645"/>
                      <a:pt x="573" y="645"/>
                      <a:pt x="573" y="645"/>
                    </a:cubicBezTo>
                    <a:cubicBezTo>
                      <a:pt x="573" y="645"/>
                      <a:pt x="574" y="645"/>
                      <a:pt x="575" y="645"/>
                    </a:cubicBezTo>
                    <a:cubicBezTo>
                      <a:pt x="577" y="645"/>
                      <a:pt x="580" y="645"/>
                      <a:pt x="582" y="645"/>
                    </a:cubicBezTo>
                    <a:cubicBezTo>
                      <a:pt x="583" y="645"/>
                      <a:pt x="584" y="645"/>
                      <a:pt x="584" y="645"/>
                    </a:cubicBezTo>
                    <a:cubicBezTo>
                      <a:pt x="585" y="645"/>
                      <a:pt x="585" y="645"/>
                      <a:pt x="585" y="645"/>
                    </a:cubicBezTo>
                    <a:cubicBezTo>
                      <a:pt x="587" y="645"/>
                      <a:pt x="588" y="646"/>
                      <a:pt x="590" y="646"/>
                    </a:cubicBezTo>
                    <a:cubicBezTo>
                      <a:pt x="589" y="646"/>
                      <a:pt x="592" y="647"/>
                      <a:pt x="593" y="648"/>
                    </a:cubicBezTo>
                    <a:cubicBezTo>
                      <a:pt x="593" y="648"/>
                      <a:pt x="594" y="648"/>
                      <a:pt x="594" y="648"/>
                    </a:cubicBezTo>
                    <a:cubicBezTo>
                      <a:pt x="594" y="648"/>
                      <a:pt x="594" y="648"/>
                      <a:pt x="594" y="648"/>
                    </a:cubicBezTo>
                    <a:cubicBezTo>
                      <a:pt x="595" y="649"/>
                      <a:pt x="597" y="652"/>
                      <a:pt x="598" y="652"/>
                    </a:cubicBezTo>
                    <a:cubicBezTo>
                      <a:pt x="598" y="653"/>
                      <a:pt x="599" y="654"/>
                      <a:pt x="599" y="655"/>
                    </a:cubicBezTo>
                    <a:cubicBezTo>
                      <a:pt x="600" y="656"/>
                      <a:pt x="600" y="657"/>
                      <a:pt x="601" y="658"/>
                    </a:cubicBezTo>
                    <a:cubicBezTo>
                      <a:pt x="602" y="661"/>
                      <a:pt x="603" y="664"/>
                      <a:pt x="603" y="668"/>
                    </a:cubicBezTo>
                    <a:cubicBezTo>
                      <a:pt x="604" y="669"/>
                      <a:pt x="604" y="670"/>
                      <a:pt x="604" y="671"/>
                    </a:cubicBezTo>
                    <a:cubicBezTo>
                      <a:pt x="604" y="671"/>
                      <a:pt x="604" y="675"/>
                      <a:pt x="605" y="675"/>
                    </a:cubicBezTo>
                    <a:cubicBezTo>
                      <a:pt x="605" y="680"/>
                      <a:pt x="605" y="685"/>
                      <a:pt x="605" y="690"/>
                    </a:cubicBezTo>
                    <a:cubicBezTo>
                      <a:pt x="605" y="691"/>
                      <a:pt x="605" y="693"/>
                      <a:pt x="605" y="695"/>
                    </a:cubicBezTo>
                    <a:cubicBezTo>
                      <a:pt x="605" y="715"/>
                      <a:pt x="605" y="715"/>
                      <a:pt x="605" y="715"/>
                    </a:cubicBezTo>
                    <a:cubicBezTo>
                      <a:pt x="605" y="745"/>
                      <a:pt x="652" y="745"/>
                      <a:pt x="652" y="715"/>
                    </a:cubicBezTo>
                    <a:cubicBezTo>
                      <a:pt x="652" y="713"/>
                      <a:pt x="652" y="711"/>
                      <a:pt x="652" y="708"/>
                    </a:cubicBezTo>
                    <a:cubicBezTo>
                      <a:pt x="652" y="442"/>
                      <a:pt x="652" y="442"/>
                      <a:pt x="652" y="442"/>
                    </a:cubicBezTo>
                    <a:cubicBezTo>
                      <a:pt x="652" y="410"/>
                      <a:pt x="652" y="379"/>
                      <a:pt x="652" y="347"/>
                    </a:cubicBezTo>
                    <a:cubicBezTo>
                      <a:pt x="652" y="345"/>
                      <a:pt x="652" y="343"/>
                      <a:pt x="652" y="341"/>
                    </a:cubicBezTo>
                    <a:cubicBezTo>
                      <a:pt x="652" y="340"/>
                      <a:pt x="652" y="339"/>
                      <a:pt x="652" y="338"/>
                    </a:cubicBezTo>
                    <a:cubicBezTo>
                      <a:pt x="653" y="336"/>
                      <a:pt x="653" y="333"/>
                      <a:pt x="654" y="331"/>
                    </a:cubicBezTo>
                    <a:cubicBezTo>
                      <a:pt x="654" y="331"/>
                      <a:pt x="654" y="331"/>
                      <a:pt x="654" y="331"/>
                    </a:cubicBezTo>
                    <a:cubicBezTo>
                      <a:pt x="655" y="330"/>
                      <a:pt x="656" y="328"/>
                      <a:pt x="657" y="327"/>
                    </a:cubicBezTo>
                    <a:cubicBezTo>
                      <a:pt x="657" y="326"/>
                      <a:pt x="658" y="326"/>
                      <a:pt x="658" y="325"/>
                    </a:cubicBezTo>
                    <a:cubicBezTo>
                      <a:pt x="658" y="325"/>
                      <a:pt x="658" y="325"/>
                      <a:pt x="658" y="325"/>
                    </a:cubicBezTo>
                    <a:cubicBezTo>
                      <a:pt x="659" y="325"/>
                      <a:pt x="659" y="325"/>
                      <a:pt x="659" y="324"/>
                    </a:cubicBezTo>
                    <a:cubicBezTo>
                      <a:pt x="660" y="324"/>
                      <a:pt x="662" y="323"/>
                      <a:pt x="663" y="323"/>
                    </a:cubicBezTo>
                    <a:cubicBezTo>
                      <a:pt x="664" y="322"/>
                      <a:pt x="666" y="322"/>
                      <a:pt x="667" y="321"/>
                    </a:cubicBezTo>
                    <a:cubicBezTo>
                      <a:pt x="668" y="321"/>
                      <a:pt x="669" y="321"/>
                      <a:pt x="669" y="321"/>
                    </a:cubicBezTo>
                    <a:cubicBezTo>
                      <a:pt x="670" y="321"/>
                      <a:pt x="670" y="321"/>
                      <a:pt x="671" y="321"/>
                    </a:cubicBezTo>
                    <a:cubicBezTo>
                      <a:pt x="674" y="321"/>
                      <a:pt x="677" y="321"/>
                      <a:pt x="680" y="321"/>
                    </a:cubicBezTo>
                    <a:cubicBezTo>
                      <a:pt x="680" y="321"/>
                      <a:pt x="686" y="321"/>
                      <a:pt x="685" y="321"/>
                    </a:cubicBezTo>
                    <a:cubicBezTo>
                      <a:pt x="687" y="322"/>
                      <a:pt x="690" y="322"/>
                      <a:pt x="692" y="323"/>
                    </a:cubicBezTo>
                    <a:cubicBezTo>
                      <a:pt x="690" y="322"/>
                      <a:pt x="694" y="324"/>
                      <a:pt x="695" y="324"/>
                    </a:cubicBezTo>
                    <a:cubicBezTo>
                      <a:pt x="695" y="325"/>
                      <a:pt x="695" y="325"/>
                      <a:pt x="696" y="325"/>
                    </a:cubicBezTo>
                    <a:cubicBezTo>
                      <a:pt x="696" y="325"/>
                      <a:pt x="696" y="325"/>
                      <a:pt x="696" y="325"/>
                    </a:cubicBezTo>
                    <a:cubicBezTo>
                      <a:pt x="696" y="326"/>
                      <a:pt x="697" y="326"/>
                      <a:pt x="697" y="327"/>
                    </a:cubicBezTo>
                    <a:cubicBezTo>
                      <a:pt x="698" y="327"/>
                      <a:pt x="699" y="329"/>
                      <a:pt x="699" y="329"/>
                    </a:cubicBezTo>
                    <a:cubicBezTo>
                      <a:pt x="700" y="330"/>
                      <a:pt x="700" y="330"/>
                      <a:pt x="700" y="331"/>
                    </a:cubicBezTo>
                    <a:cubicBezTo>
                      <a:pt x="700" y="331"/>
                      <a:pt x="701" y="333"/>
                      <a:pt x="701" y="333"/>
                    </a:cubicBezTo>
                    <a:cubicBezTo>
                      <a:pt x="702" y="335"/>
                      <a:pt x="703" y="340"/>
                      <a:pt x="703" y="341"/>
                    </a:cubicBezTo>
                    <a:cubicBezTo>
                      <a:pt x="703" y="345"/>
                      <a:pt x="703" y="348"/>
                      <a:pt x="703" y="352"/>
                    </a:cubicBezTo>
                    <a:cubicBezTo>
                      <a:pt x="703" y="579"/>
                      <a:pt x="703" y="579"/>
                      <a:pt x="703" y="579"/>
                    </a:cubicBezTo>
                    <a:cubicBezTo>
                      <a:pt x="703" y="588"/>
                      <a:pt x="703" y="597"/>
                      <a:pt x="703" y="606"/>
                    </a:cubicBezTo>
                    <a:cubicBezTo>
                      <a:pt x="704" y="635"/>
                      <a:pt x="749" y="635"/>
                      <a:pt x="749" y="606"/>
                    </a:cubicBezTo>
                    <a:cubicBezTo>
                      <a:pt x="749" y="578"/>
                      <a:pt x="749" y="578"/>
                      <a:pt x="749" y="578"/>
                    </a:cubicBezTo>
                    <a:cubicBezTo>
                      <a:pt x="750" y="577"/>
                      <a:pt x="750" y="574"/>
                      <a:pt x="750" y="573"/>
                    </a:cubicBezTo>
                    <a:cubicBezTo>
                      <a:pt x="751" y="571"/>
                      <a:pt x="751" y="569"/>
                      <a:pt x="752" y="567"/>
                    </a:cubicBezTo>
                    <a:cubicBezTo>
                      <a:pt x="752" y="566"/>
                      <a:pt x="753" y="564"/>
                      <a:pt x="753" y="563"/>
                    </a:cubicBezTo>
                    <a:cubicBezTo>
                      <a:pt x="754" y="562"/>
                      <a:pt x="754" y="561"/>
                      <a:pt x="755" y="560"/>
                    </a:cubicBezTo>
                    <a:cubicBezTo>
                      <a:pt x="755" y="559"/>
                      <a:pt x="756" y="559"/>
                      <a:pt x="756" y="558"/>
                    </a:cubicBezTo>
                    <a:cubicBezTo>
                      <a:pt x="756" y="558"/>
                      <a:pt x="756" y="558"/>
                      <a:pt x="756" y="558"/>
                    </a:cubicBezTo>
                    <a:cubicBezTo>
                      <a:pt x="757" y="557"/>
                      <a:pt x="759" y="555"/>
                      <a:pt x="760" y="555"/>
                    </a:cubicBezTo>
                    <a:cubicBezTo>
                      <a:pt x="761" y="554"/>
                      <a:pt x="762" y="554"/>
                      <a:pt x="762" y="553"/>
                    </a:cubicBezTo>
                    <a:cubicBezTo>
                      <a:pt x="761" y="554"/>
                      <a:pt x="766" y="552"/>
                      <a:pt x="767" y="552"/>
                    </a:cubicBezTo>
                    <a:cubicBezTo>
                      <a:pt x="768" y="551"/>
                      <a:pt x="769" y="551"/>
                      <a:pt x="769" y="551"/>
                    </a:cubicBezTo>
                    <a:cubicBezTo>
                      <a:pt x="771" y="551"/>
                      <a:pt x="773" y="551"/>
                      <a:pt x="774" y="551"/>
                    </a:cubicBezTo>
                    <a:cubicBezTo>
                      <a:pt x="775" y="551"/>
                      <a:pt x="781" y="552"/>
                      <a:pt x="781" y="552"/>
                    </a:cubicBezTo>
                    <a:cubicBezTo>
                      <a:pt x="782" y="552"/>
                      <a:pt x="784" y="552"/>
                      <a:pt x="785" y="553"/>
                    </a:cubicBezTo>
                    <a:cubicBezTo>
                      <a:pt x="784" y="553"/>
                      <a:pt x="789" y="554"/>
                      <a:pt x="790" y="555"/>
                    </a:cubicBezTo>
                    <a:cubicBezTo>
                      <a:pt x="790" y="555"/>
                      <a:pt x="790" y="555"/>
                      <a:pt x="790" y="555"/>
                    </a:cubicBezTo>
                    <a:cubicBezTo>
                      <a:pt x="790" y="556"/>
                      <a:pt x="791" y="556"/>
                      <a:pt x="792" y="557"/>
                    </a:cubicBezTo>
                    <a:cubicBezTo>
                      <a:pt x="792" y="557"/>
                      <a:pt x="793" y="558"/>
                      <a:pt x="793" y="558"/>
                    </a:cubicBezTo>
                    <a:cubicBezTo>
                      <a:pt x="793" y="558"/>
                      <a:pt x="793" y="558"/>
                      <a:pt x="793" y="558"/>
                    </a:cubicBezTo>
                    <a:cubicBezTo>
                      <a:pt x="794" y="560"/>
                      <a:pt x="795" y="562"/>
                      <a:pt x="796" y="564"/>
                    </a:cubicBezTo>
                    <a:cubicBezTo>
                      <a:pt x="796" y="564"/>
                      <a:pt x="797" y="564"/>
                      <a:pt x="797" y="564"/>
                    </a:cubicBezTo>
                    <a:cubicBezTo>
                      <a:pt x="797" y="565"/>
                      <a:pt x="797" y="565"/>
                      <a:pt x="797" y="566"/>
                    </a:cubicBezTo>
                    <a:cubicBezTo>
                      <a:pt x="798" y="568"/>
                      <a:pt x="799" y="571"/>
                      <a:pt x="799" y="573"/>
                    </a:cubicBezTo>
                    <a:cubicBezTo>
                      <a:pt x="800" y="574"/>
                      <a:pt x="800" y="576"/>
                      <a:pt x="800" y="577"/>
                    </a:cubicBezTo>
                    <a:cubicBezTo>
                      <a:pt x="800" y="577"/>
                      <a:pt x="800" y="578"/>
                      <a:pt x="800" y="579"/>
                    </a:cubicBezTo>
                    <a:cubicBezTo>
                      <a:pt x="800" y="588"/>
                      <a:pt x="800" y="597"/>
                      <a:pt x="801" y="606"/>
                    </a:cubicBezTo>
                    <a:cubicBezTo>
                      <a:pt x="801" y="635"/>
                      <a:pt x="846" y="635"/>
                      <a:pt x="847" y="606"/>
                    </a:cubicBezTo>
                    <a:cubicBezTo>
                      <a:pt x="847" y="597"/>
                      <a:pt x="847" y="588"/>
                      <a:pt x="847" y="579"/>
                    </a:cubicBezTo>
                    <a:cubicBezTo>
                      <a:pt x="847" y="578"/>
                      <a:pt x="847" y="578"/>
                      <a:pt x="847" y="577"/>
                    </a:cubicBezTo>
                    <a:cubicBezTo>
                      <a:pt x="847" y="576"/>
                      <a:pt x="847" y="575"/>
                      <a:pt x="847" y="574"/>
                    </a:cubicBezTo>
                    <a:cubicBezTo>
                      <a:pt x="848" y="572"/>
                      <a:pt x="848" y="570"/>
                      <a:pt x="849" y="568"/>
                    </a:cubicBezTo>
                    <a:cubicBezTo>
                      <a:pt x="849" y="567"/>
                      <a:pt x="850" y="565"/>
                      <a:pt x="850" y="564"/>
                    </a:cubicBezTo>
                    <a:cubicBezTo>
                      <a:pt x="851" y="563"/>
                      <a:pt x="852" y="562"/>
                      <a:pt x="852" y="560"/>
                    </a:cubicBezTo>
                    <a:cubicBezTo>
                      <a:pt x="852" y="560"/>
                      <a:pt x="852" y="560"/>
                      <a:pt x="853" y="560"/>
                    </a:cubicBezTo>
                    <a:cubicBezTo>
                      <a:pt x="853" y="560"/>
                      <a:pt x="854" y="558"/>
                      <a:pt x="855" y="557"/>
                    </a:cubicBezTo>
                    <a:cubicBezTo>
                      <a:pt x="855" y="557"/>
                      <a:pt x="856" y="556"/>
                      <a:pt x="856" y="556"/>
                    </a:cubicBezTo>
                    <a:cubicBezTo>
                      <a:pt x="856" y="556"/>
                      <a:pt x="856" y="556"/>
                      <a:pt x="856" y="556"/>
                    </a:cubicBezTo>
                    <a:cubicBezTo>
                      <a:pt x="857" y="555"/>
                      <a:pt x="861" y="553"/>
                      <a:pt x="861" y="553"/>
                    </a:cubicBezTo>
                    <a:cubicBezTo>
                      <a:pt x="863" y="553"/>
                      <a:pt x="865" y="552"/>
                      <a:pt x="866" y="552"/>
                    </a:cubicBezTo>
                    <a:cubicBezTo>
                      <a:pt x="867" y="552"/>
                      <a:pt x="868" y="551"/>
                      <a:pt x="868" y="551"/>
                    </a:cubicBezTo>
                    <a:cubicBezTo>
                      <a:pt x="870" y="551"/>
                      <a:pt x="872" y="551"/>
                      <a:pt x="874" y="551"/>
                    </a:cubicBezTo>
                    <a:cubicBezTo>
                      <a:pt x="875" y="551"/>
                      <a:pt x="881" y="552"/>
                      <a:pt x="881" y="551"/>
                    </a:cubicBezTo>
                    <a:cubicBezTo>
                      <a:pt x="882" y="552"/>
                      <a:pt x="884" y="552"/>
                      <a:pt x="885" y="553"/>
                    </a:cubicBezTo>
                    <a:cubicBezTo>
                      <a:pt x="885" y="553"/>
                      <a:pt x="889" y="554"/>
                      <a:pt x="890" y="555"/>
                    </a:cubicBezTo>
                    <a:cubicBezTo>
                      <a:pt x="890" y="555"/>
                      <a:pt x="890" y="555"/>
                      <a:pt x="891" y="555"/>
                    </a:cubicBezTo>
                    <a:cubicBezTo>
                      <a:pt x="891" y="555"/>
                      <a:pt x="891" y="556"/>
                      <a:pt x="892" y="556"/>
                    </a:cubicBezTo>
                    <a:cubicBezTo>
                      <a:pt x="892" y="557"/>
                      <a:pt x="893" y="557"/>
                      <a:pt x="893" y="557"/>
                    </a:cubicBezTo>
                    <a:cubicBezTo>
                      <a:pt x="893" y="558"/>
                      <a:pt x="893" y="558"/>
                      <a:pt x="893" y="558"/>
                    </a:cubicBezTo>
                    <a:cubicBezTo>
                      <a:pt x="894" y="559"/>
                      <a:pt x="895" y="561"/>
                      <a:pt x="896" y="563"/>
                    </a:cubicBezTo>
                    <a:cubicBezTo>
                      <a:pt x="896" y="564"/>
                      <a:pt x="897" y="564"/>
                      <a:pt x="897" y="565"/>
                    </a:cubicBezTo>
                    <a:cubicBezTo>
                      <a:pt x="898" y="567"/>
                      <a:pt x="898" y="570"/>
                      <a:pt x="899" y="573"/>
                    </a:cubicBezTo>
                    <a:cubicBezTo>
                      <a:pt x="899" y="573"/>
                      <a:pt x="899" y="573"/>
                      <a:pt x="899" y="573"/>
                    </a:cubicBezTo>
                    <a:cubicBezTo>
                      <a:pt x="898" y="584"/>
                      <a:pt x="898" y="595"/>
                      <a:pt x="898" y="606"/>
                    </a:cubicBezTo>
                    <a:cubicBezTo>
                      <a:pt x="899" y="635"/>
                      <a:pt x="944" y="635"/>
                      <a:pt x="944" y="606"/>
                    </a:cubicBezTo>
                    <a:cubicBezTo>
                      <a:pt x="945" y="595"/>
                      <a:pt x="945" y="586"/>
                      <a:pt x="945" y="576"/>
                    </a:cubicBezTo>
                    <a:cubicBezTo>
                      <a:pt x="945" y="575"/>
                      <a:pt x="945" y="574"/>
                      <a:pt x="945" y="574"/>
                    </a:cubicBezTo>
                    <a:cubicBezTo>
                      <a:pt x="946" y="572"/>
                      <a:pt x="946" y="570"/>
                      <a:pt x="947" y="568"/>
                    </a:cubicBezTo>
                    <a:cubicBezTo>
                      <a:pt x="947" y="567"/>
                      <a:pt x="948" y="565"/>
                      <a:pt x="948" y="564"/>
                    </a:cubicBezTo>
                    <a:cubicBezTo>
                      <a:pt x="949" y="563"/>
                      <a:pt x="950" y="561"/>
                      <a:pt x="951" y="560"/>
                    </a:cubicBezTo>
                    <a:cubicBezTo>
                      <a:pt x="951" y="560"/>
                      <a:pt x="951" y="560"/>
                      <a:pt x="951" y="560"/>
                    </a:cubicBezTo>
                    <a:cubicBezTo>
                      <a:pt x="951" y="559"/>
                      <a:pt x="952" y="558"/>
                      <a:pt x="953" y="557"/>
                    </a:cubicBezTo>
                    <a:cubicBezTo>
                      <a:pt x="953" y="557"/>
                      <a:pt x="954" y="556"/>
                      <a:pt x="954" y="556"/>
                    </a:cubicBezTo>
                    <a:cubicBezTo>
                      <a:pt x="954" y="556"/>
                      <a:pt x="954" y="556"/>
                      <a:pt x="955" y="556"/>
                    </a:cubicBezTo>
                    <a:cubicBezTo>
                      <a:pt x="955" y="555"/>
                      <a:pt x="959" y="553"/>
                      <a:pt x="959" y="553"/>
                    </a:cubicBezTo>
                    <a:cubicBezTo>
                      <a:pt x="961" y="552"/>
                      <a:pt x="963" y="552"/>
                      <a:pt x="964" y="552"/>
                    </a:cubicBezTo>
                    <a:cubicBezTo>
                      <a:pt x="965" y="551"/>
                      <a:pt x="965" y="551"/>
                      <a:pt x="965" y="551"/>
                    </a:cubicBezTo>
                    <a:cubicBezTo>
                      <a:pt x="967" y="551"/>
                      <a:pt x="969" y="551"/>
                      <a:pt x="972" y="551"/>
                    </a:cubicBezTo>
                    <a:cubicBezTo>
                      <a:pt x="977" y="551"/>
                      <a:pt x="976" y="551"/>
                      <a:pt x="982" y="553"/>
                    </a:cubicBezTo>
                    <a:cubicBezTo>
                      <a:pt x="983" y="553"/>
                      <a:pt x="983" y="553"/>
                      <a:pt x="983" y="553"/>
                    </a:cubicBezTo>
                    <a:cubicBezTo>
                      <a:pt x="983" y="553"/>
                      <a:pt x="984" y="553"/>
                      <a:pt x="984" y="553"/>
                    </a:cubicBezTo>
                    <a:cubicBezTo>
                      <a:pt x="985" y="554"/>
                      <a:pt x="986" y="554"/>
                      <a:pt x="987" y="555"/>
                    </a:cubicBezTo>
                    <a:cubicBezTo>
                      <a:pt x="986" y="555"/>
                      <a:pt x="989" y="557"/>
                      <a:pt x="989" y="557"/>
                    </a:cubicBezTo>
                    <a:cubicBezTo>
                      <a:pt x="990" y="557"/>
                      <a:pt x="990" y="558"/>
                      <a:pt x="990" y="558"/>
                    </a:cubicBezTo>
                    <a:cubicBezTo>
                      <a:pt x="991" y="559"/>
                      <a:pt x="992" y="561"/>
                      <a:pt x="992" y="562"/>
                    </a:cubicBezTo>
                    <a:cubicBezTo>
                      <a:pt x="992" y="562"/>
                      <a:pt x="993" y="562"/>
                      <a:pt x="993" y="563"/>
                    </a:cubicBezTo>
                    <a:cubicBezTo>
                      <a:pt x="993" y="563"/>
                      <a:pt x="993" y="563"/>
                      <a:pt x="993" y="563"/>
                    </a:cubicBezTo>
                    <a:cubicBezTo>
                      <a:pt x="994" y="566"/>
                      <a:pt x="995" y="569"/>
                      <a:pt x="995" y="572"/>
                    </a:cubicBezTo>
                    <a:cubicBezTo>
                      <a:pt x="995" y="572"/>
                      <a:pt x="995" y="572"/>
                      <a:pt x="995" y="572"/>
                    </a:cubicBezTo>
                    <a:cubicBezTo>
                      <a:pt x="995" y="573"/>
                      <a:pt x="995" y="574"/>
                      <a:pt x="995" y="574"/>
                    </a:cubicBezTo>
                    <a:cubicBezTo>
                      <a:pt x="996" y="577"/>
                      <a:pt x="996" y="579"/>
                      <a:pt x="996" y="582"/>
                    </a:cubicBezTo>
                    <a:lnTo>
                      <a:pt x="996" y="9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2863" tIns="21431" rIns="42863" bIns="21431" numCol="1" anchor="t" anchorCtr="0" compatLnSpc="1"/>
              <a:lstStyle/>
              <a:p>
                <a:endParaRPr lang="en-US" sz="395"/>
              </a:p>
            </p:txBody>
          </p:sp>
          <p:sp>
            <p:nvSpPr>
              <p:cNvPr id="32" name="Freeform 163"/>
              <p:cNvSpPr/>
              <p:nvPr/>
            </p:nvSpPr>
            <p:spPr bwMode="auto">
              <a:xfrm>
                <a:off x="9061450" y="4225926"/>
                <a:ext cx="957263" cy="114300"/>
              </a:xfrm>
              <a:custGeom>
                <a:avLst/>
                <a:gdLst>
                  <a:gd name="T0" fmla="*/ 30 w 387"/>
                  <a:gd name="T1" fmla="*/ 46 h 46"/>
                  <a:gd name="T2" fmla="*/ 357 w 387"/>
                  <a:gd name="T3" fmla="*/ 46 h 46"/>
                  <a:gd name="T4" fmla="*/ 357 w 387"/>
                  <a:gd name="T5" fmla="*/ 0 h 46"/>
                  <a:gd name="T6" fmla="*/ 30 w 387"/>
                  <a:gd name="T7" fmla="*/ 0 h 46"/>
                  <a:gd name="T8" fmla="*/ 30 w 387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7" h="46">
                    <a:moveTo>
                      <a:pt x="30" y="46"/>
                    </a:moveTo>
                    <a:cubicBezTo>
                      <a:pt x="357" y="46"/>
                      <a:pt x="357" y="46"/>
                      <a:pt x="357" y="46"/>
                    </a:cubicBezTo>
                    <a:cubicBezTo>
                      <a:pt x="387" y="46"/>
                      <a:pt x="387" y="0"/>
                      <a:pt x="357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0" y="0"/>
                      <a:pt x="0" y="46"/>
                      <a:pt x="3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2863" tIns="21431" rIns="42863" bIns="21431" numCol="1" anchor="t" anchorCtr="0" compatLnSpc="1"/>
              <a:lstStyle/>
              <a:p>
                <a:endParaRPr lang="en-US" sz="395"/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2051077" y="5379939"/>
              <a:ext cx="4269908" cy="2124117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&lt;-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9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（1）在该界面，我们可以看到我们购买的车票信息，知道什么时候发车，在哪个地方发车。</a:t>
              </a:r>
              <a:endParaRPr lang="zh-CN" altLang="en-US" sz="7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15811" y="2542066"/>
            <a:ext cx="2213275" cy="1738815"/>
            <a:chOff x="6942845" y="3703998"/>
            <a:chExt cx="4721654" cy="3709472"/>
          </a:xfrm>
        </p:grpSpPr>
        <p:sp>
          <p:nvSpPr>
            <p:cNvPr id="8" name="Rectangle: Rounded Corners 7"/>
            <p:cNvSpPr/>
            <p:nvPr/>
          </p:nvSpPr>
          <p:spPr>
            <a:xfrm>
              <a:off x="6942845" y="3703998"/>
              <a:ext cx="4721654" cy="3709472"/>
            </a:xfrm>
            <a:prstGeom prst="roundRect">
              <a:avLst>
                <a:gd name="adj" fmla="val 2608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0" sx="75000" sy="75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95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159592" y="4900169"/>
              <a:ext cx="4267201" cy="1514517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9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endParaRPr lang="zh-CN" altLang="en-US" sz="9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9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（2）在这个界面，我们需要添加乘坐人的信息之后，才允许下单。</a:t>
              </a:r>
              <a:endParaRPr lang="zh-CN" altLang="en-US" sz="9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4" name="Straight Connector 215"/>
          <p:cNvCxnSpPr/>
          <p:nvPr/>
        </p:nvCxnSpPr>
        <p:spPr>
          <a:xfrm>
            <a:off x="7070" y="4842308"/>
            <a:ext cx="912986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Off-page Connector 28"/>
          <p:cNvSpPr/>
          <p:nvPr/>
        </p:nvSpPr>
        <p:spPr>
          <a:xfrm>
            <a:off x="8718646" y="4689755"/>
            <a:ext cx="282592" cy="315197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6" name="Subtitle 2"/>
          <p:cNvSpPr txBox="1"/>
          <p:nvPr/>
        </p:nvSpPr>
        <p:spPr>
          <a:xfrm>
            <a:off x="8676927" y="4721552"/>
            <a:ext cx="366448" cy="235086"/>
          </a:xfrm>
          <a:prstGeom prst="rect">
            <a:avLst/>
          </a:prstGeom>
        </p:spPr>
        <p:txBody>
          <a:bodyPr vert="horz" wrap="square" lIns="68474" tIns="34237" rIns="68474" bIns="34237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200">
                <a:solidFill>
                  <a:schemeClr val="bg1">
                    <a:lumMod val="95000"/>
                  </a:schemeClr>
                </a:solidFill>
                <a:latin typeface="+mj-lt"/>
              </a:rPr>
            </a:fld>
            <a:endParaRPr lang="en-US" sz="12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grpSp>
        <p:nvGrpSpPr>
          <p:cNvPr id="65" name="Group 225"/>
          <p:cNvGrpSpPr/>
          <p:nvPr/>
        </p:nvGrpSpPr>
        <p:grpSpPr>
          <a:xfrm>
            <a:off x="4188426" y="4933967"/>
            <a:ext cx="864843" cy="107833"/>
            <a:chOff x="7536566" y="6291405"/>
            <a:chExt cx="1154910" cy="144000"/>
          </a:xfrm>
        </p:grpSpPr>
        <p:sp>
          <p:nvSpPr>
            <p:cNvPr id="66" name="Oval 226"/>
            <p:cNvSpPr>
              <a:spLocks noChangeAspect="1"/>
            </p:cNvSpPr>
            <p:nvPr/>
          </p:nvSpPr>
          <p:spPr>
            <a:xfrm>
              <a:off x="7536566" y="6291405"/>
              <a:ext cx="144000" cy="144000"/>
            </a:xfrm>
            <a:prstGeom prst="ellipse">
              <a:avLst/>
            </a:prstGeom>
            <a:solidFill>
              <a:srgbClr val="6DD1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67" name="Oval 227"/>
            <p:cNvSpPr>
              <a:spLocks noChangeAspect="1"/>
            </p:cNvSpPr>
            <p:nvPr/>
          </p:nvSpPr>
          <p:spPr>
            <a:xfrm>
              <a:off x="7705051" y="6291405"/>
              <a:ext cx="144000" cy="144000"/>
            </a:xfrm>
            <a:prstGeom prst="ellipse">
              <a:avLst/>
            </a:prstGeom>
            <a:solidFill>
              <a:srgbClr val="0BC7B9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68" name="Oval 228"/>
            <p:cNvSpPr>
              <a:spLocks noChangeAspect="1"/>
            </p:cNvSpPr>
            <p:nvPr/>
          </p:nvSpPr>
          <p:spPr>
            <a:xfrm>
              <a:off x="7864011" y="6291405"/>
              <a:ext cx="144000" cy="14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69" name="Oval 229"/>
            <p:cNvSpPr>
              <a:spLocks noChangeAspect="1"/>
            </p:cNvSpPr>
            <p:nvPr/>
          </p:nvSpPr>
          <p:spPr>
            <a:xfrm>
              <a:off x="8042021" y="6291405"/>
              <a:ext cx="144000" cy="144000"/>
            </a:xfrm>
            <a:prstGeom prst="ellipse">
              <a:avLst/>
            </a:prstGeom>
            <a:solidFill>
              <a:schemeClr val="accent6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70" name="Oval 230"/>
            <p:cNvSpPr>
              <a:spLocks noChangeAspect="1"/>
            </p:cNvSpPr>
            <p:nvPr/>
          </p:nvSpPr>
          <p:spPr>
            <a:xfrm>
              <a:off x="8210506" y="6291405"/>
              <a:ext cx="144000" cy="14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71" name="Oval 231"/>
            <p:cNvSpPr>
              <a:spLocks noChangeAspect="1"/>
            </p:cNvSpPr>
            <p:nvPr/>
          </p:nvSpPr>
          <p:spPr>
            <a:xfrm>
              <a:off x="8378991" y="6291405"/>
              <a:ext cx="144000" cy="144000"/>
            </a:xfrm>
            <a:prstGeom prst="ellipse">
              <a:avLst/>
            </a:prstGeom>
            <a:solidFill>
              <a:srgbClr val="0BC7B9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72" name="Oval 232"/>
            <p:cNvSpPr>
              <a:spLocks noChangeAspect="1"/>
            </p:cNvSpPr>
            <p:nvPr/>
          </p:nvSpPr>
          <p:spPr>
            <a:xfrm>
              <a:off x="8547476" y="6291405"/>
              <a:ext cx="144000" cy="144000"/>
            </a:xfrm>
            <a:prstGeom prst="ellipse">
              <a:avLst/>
            </a:prstGeom>
            <a:solidFill>
              <a:srgbClr val="6DD1C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</p:grpSp>
      <p:pic>
        <p:nvPicPr>
          <p:cNvPr id="21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4665" y="292735"/>
            <a:ext cx="2482850" cy="4309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737860" y="292735"/>
            <a:ext cx="2581275" cy="4348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Click="0" advTm="5000">
    <p:fade/>
  </p:transition>
  <p:timing>
    <p:tnLst>
      <p:par>
        <p:cTn id="1" dur="indefinite" restart="never" nodeType="tmRoot"/>
      </p:par>
    </p:tnLst>
    <p:bldLst>
      <p:bldP spid="55" grpId="0" animBg="1"/>
      <p:bldP spid="5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215"/>
          <p:cNvCxnSpPr/>
          <p:nvPr/>
        </p:nvCxnSpPr>
        <p:spPr>
          <a:xfrm>
            <a:off x="7070" y="4842308"/>
            <a:ext cx="912986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3775963" y="1631950"/>
            <a:ext cx="1151553" cy="1151553"/>
            <a:chOff x="9304338" y="1586996"/>
            <a:chExt cx="868362" cy="868362"/>
          </a:xfrm>
        </p:grpSpPr>
        <p:sp>
          <p:nvSpPr>
            <p:cNvPr id="4" name="Oval 3"/>
            <p:cNvSpPr/>
            <p:nvPr/>
          </p:nvSpPr>
          <p:spPr>
            <a:xfrm>
              <a:off x="9304338" y="1586996"/>
              <a:ext cx="868362" cy="8683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09600" dist="381000" dir="10800000" sx="80000" sy="8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95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9603626" y="1886284"/>
              <a:ext cx="269786" cy="269786"/>
              <a:chOff x="4427654" y="3049909"/>
              <a:chExt cx="464344" cy="464344"/>
            </a:xfrm>
            <a:solidFill>
              <a:schemeClr val="bg1"/>
            </a:solidFill>
          </p:grpSpPr>
          <p:sp>
            <p:nvSpPr>
              <p:cNvPr id="23" name="AutoShape 123"/>
              <p:cNvSpPr/>
              <p:nvPr/>
            </p:nvSpPr>
            <p:spPr bwMode="auto">
              <a:xfrm>
                <a:off x="4427654" y="304990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8930" tIns="8930" rIns="8930" bIns="8930" anchor="ctr"/>
              <a:lstStyle/>
              <a:p>
                <a:pPr algn="ctr" defTabSz="10731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705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4" name="AutoShape 124"/>
              <p:cNvSpPr/>
              <p:nvPr/>
            </p:nvSpPr>
            <p:spPr bwMode="auto">
              <a:xfrm>
                <a:off x="4558623" y="318008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8930" tIns="8930" rIns="8930" bIns="8930" anchor="ctr"/>
              <a:lstStyle/>
              <a:p>
                <a:pPr algn="ctr" defTabSz="10731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705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5" name="AutoShape 125"/>
              <p:cNvSpPr/>
              <p:nvPr/>
            </p:nvSpPr>
            <p:spPr bwMode="auto">
              <a:xfrm>
                <a:off x="4601485" y="322374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8930" tIns="8930" rIns="8930" bIns="8930" anchor="ctr"/>
              <a:lstStyle/>
              <a:p>
                <a:pPr algn="ctr" defTabSz="10731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705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29" name="Rectangle 28"/>
          <p:cNvSpPr/>
          <p:nvPr/>
        </p:nvSpPr>
        <p:spPr>
          <a:xfrm>
            <a:off x="673769" y="2232734"/>
            <a:ext cx="2720148" cy="409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0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点击添加您的标题</a:t>
            </a:r>
            <a:endParaRPr lang="en-US" altLang="zh-CN" sz="20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20483" y="2598151"/>
            <a:ext cx="2195255" cy="265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94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</a:t>
            </a:r>
            <a:endParaRPr lang="en-US" sz="94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 Placeholder 4"/>
          <p:cNvSpPr txBox="1"/>
          <p:nvPr/>
        </p:nvSpPr>
        <p:spPr>
          <a:xfrm>
            <a:off x="4945090" y="1757680"/>
            <a:ext cx="3226725" cy="840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  <a:defRPr/>
            </a:pPr>
            <a:r>
              <a:rPr lang="zh-CN" altLang="en-US" sz="9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（3）当然我们也留下了取票的电话号码，方便联系。</a:t>
            </a:r>
            <a:endParaRPr lang="zh-CN" altLang="en-US" sz="9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4000"/>
              </a:lnSpc>
              <a:buNone/>
              <a:defRPr/>
            </a:pPr>
            <a:r>
              <a:rPr lang="zh-CN" altLang="en-US" sz="9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（4）提供了保险选项，以便有需的乘客进行选购。</a:t>
            </a:r>
            <a:endParaRPr lang="zh-CN" altLang="en-US" sz="9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4000"/>
              </a:lnSpc>
              <a:buNone/>
              <a:defRPr/>
            </a:pPr>
            <a:r>
              <a:rPr lang="zh-CN" altLang="en-US" sz="9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（5）勾选了同意协议书之后，就可以下单了</a:t>
            </a:r>
            <a:endParaRPr lang="zh-CN" altLang="en-US" sz="9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Flowchart: Off-page Connector 28"/>
          <p:cNvSpPr/>
          <p:nvPr/>
        </p:nvSpPr>
        <p:spPr>
          <a:xfrm>
            <a:off x="8718646" y="4689755"/>
            <a:ext cx="282592" cy="315197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7" name="Subtitle 2"/>
          <p:cNvSpPr txBox="1"/>
          <p:nvPr/>
        </p:nvSpPr>
        <p:spPr>
          <a:xfrm>
            <a:off x="8676927" y="4721551"/>
            <a:ext cx="366448" cy="235086"/>
          </a:xfrm>
          <a:prstGeom prst="rect">
            <a:avLst/>
          </a:prstGeom>
        </p:spPr>
        <p:txBody>
          <a:bodyPr vert="horz" wrap="square" lIns="68474" tIns="34237" rIns="68474" bIns="34237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200">
                <a:solidFill>
                  <a:schemeClr val="bg1">
                    <a:lumMod val="95000"/>
                  </a:schemeClr>
                </a:solidFill>
                <a:latin typeface="+mj-lt"/>
              </a:rPr>
            </a:fld>
            <a:endParaRPr lang="en-US" sz="12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grpSp>
        <p:nvGrpSpPr>
          <p:cNvPr id="66" name="Group 225"/>
          <p:cNvGrpSpPr/>
          <p:nvPr/>
        </p:nvGrpSpPr>
        <p:grpSpPr>
          <a:xfrm>
            <a:off x="4188426" y="4933967"/>
            <a:ext cx="864843" cy="107833"/>
            <a:chOff x="7536566" y="6291405"/>
            <a:chExt cx="1154910" cy="144000"/>
          </a:xfrm>
        </p:grpSpPr>
        <p:sp>
          <p:nvSpPr>
            <p:cNvPr id="67" name="Oval 226"/>
            <p:cNvSpPr>
              <a:spLocks noChangeAspect="1"/>
            </p:cNvSpPr>
            <p:nvPr/>
          </p:nvSpPr>
          <p:spPr>
            <a:xfrm>
              <a:off x="7536566" y="6291405"/>
              <a:ext cx="144000" cy="144000"/>
            </a:xfrm>
            <a:prstGeom prst="ellipse">
              <a:avLst/>
            </a:prstGeom>
            <a:solidFill>
              <a:srgbClr val="6DD1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68" name="Oval 227"/>
            <p:cNvSpPr>
              <a:spLocks noChangeAspect="1"/>
            </p:cNvSpPr>
            <p:nvPr/>
          </p:nvSpPr>
          <p:spPr>
            <a:xfrm>
              <a:off x="7705051" y="6291405"/>
              <a:ext cx="144000" cy="144000"/>
            </a:xfrm>
            <a:prstGeom prst="ellipse">
              <a:avLst/>
            </a:prstGeom>
            <a:solidFill>
              <a:srgbClr val="0BC7B9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69" name="Oval 228"/>
            <p:cNvSpPr>
              <a:spLocks noChangeAspect="1"/>
            </p:cNvSpPr>
            <p:nvPr/>
          </p:nvSpPr>
          <p:spPr>
            <a:xfrm>
              <a:off x="7864011" y="6291405"/>
              <a:ext cx="144000" cy="14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70" name="Oval 229"/>
            <p:cNvSpPr>
              <a:spLocks noChangeAspect="1"/>
            </p:cNvSpPr>
            <p:nvPr/>
          </p:nvSpPr>
          <p:spPr>
            <a:xfrm>
              <a:off x="8042021" y="6291405"/>
              <a:ext cx="144000" cy="144000"/>
            </a:xfrm>
            <a:prstGeom prst="ellipse">
              <a:avLst/>
            </a:prstGeom>
            <a:solidFill>
              <a:schemeClr val="accent6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71" name="Oval 230"/>
            <p:cNvSpPr>
              <a:spLocks noChangeAspect="1"/>
            </p:cNvSpPr>
            <p:nvPr/>
          </p:nvSpPr>
          <p:spPr>
            <a:xfrm>
              <a:off x="8210506" y="6291405"/>
              <a:ext cx="144000" cy="14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72" name="Oval 231"/>
            <p:cNvSpPr>
              <a:spLocks noChangeAspect="1"/>
            </p:cNvSpPr>
            <p:nvPr/>
          </p:nvSpPr>
          <p:spPr>
            <a:xfrm>
              <a:off x="8378991" y="6291405"/>
              <a:ext cx="144000" cy="144000"/>
            </a:xfrm>
            <a:prstGeom prst="ellipse">
              <a:avLst/>
            </a:prstGeom>
            <a:solidFill>
              <a:srgbClr val="0BC7B9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73" name="Oval 232"/>
            <p:cNvSpPr>
              <a:spLocks noChangeAspect="1"/>
            </p:cNvSpPr>
            <p:nvPr/>
          </p:nvSpPr>
          <p:spPr>
            <a:xfrm>
              <a:off x="8547476" y="6291405"/>
              <a:ext cx="144000" cy="144000"/>
            </a:xfrm>
            <a:prstGeom prst="ellipse">
              <a:avLst/>
            </a:prstGeom>
            <a:solidFill>
              <a:srgbClr val="6DD1C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</p:grpSp>
      <p:pic>
        <p:nvPicPr>
          <p:cNvPr id="8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2475" y="219075"/>
            <a:ext cx="2641600" cy="4436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Click="0" advTm="5000">
    <p:fade/>
  </p:transition>
  <p:timing>
    <p:tnLst>
      <p:par>
        <p:cTn id="1" dur="indefinite" restart="never" nodeType="tmRoot"/>
      </p:par>
    </p:tnLst>
    <p:bldLst>
      <p:bldP spid="31" grpId="0"/>
      <p:bldP spid="56" grpId="0" bldLvl="0" animBg="1"/>
      <p:bldP spid="5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7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0873" y="1288949"/>
            <a:ext cx="8702260" cy="2565607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outerShdw blurRad="685800" dist="533400" dir="5400000" algn="t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2" name="组合 1"/>
          <p:cNvGrpSpPr/>
          <p:nvPr/>
        </p:nvGrpSpPr>
        <p:grpSpPr>
          <a:xfrm>
            <a:off x="7533917" y="2382156"/>
            <a:ext cx="1082330" cy="316354"/>
            <a:chOff x="16057269" y="5081937"/>
            <a:chExt cx="2308970" cy="674888"/>
          </a:xfrm>
        </p:grpSpPr>
        <p:sp>
          <p:nvSpPr>
            <p:cNvPr id="9" name="圆角矩形 8"/>
            <p:cNvSpPr/>
            <p:nvPr/>
          </p:nvSpPr>
          <p:spPr>
            <a:xfrm>
              <a:off x="16057269" y="5081937"/>
              <a:ext cx="2308970" cy="674888"/>
            </a:xfrm>
            <a:prstGeom prst="roundRect">
              <a:avLst>
                <a:gd name="adj" fmla="val 50000"/>
              </a:avLst>
            </a:prstGeom>
            <a:solidFill>
              <a:srgbClr val="6DD1C0"/>
            </a:solidFill>
            <a:ln>
              <a:noFill/>
            </a:ln>
            <a:effectLst>
              <a:outerShdw blurRad="139700" dist="381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6447722" y="5148956"/>
              <a:ext cx="1528064" cy="587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Arial" panose="020B0604020202020204" pitchFamily="34" charset="0"/>
                </a:rPr>
                <a:t>PART 04</a:t>
              </a:r>
              <a:endParaRPr lang="en-US" altLang="zh-CN" sz="1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59544" y="2796880"/>
            <a:ext cx="354585" cy="276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60015" y="2310765"/>
            <a:ext cx="3563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订单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查询界面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/>
      </p:par>
    </p:tnLst>
    <p:bldLst>
      <p:bldP spid="7" grpId="0" bldLvl="0" animBg="1"/>
      <p:bldP spid="5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13125" y="824865"/>
            <a:ext cx="4562475" cy="3200400"/>
            <a:chOff x="1835685" y="3931801"/>
            <a:chExt cx="4993535" cy="3923071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1835685" y="3931801"/>
              <a:ext cx="4993535" cy="3923071"/>
            </a:xfrm>
            <a:prstGeom prst="roundRect">
              <a:avLst>
                <a:gd name="adj" fmla="val 2608"/>
              </a:avLst>
            </a:prstGeom>
            <a:ln>
              <a:noFill/>
            </a:ln>
            <a:effectLst>
              <a:outerShdw blurRad="762000" dist="723900" dir="5400000" sx="85000" sy="85000" algn="t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95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3878423" y="4593575"/>
              <a:ext cx="908059" cy="844914"/>
              <a:chOff x="7850188" y="3944938"/>
              <a:chExt cx="2579688" cy="2400300"/>
            </a:xfrm>
            <a:solidFill>
              <a:schemeClr val="bg1"/>
            </a:solidFill>
          </p:grpSpPr>
          <p:sp>
            <p:nvSpPr>
              <p:cNvPr id="28" name="Freeform 159"/>
              <p:cNvSpPr>
                <a:spLocks noEditPoints="1"/>
              </p:cNvSpPr>
              <p:nvPr/>
            </p:nvSpPr>
            <p:spPr bwMode="auto">
              <a:xfrm>
                <a:off x="8231188" y="4168776"/>
                <a:ext cx="698500" cy="717550"/>
              </a:xfrm>
              <a:custGeom>
                <a:avLst/>
                <a:gdLst>
                  <a:gd name="T0" fmla="*/ 216 w 282"/>
                  <a:gd name="T1" fmla="*/ 26 h 290"/>
                  <a:gd name="T2" fmla="*/ 79 w 282"/>
                  <a:gd name="T3" fmla="*/ 21 h 290"/>
                  <a:gd name="T4" fmla="*/ 5 w 282"/>
                  <a:gd name="T5" fmla="*/ 133 h 290"/>
                  <a:gd name="T6" fmla="*/ 62 w 282"/>
                  <a:gd name="T7" fmla="*/ 257 h 290"/>
                  <a:gd name="T8" fmla="*/ 208 w 282"/>
                  <a:gd name="T9" fmla="*/ 267 h 290"/>
                  <a:gd name="T10" fmla="*/ 282 w 282"/>
                  <a:gd name="T11" fmla="*/ 144 h 290"/>
                  <a:gd name="T12" fmla="*/ 216 w 282"/>
                  <a:gd name="T13" fmla="*/ 26 h 290"/>
                  <a:gd name="T14" fmla="*/ 219 w 282"/>
                  <a:gd name="T15" fmla="*/ 198 h 290"/>
                  <a:gd name="T16" fmla="*/ 178 w 282"/>
                  <a:gd name="T17" fmla="*/ 230 h 290"/>
                  <a:gd name="T18" fmla="*/ 74 w 282"/>
                  <a:gd name="T19" fmla="*/ 205 h 290"/>
                  <a:gd name="T20" fmla="*/ 62 w 282"/>
                  <a:gd name="T21" fmla="*/ 101 h 290"/>
                  <a:gd name="T22" fmla="*/ 157 w 282"/>
                  <a:gd name="T23" fmla="*/ 52 h 290"/>
                  <a:gd name="T24" fmla="*/ 213 w 282"/>
                  <a:gd name="T25" fmla="*/ 83 h 290"/>
                  <a:gd name="T26" fmla="*/ 229 w 282"/>
                  <a:gd name="T27" fmla="*/ 109 h 290"/>
                  <a:gd name="T28" fmla="*/ 236 w 282"/>
                  <a:gd name="T29" fmla="*/ 144 h 290"/>
                  <a:gd name="T30" fmla="*/ 219 w 282"/>
                  <a:gd name="T31" fmla="*/ 198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2" h="290">
                    <a:moveTo>
                      <a:pt x="216" y="26"/>
                    </a:moveTo>
                    <a:cubicBezTo>
                      <a:pt x="175" y="0"/>
                      <a:pt x="122" y="0"/>
                      <a:pt x="79" y="21"/>
                    </a:cubicBezTo>
                    <a:cubicBezTo>
                      <a:pt x="36" y="42"/>
                      <a:pt x="10" y="87"/>
                      <a:pt x="5" y="133"/>
                    </a:cubicBezTo>
                    <a:cubicBezTo>
                      <a:pt x="0" y="182"/>
                      <a:pt x="25" y="228"/>
                      <a:pt x="62" y="257"/>
                    </a:cubicBezTo>
                    <a:cubicBezTo>
                      <a:pt x="104" y="288"/>
                      <a:pt x="162" y="290"/>
                      <a:pt x="208" y="267"/>
                    </a:cubicBezTo>
                    <a:cubicBezTo>
                      <a:pt x="254" y="244"/>
                      <a:pt x="282" y="195"/>
                      <a:pt x="282" y="144"/>
                    </a:cubicBezTo>
                    <a:cubicBezTo>
                      <a:pt x="282" y="96"/>
                      <a:pt x="257" y="52"/>
                      <a:pt x="216" y="26"/>
                    </a:cubicBezTo>
                    <a:close/>
                    <a:moveTo>
                      <a:pt x="219" y="198"/>
                    </a:moveTo>
                    <a:cubicBezTo>
                      <a:pt x="210" y="211"/>
                      <a:pt x="193" y="224"/>
                      <a:pt x="178" y="230"/>
                    </a:cubicBezTo>
                    <a:cubicBezTo>
                      <a:pt x="140" y="245"/>
                      <a:pt x="101" y="234"/>
                      <a:pt x="74" y="205"/>
                    </a:cubicBezTo>
                    <a:cubicBezTo>
                      <a:pt x="49" y="178"/>
                      <a:pt x="44" y="134"/>
                      <a:pt x="62" y="101"/>
                    </a:cubicBezTo>
                    <a:cubicBezTo>
                      <a:pt x="80" y="66"/>
                      <a:pt x="117" y="48"/>
                      <a:pt x="157" y="52"/>
                    </a:cubicBezTo>
                    <a:cubicBezTo>
                      <a:pt x="177" y="54"/>
                      <a:pt x="198" y="67"/>
                      <a:pt x="213" y="83"/>
                    </a:cubicBezTo>
                    <a:cubicBezTo>
                      <a:pt x="219" y="89"/>
                      <a:pt x="227" y="102"/>
                      <a:pt x="229" y="109"/>
                    </a:cubicBezTo>
                    <a:cubicBezTo>
                      <a:pt x="234" y="122"/>
                      <a:pt x="236" y="132"/>
                      <a:pt x="236" y="144"/>
                    </a:cubicBezTo>
                    <a:cubicBezTo>
                      <a:pt x="236" y="164"/>
                      <a:pt x="230" y="181"/>
                      <a:pt x="219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2863" tIns="21431" rIns="42863" bIns="21431" numCol="1" anchor="t" anchorCtr="0" compatLnSpc="1"/>
              <a:lstStyle/>
              <a:p>
                <a:endParaRPr lang="en-US" sz="395"/>
              </a:p>
            </p:txBody>
          </p:sp>
          <p:sp>
            <p:nvSpPr>
              <p:cNvPr id="29" name="Freeform 160"/>
              <p:cNvSpPr/>
              <p:nvPr/>
            </p:nvSpPr>
            <p:spPr bwMode="auto">
              <a:xfrm>
                <a:off x="9061450" y="4421188"/>
                <a:ext cx="782638" cy="114300"/>
              </a:xfrm>
              <a:custGeom>
                <a:avLst/>
                <a:gdLst>
                  <a:gd name="T0" fmla="*/ 286 w 316"/>
                  <a:gd name="T1" fmla="*/ 0 h 46"/>
                  <a:gd name="T2" fmla="*/ 30 w 316"/>
                  <a:gd name="T3" fmla="*/ 0 h 46"/>
                  <a:gd name="T4" fmla="*/ 30 w 316"/>
                  <a:gd name="T5" fmla="*/ 46 h 46"/>
                  <a:gd name="T6" fmla="*/ 286 w 316"/>
                  <a:gd name="T7" fmla="*/ 46 h 46"/>
                  <a:gd name="T8" fmla="*/ 286 w 316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" h="46">
                    <a:moveTo>
                      <a:pt x="286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0" y="0"/>
                      <a:pt x="0" y="46"/>
                      <a:pt x="30" y="46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316" y="46"/>
                      <a:pt x="316" y="0"/>
                      <a:pt x="2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2863" tIns="21431" rIns="42863" bIns="21431" numCol="1" anchor="t" anchorCtr="0" compatLnSpc="1"/>
              <a:lstStyle/>
              <a:p>
                <a:endParaRPr lang="en-US" sz="395"/>
              </a:p>
            </p:txBody>
          </p:sp>
          <p:sp>
            <p:nvSpPr>
              <p:cNvPr id="30" name="Freeform 161"/>
              <p:cNvSpPr/>
              <p:nvPr/>
            </p:nvSpPr>
            <p:spPr bwMode="auto">
              <a:xfrm>
                <a:off x="9967913" y="4625976"/>
                <a:ext cx="115888" cy="363538"/>
              </a:xfrm>
              <a:custGeom>
                <a:avLst/>
                <a:gdLst>
                  <a:gd name="T0" fmla="*/ 0 w 47"/>
                  <a:gd name="T1" fmla="*/ 30 h 147"/>
                  <a:gd name="T2" fmla="*/ 0 w 47"/>
                  <a:gd name="T3" fmla="*/ 118 h 147"/>
                  <a:gd name="T4" fmla="*/ 47 w 47"/>
                  <a:gd name="T5" fmla="*/ 118 h 147"/>
                  <a:gd name="T6" fmla="*/ 47 w 47"/>
                  <a:gd name="T7" fmla="*/ 30 h 147"/>
                  <a:gd name="T8" fmla="*/ 0 w 47"/>
                  <a:gd name="T9" fmla="*/ 3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147">
                    <a:moveTo>
                      <a:pt x="0" y="30"/>
                    </a:moveTo>
                    <a:cubicBezTo>
                      <a:pt x="0" y="118"/>
                      <a:pt x="0" y="118"/>
                      <a:pt x="0" y="118"/>
                    </a:cubicBezTo>
                    <a:cubicBezTo>
                      <a:pt x="0" y="147"/>
                      <a:pt x="47" y="147"/>
                      <a:pt x="47" y="118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47" y="0"/>
                      <a:pt x="0" y="0"/>
                      <a:pt x="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2863" tIns="21431" rIns="42863" bIns="21431" numCol="1" anchor="t" anchorCtr="0" compatLnSpc="1"/>
              <a:lstStyle/>
              <a:p>
                <a:endParaRPr lang="en-US" sz="395"/>
              </a:p>
            </p:txBody>
          </p:sp>
          <p:sp>
            <p:nvSpPr>
              <p:cNvPr id="31" name="Freeform 162"/>
              <p:cNvSpPr>
                <a:spLocks noEditPoints="1"/>
              </p:cNvSpPr>
              <p:nvPr/>
            </p:nvSpPr>
            <p:spPr bwMode="auto">
              <a:xfrm>
                <a:off x="7850188" y="3944938"/>
                <a:ext cx="2579688" cy="2400300"/>
              </a:xfrm>
              <a:custGeom>
                <a:avLst/>
                <a:gdLst>
                  <a:gd name="T0" fmla="*/ 1001 w 1042"/>
                  <a:gd name="T1" fmla="*/ 511 h 971"/>
                  <a:gd name="T2" fmla="*/ 8 w 1042"/>
                  <a:gd name="T3" fmla="*/ 24 h 971"/>
                  <a:gd name="T4" fmla="*/ 507 w 1042"/>
                  <a:gd name="T5" fmla="*/ 694 h 971"/>
                  <a:gd name="T6" fmla="*/ 566 w 1042"/>
                  <a:gd name="T7" fmla="*/ 969 h 971"/>
                  <a:gd name="T8" fmla="*/ 428 w 1042"/>
                  <a:gd name="T9" fmla="*/ 483 h 971"/>
                  <a:gd name="T10" fmla="*/ 274 w 1042"/>
                  <a:gd name="T11" fmla="*/ 554 h 971"/>
                  <a:gd name="T12" fmla="*/ 168 w 1042"/>
                  <a:gd name="T13" fmla="*/ 475 h 971"/>
                  <a:gd name="T14" fmla="*/ 274 w 1042"/>
                  <a:gd name="T15" fmla="*/ 478 h 971"/>
                  <a:gd name="T16" fmla="*/ 414 w 1042"/>
                  <a:gd name="T17" fmla="*/ 465 h 971"/>
                  <a:gd name="T18" fmla="*/ 428 w 1042"/>
                  <a:gd name="T19" fmla="*/ 483 h 971"/>
                  <a:gd name="T20" fmla="*/ 473 w 1042"/>
                  <a:gd name="T21" fmla="*/ 467 h 971"/>
                  <a:gd name="T22" fmla="*/ 121 w 1042"/>
                  <a:gd name="T23" fmla="*/ 484 h 971"/>
                  <a:gd name="T24" fmla="*/ 48 w 1042"/>
                  <a:gd name="T25" fmla="*/ 51 h 971"/>
                  <a:gd name="T26" fmla="*/ 955 w 1042"/>
                  <a:gd name="T27" fmla="*/ 47 h 971"/>
                  <a:gd name="T28" fmla="*/ 923 w 1042"/>
                  <a:gd name="T29" fmla="*/ 523 h 971"/>
                  <a:gd name="T30" fmla="*/ 749 w 1042"/>
                  <a:gd name="T31" fmla="*/ 509 h 971"/>
                  <a:gd name="T32" fmla="*/ 606 w 1042"/>
                  <a:gd name="T33" fmla="*/ 337 h 971"/>
                  <a:gd name="T34" fmla="*/ 512 w 1042"/>
                  <a:gd name="T35" fmla="*/ 648 h 971"/>
                  <a:gd name="T36" fmla="*/ 995 w 1042"/>
                  <a:gd name="T37" fmla="*/ 923 h 971"/>
                  <a:gd name="T38" fmla="*/ 554 w 1042"/>
                  <a:gd name="T39" fmla="*/ 671 h 971"/>
                  <a:gd name="T40" fmla="*/ 557 w 1042"/>
                  <a:gd name="T41" fmla="*/ 658 h 971"/>
                  <a:gd name="T42" fmla="*/ 563 w 1042"/>
                  <a:gd name="T43" fmla="*/ 649 h 971"/>
                  <a:gd name="T44" fmla="*/ 575 w 1042"/>
                  <a:gd name="T45" fmla="*/ 645 h 971"/>
                  <a:gd name="T46" fmla="*/ 590 w 1042"/>
                  <a:gd name="T47" fmla="*/ 646 h 971"/>
                  <a:gd name="T48" fmla="*/ 598 w 1042"/>
                  <a:gd name="T49" fmla="*/ 652 h 971"/>
                  <a:gd name="T50" fmla="*/ 604 w 1042"/>
                  <a:gd name="T51" fmla="*/ 671 h 971"/>
                  <a:gd name="T52" fmla="*/ 605 w 1042"/>
                  <a:gd name="T53" fmla="*/ 715 h 971"/>
                  <a:gd name="T54" fmla="*/ 652 w 1042"/>
                  <a:gd name="T55" fmla="*/ 347 h 971"/>
                  <a:gd name="T56" fmla="*/ 654 w 1042"/>
                  <a:gd name="T57" fmla="*/ 331 h 971"/>
                  <a:gd name="T58" fmla="*/ 659 w 1042"/>
                  <a:gd name="T59" fmla="*/ 324 h 971"/>
                  <a:gd name="T60" fmla="*/ 671 w 1042"/>
                  <a:gd name="T61" fmla="*/ 321 h 971"/>
                  <a:gd name="T62" fmla="*/ 695 w 1042"/>
                  <a:gd name="T63" fmla="*/ 324 h 971"/>
                  <a:gd name="T64" fmla="*/ 699 w 1042"/>
                  <a:gd name="T65" fmla="*/ 329 h 971"/>
                  <a:gd name="T66" fmla="*/ 703 w 1042"/>
                  <a:gd name="T67" fmla="*/ 352 h 971"/>
                  <a:gd name="T68" fmla="*/ 749 w 1042"/>
                  <a:gd name="T69" fmla="*/ 578 h 971"/>
                  <a:gd name="T70" fmla="*/ 755 w 1042"/>
                  <a:gd name="T71" fmla="*/ 560 h 971"/>
                  <a:gd name="T72" fmla="*/ 762 w 1042"/>
                  <a:gd name="T73" fmla="*/ 553 h 971"/>
                  <a:gd name="T74" fmla="*/ 781 w 1042"/>
                  <a:gd name="T75" fmla="*/ 552 h 971"/>
                  <a:gd name="T76" fmla="*/ 792 w 1042"/>
                  <a:gd name="T77" fmla="*/ 557 h 971"/>
                  <a:gd name="T78" fmla="*/ 797 w 1042"/>
                  <a:gd name="T79" fmla="*/ 564 h 971"/>
                  <a:gd name="T80" fmla="*/ 800 w 1042"/>
                  <a:gd name="T81" fmla="*/ 579 h 971"/>
                  <a:gd name="T82" fmla="*/ 847 w 1042"/>
                  <a:gd name="T83" fmla="*/ 577 h 971"/>
                  <a:gd name="T84" fmla="*/ 852 w 1042"/>
                  <a:gd name="T85" fmla="*/ 560 h 971"/>
                  <a:gd name="T86" fmla="*/ 856 w 1042"/>
                  <a:gd name="T87" fmla="*/ 556 h 971"/>
                  <a:gd name="T88" fmla="*/ 874 w 1042"/>
                  <a:gd name="T89" fmla="*/ 551 h 971"/>
                  <a:gd name="T90" fmla="*/ 891 w 1042"/>
                  <a:gd name="T91" fmla="*/ 555 h 971"/>
                  <a:gd name="T92" fmla="*/ 896 w 1042"/>
                  <a:gd name="T93" fmla="*/ 563 h 971"/>
                  <a:gd name="T94" fmla="*/ 898 w 1042"/>
                  <a:gd name="T95" fmla="*/ 606 h 971"/>
                  <a:gd name="T96" fmla="*/ 947 w 1042"/>
                  <a:gd name="T97" fmla="*/ 568 h 971"/>
                  <a:gd name="T98" fmla="*/ 953 w 1042"/>
                  <a:gd name="T99" fmla="*/ 557 h 971"/>
                  <a:gd name="T100" fmla="*/ 964 w 1042"/>
                  <a:gd name="T101" fmla="*/ 552 h 971"/>
                  <a:gd name="T102" fmla="*/ 983 w 1042"/>
                  <a:gd name="T103" fmla="*/ 553 h 971"/>
                  <a:gd name="T104" fmla="*/ 990 w 1042"/>
                  <a:gd name="T105" fmla="*/ 558 h 971"/>
                  <a:gd name="T106" fmla="*/ 995 w 1042"/>
                  <a:gd name="T107" fmla="*/ 572 h 971"/>
                  <a:gd name="T108" fmla="*/ 996 w 1042"/>
                  <a:gd name="T109" fmla="*/ 923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42" h="971">
                    <a:moveTo>
                      <a:pt x="1042" y="926"/>
                    </a:moveTo>
                    <a:cubicBezTo>
                      <a:pt x="1042" y="582"/>
                      <a:pt x="1042" y="582"/>
                      <a:pt x="1042" y="582"/>
                    </a:cubicBezTo>
                    <a:cubicBezTo>
                      <a:pt x="1042" y="567"/>
                      <a:pt x="1039" y="553"/>
                      <a:pt x="1033" y="540"/>
                    </a:cubicBezTo>
                    <a:cubicBezTo>
                      <a:pt x="1026" y="526"/>
                      <a:pt x="1015" y="517"/>
                      <a:pt x="1001" y="511"/>
                    </a:cubicBezTo>
                    <a:cubicBezTo>
                      <a:pt x="1001" y="51"/>
                      <a:pt x="1001" y="51"/>
                      <a:pt x="1001" y="51"/>
                    </a:cubicBezTo>
                    <a:cubicBezTo>
                      <a:pt x="1001" y="22"/>
                      <a:pt x="979" y="0"/>
                      <a:pt x="950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38" y="0"/>
                      <a:pt x="21" y="6"/>
                      <a:pt x="8" y="24"/>
                    </a:cubicBezTo>
                    <a:cubicBezTo>
                      <a:pt x="0" y="36"/>
                      <a:pt x="1" y="50"/>
                      <a:pt x="1" y="64"/>
                    </a:cubicBezTo>
                    <a:cubicBezTo>
                      <a:pt x="1" y="640"/>
                      <a:pt x="1" y="640"/>
                      <a:pt x="1" y="640"/>
                    </a:cubicBezTo>
                    <a:cubicBezTo>
                      <a:pt x="1" y="669"/>
                      <a:pt x="22" y="694"/>
                      <a:pt x="52" y="694"/>
                    </a:cubicBezTo>
                    <a:cubicBezTo>
                      <a:pt x="507" y="694"/>
                      <a:pt x="507" y="694"/>
                      <a:pt x="507" y="694"/>
                    </a:cubicBezTo>
                    <a:cubicBezTo>
                      <a:pt x="507" y="707"/>
                      <a:pt x="508" y="719"/>
                      <a:pt x="508" y="730"/>
                    </a:cubicBezTo>
                    <a:cubicBezTo>
                      <a:pt x="508" y="906"/>
                      <a:pt x="508" y="906"/>
                      <a:pt x="508" y="906"/>
                    </a:cubicBezTo>
                    <a:cubicBezTo>
                      <a:pt x="508" y="923"/>
                      <a:pt x="504" y="944"/>
                      <a:pt x="517" y="958"/>
                    </a:cubicBezTo>
                    <a:cubicBezTo>
                      <a:pt x="529" y="971"/>
                      <a:pt x="549" y="969"/>
                      <a:pt x="566" y="969"/>
                    </a:cubicBezTo>
                    <a:cubicBezTo>
                      <a:pt x="1000" y="969"/>
                      <a:pt x="1000" y="969"/>
                      <a:pt x="1000" y="969"/>
                    </a:cubicBezTo>
                    <a:cubicBezTo>
                      <a:pt x="1019" y="969"/>
                      <a:pt x="1035" y="960"/>
                      <a:pt x="1041" y="942"/>
                    </a:cubicBezTo>
                    <a:cubicBezTo>
                      <a:pt x="1042" y="937"/>
                      <a:pt x="1042" y="931"/>
                      <a:pt x="1042" y="926"/>
                    </a:cubicBezTo>
                    <a:close/>
                    <a:moveTo>
                      <a:pt x="428" y="483"/>
                    </a:moveTo>
                    <a:cubicBezTo>
                      <a:pt x="428" y="648"/>
                      <a:pt x="428" y="648"/>
                      <a:pt x="428" y="648"/>
                    </a:cubicBezTo>
                    <a:cubicBezTo>
                      <a:pt x="321" y="648"/>
                      <a:pt x="321" y="648"/>
                      <a:pt x="321" y="648"/>
                    </a:cubicBezTo>
                    <a:cubicBezTo>
                      <a:pt x="321" y="554"/>
                      <a:pt x="321" y="554"/>
                      <a:pt x="321" y="554"/>
                    </a:cubicBezTo>
                    <a:cubicBezTo>
                      <a:pt x="321" y="524"/>
                      <a:pt x="274" y="524"/>
                      <a:pt x="274" y="554"/>
                    </a:cubicBezTo>
                    <a:cubicBezTo>
                      <a:pt x="274" y="648"/>
                      <a:pt x="274" y="648"/>
                      <a:pt x="274" y="648"/>
                    </a:cubicBezTo>
                    <a:cubicBezTo>
                      <a:pt x="167" y="648"/>
                      <a:pt x="167" y="648"/>
                      <a:pt x="167" y="648"/>
                    </a:cubicBezTo>
                    <a:cubicBezTo>
                      <a:pt x="167" y="481"/>
                      <a:pt x="167" y="481"/>
                      <a:pt x="167" y="481"/>
                    </a:cubicBezTo>
                    <a:cubicBezTo>
                      <a:pt x="167" y="478"/>
                      <a:pt x="167" y="477"/>
                      <a:pt x="168" y="475"/>
                    </a:cubicBezTo>
                    <a:cubicBezTo>
                      <a:pt x="169" y="469"/>
                      <a:pt x="173" y="467"/>
                      <a:pt x="179" y="465"/>
                    </a:cubicBezTo>
                    <a:cubicBezTo>
                      <a:pt x="178" y="465"/>
                      <a:pt x="183" y="465"/>
                      <a:pt x="184" y="465"/>
                    </a:cubicBezTo>
                    <a:cubicBezTo>
                      <a:pt x="274" y="465"/>
                      <a:pt x="274" y="465"/>
                      <a:pt x="274" y="465"/>
                    </a:cubicBezTo>
                    <a:cubicBezTo>
                      <a:pt x="274" y="478"/>
                      <a:pt x="274" y="478"/>
                      <a:pt x="274" y="478"/>
                    </a:cubicBezTo>
                    <a:cubicBezTo>
                      <a:pt x="274" y="491"/>
                      <a:pt x="285" y="501"/>
                      <a:pt x="297" y="501"/>
                    </a:cubicBezTo>
                    <a:cubicBezTo>
                      <a:pt x="310" y="501"/>
                      <a:pt x="321" y="491"/>
                      <a:pt x="321" y="478"/>
                    </a:cubicBezTo>
                    <a:cubicBezTo>
                      <a:pt x="321" y="465"/>
                      <a:pt x="321" y="465"/>
                      <a:pt x="321" y="465"/>
                    </a:cubicBezTo>
                    <a:cubicBezTo>
                      <a:pt x="414" y="465"/>
                      <a:pt x="414" y="465"/>
                      <a:pt x="414" y="465"/>
                    </a:cubicBezTo>
                    <a:cubicBezTo>
                      <a:pt x="415" y="465"/>
                      <a:pt x="415" y="465"/>
                      <a:pt x="416" y="465"/>
                    </a:cubicBezTo>
                    <a:cubicBezTo>
                      <a:pt x="413" y="465"/>
                      <a:pt x="421" y="467"/>
                      <a:pt x="420" y="466"/>
                    </a:cubicBezTo>
                    <a:cubicBezTo>
                      <a:pt x="425" y="469"/>
                      <a:pt x="428" y="473"/>
                      <a:pt x="428" y="479"/>
                    </a:cubicBezTo>
                    <a:cubicBezTo>
                      <a:pt x="428" y="480"/>
                      <a:pt x="428" y="482"/>
                      <a:pt x="428" y="483"/>
                    </a:cubicBezTo>
                    <a:close/>
                    <a:moveTo>
                      <a:pt x="512" y="648"/>
                    </a:moveTo>
                    <a:cubicBezTo>
                      <a:pt x="474" y="648"/>
                      <a:pt x="474" y="648"/>
                      <a:pt x="474" y="648"/>
                    </a:cubicBezTo>
                    <a:cubicBezTo>
                      <a:pt x="474" y="524"/>
                      <a:pt x="474" y="524"/>
                      <a:pt x="474" y="524"/>
                    </a:cubicBezTo>
                    <a:cubicBezTo>
                      <a:pt x="474" y="506"/>
                      <a:pt x="476" y="486"/>
                      <a:pt x="473" y="467"/>
                    </a:cubicBezTo>
                    <a:cubicBezTo>
                      <a:pt x="468" y="439"/>
                      <a:pt x="444" y="422"/>
                      <a:pt x="416" y="419"/>
                    </a:cubicBezTo>
                    <a:cubicBezTo>
                      <a:pt x="412" y="418"/>
                      <a:pt x="407" y="419"/>
                      <a:pt x="403" y="419"/>
                    </a:cubicBezTo>
                    <a:cubicBezTo>
                      <a:pt x="182" y="419"/>
                      <a:pt x="182" y="419"/>
                      <a:pt x="182" y="419"/>
                    </a:cubicBezTo>
                    <a:cubicBezTo>
                      <a:pt x="145" y="419"/>
                      <a:pt x="121" y="448"/>
                      <a:pt x="121" y="484"/>
                    </a:cubicBezTo>
                    <a:cubicBezTo>
                      <a:pt x="121" y="648"/>
                      <a:pt x="121" y="648"/>
                      <a:pt x="121" y="648"/>
                    </a:cubicBezTo>
                    <a:cubicBezTo>
                      <a:pt x="52" y="648"/>
                      <a:pt x="52" y="648"/>
                      <a:pt x="52" y="648"/>
                    </a:cubicBezTo>
                    <a:cubicBezTo>
                      <a:pt x="49" y="648"/>
                      <a:pt x="48" y="646"/>
                      <a:pt x="48" y="644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48" y="48"/>
                      <a:pt x="49" y="46"/>
                      <a:pt x="52" y="46"/>
                    </a:cubicBezTo>
                    <a:cubicBezTo>
                      <a:pt x="951" y="46"/>
                      <a:pt x="951" y="46"/>
                      <a:pt x="951" y="46"/>
                    </a:cubicBezTo>
                    <a:cubicBezTo>
                      <a:pt x="951" y="46"/>
                      <a:pt x="954" y="47"/>
                      <a:pt x="953" y="46"/>
                    </a:cubicBezTo>
                    <a:cubicBezTo>
                      <a:pt x="954" y="47"/>
                      <a:pt x="954" y="47"/>
                      <a:pt x="955" y="47"/>
                    </a:cubicBezTo>
                    <a:cubicBezTo>
                      <a:pt x="955" y="48"/>
                      <a:pt x="955" y="48"/>
                      <a:pt x="955" y="49"/>
                    </a:cubicBezTo>
                    <a:cubicBezTo>
                      <a:pt x="954" y="47"/>
                      <a:pt x="955" y="52"/>
                      <a:pt x="955" y="51"/>
                    </a:cubicBezTo>
                    <a:cubicBezTo>
                      <a:pt x="955" y="507"/>
                      <a:pt x="955" y="507"/>
                      <a:pt x="955" y="507"/>
                    </a:cubicBezTo>
                    <a:cubicBezTo>
                      <a:pt x="943" y="509"/>
                      <a:pt x="932" y="515"/>
                      <a:pt x="923" y="523"/>
                    </a:cubicBezTo>
                    <a:cubicBezTo>
                      <a:pt x="910" y="511"/>
                      <a:pt x="893" y="505"/>
                      <a:pt x="874" y="505"/>
                    </a:cubicBezTo>
                    <a:cubicBezTo>
                      <a:pt x="854" y="504"/>
                      <a:pt x="836" y="512"/>
                      <a:pt x="824" y="524"/>
                    </a:cubicBezTo>
                    <a:cubicBezTo>
                      <a:pt x="811" y="512"/>
                      <a:pt x="794" y="505"/>
                      <a:pt x="774" y="505"/>
                    </a:cubicBezTo>
                    <a:cubicBezTo>
                      <a:pt x="765" y="505"/>
                      <a:pt x="757" y="506"/>
                      <a:pt x="749" y="509"/>
                    </a:cubicBezTo>
                    <a:cubicBezTo>
                      <a:pt x="749" y="349"/>
                      <a:pt x="749" y="349"/>
                      <a:pt x="749" y="349"/>
                    </a:cubicBezTo>
                    <a:cubicBezTo>
                      <a:pt x="749" y="314"/>
                      <a:pt x="732" y="284"/>
                      <a:pt x="696" y="276"/>
                    </a:cubicBezTo>
                    <a:cubicBezTo>
                      <a:pt x="672" y="271"/>
                      <a:pt x="647" y="276"/>
                      <a:pt x="627" y="291"/>
                    </a:cubicBezTo>
                    <a:cubicBezTo>
                      <a:pt x="613" y="302"/>
                      <a:pt x="608" y="320"/>
                      <a:pt x="606" y="337"/>
                    </a:cubicBezTo>
                    <a:cubicBezTo>
                      <a:pt x="605" y="346"/>
                      <a:pt x="605" y="356"/>
                      <a:pt x="605" y="365"/>
                    </a:cubicBezTo>
                    <a:cubicBezTo>
                      <a:pt x="605" y="603"/>
                      <a:pt x="605" y="603"/>
                      <a:pt x="605" y="603"/>
                    </a:cubicBezTo>
                    <a:cubicBezTo>
                      <a:pt x="580" y="594"/>
                      <a:pt x="549" y="599"/>
                      <a:pt x="529" y="618"/>
                    </a:cubicBezTo>
                    <a:cubicBezTo>
                      <a:pt x="520" y="626"/>
                      <a:pt x="515" y="636"/>
                      <a:pt x="512" y="648"/>
                    </a:cubicBezTo>
                    <a:close/>
                    <a:moveTo>
                      <a:pt x="547" y="923"/>
                    </a:moveTo>
                    <a:cubicBezTo>
                      <a:pt x="546" y="923"/>
                      <a:pt x="546" y="923"/>
                      <a:pt x="547" y="923"/>
                    </a:cubicBezTo>
                    <a:close/>
                    <a:moveTo>
                      <a:pt x="996" y="923"/>
                    </a:moveTo>
                    <a:cubicBezTo>
                      <a:pt x="995" y="923"/>
                      <a:pt x="995" y="923"/>
                      <a:pt x="995" y="923"/>
                    </a:cubicBezTo>
                    <a:cubicBezTo>
                      <a:pt x="554" y="923"/>
                      <a:pt x="554" y="923"/>
                      <a:pt x="554" y="923"/>
                    </a:cubicBezTo>
                    <a:cubicBezTo>
                      <a:pt x="554" y="679"/>
                      <a:pt x="554" y="679"/>
                      <a:pt x="554" y="679"/>
                    </a:cubicBezTo>
                    <a:cubicBezTo>
                      <a:pt x="554" y="678"/>
                      <a:pt x="554" y="677"/>
                      <a:pt x="554" y="676"/>
                    </a:cubicBezTo>
                    <a:cubicBezTo>
                      <a:pt x="554" y="674"/>
                      <a:pt x="554" y="673"/>
                      <a:pt x="554" y="671"/>
                    </a:cubicBezTo>
                    <a:cubicBezTo>
                      <a:pt x="554" y="670"/>
                      <a:pt x="554" y="669"/>
                      <a:pt x="554" y="668"/>
                    </a:cubicBezTo>
                    <a:cubicBezTo>
                      <a:pt x="555" y="668"/>
                      <a:pt x="555" y="668"/>
                      <a:pt x="555" y="668"/>
                    </a:cubicBezTo>
                    <a:cubicBezTo>
                      <a:pt x="555" y="665"/>
                      <a:pt x="556" y="662"/>
                      <a:pt x="557" y="659"/>
                    </a:cubicBezTo>
                    <a:cubicBezTo>
                      <a:pt x="557" y="659"/>
                      <a:pt x="557" y="658"/>
                      <a:pt x="557" y="658"/>
                    </a:cubicBezTo>
                    <a:cubicBezTo>
                      <a:pt x="557" y="658"/>
                      <a:pt x="558" y="656"/>
                      <a:pt x="558" y="655"/>
                    </a:cubicBezTo>
                    <a:cubicBezTo>
                      <a:pt x="559" y="654"/>
                      <a:pt x="559" y="654"/>
                      <a:pt x="560" y="653"/>
                    </a:cubicBezTo>
                    <a:cubicBezTo>
                      <a:pt x="560" y="653"/>
                      <a:pt x="561" y="651"/>
                      <a:pt x="562" y="650"/>
                    </a:cubicBezTo>
                    <a:cubicBezTo>
                      <a:pt x="562" y="650"/>
                      <a:pt x="563" y="649"/>
                      <a:pt x="563" y="649"/>
                    </a:cubicBezTo>
                    <a:cubicBezTo>
                      <a:pt x="565" y="648"/>
                      <a:pt x="567" y="647"/>
                      <a:pt x="567" y="647"/>
                    </a:cubicBezTo>
                    <a:cubicBezTo>
                      <a:pt x="568" y="646"/>
                      <a:pt x="570" y="646"/>
                      <a:pt x="571" y="646"/>
                    </a:cubicBezTo>
                    <a:cubicBezTo>
                      <a:pt x="572" y="645"/>
                      <a:pt x="573" y="645"/>
                      <a:pt x="573" y="645"/>
                    </a:cubicBezTo>
                    <a:cubicBezTo>
                      <a:pt x="573" y="645"/>
                      <a:pt x="574" y="645"/>
                      <a:pt x="575" y="645"/>
                    </a:cubicBezTo>
                    <a:cubicBezTo>
                      <a:pt x="577" y="645"/>
                      <a:pt x="580" y="645"/>
                      <a:pt x="582" y="645"/>
                    </a:cubicBezTo>
                    <a:cubicBezTo>
                      <a:pt x="583" y="645"/>
                      <a:pt x="584" y="645"/>
                      <a:pt x="584" y="645"/>
                    </a:cubicBezTo>
                    <a:cubicBezTo>
                      <a:pt x="585" y="645"/>
                      <a:pt x="585" y="645"/>
                      <a:pt x="585" y="645"/>
                    </a:cubicBezTo>
                    <a:cubicBezTo>
                      <a:pt x="587" y="645"/>
                      <a:pt x="588" y="646"/>
                      <a:pt x="590" y="646"/>
                    </a:cubicBezTo>
                    <a:cubicBezTo>
                      <a:pt x="589" y="646"/>
                      <a:pt x="592" y="647"/>
                      <a:pt x="593" y="648"/>
                    </a:cubicBezTo>
                    <a:cubicBezTo>
                      <a:pt x="593" y="648"/>
                      <a:pt x="594" y="648"/>
                      <a:pt x="594" y="648"/>
                    </a:cubicBezTo>
                    <a:cubicBezTo>
                      <a:pt x="594" y="648"/>
                      <a:pt x="594" y="648"/>
                      <a:pt x="594" y="648"/>
                    </a:cubicBezTo>
                    <a:cubicBezTo>
                      <a:pt x="595" y="649"/>
                      <a:pt x="597" y="652"/>
                      <a:pt x="598" y="652"/>
                    </a:cubicBezTo>
                    <a:cubicBezTo>
                      <a:pt x="598" y="653"/>
                      <a:pt x="599" y="654"/>
                      <a:pt x="599" y="655"/>
                    </a:cubicBezTo>
                    <a:cubicBezTo>
                      <a:pt x="600" y="656"/>
                      <a:pt x="600" y="657"/>
                      <a:pt x="601" y="658"/>
                    </a:cubicBezTo>
                    <a:cubicBezTo>
                      <a:pt x="602" y="661"/>
                      <a:pt x="603" y="664"/>
                      <a:pt x="603" y="668"/>
                    </a:cubicBezTo>
                    <a:cubicBezTo>
                      <a:pt x="604" y="669"/>
                      <a:pt x="604" y="670"/>
                      <a:pt x="604" y="671"/>
                    </a:cubicBezTo>
                    <a:cubicBezTo>
                      <a:pt x="604" y="671"/>
                      <a:pt x="604" y="675"/>
                      <a:pt x="605" y="675"/>
                    </a:cubicBezTo>
                    <a:cubicBezTo>
                      <a:pt x="605" y="680"/>
                      <a:pt x="605" y="685"/>
                      <a:pt x="605" y="690"/>
                    </a:cubicBezTo>
                    <a:cubicBezTo>
                      <a:pt x="605" y="691"/>
                      <a:pt x="605" y="693"/>
                      <a:pt x="605" y="695"/>
                    </a:cubicBezTo>
                    <a:cubicBezTo>
                      <a:pt x="605" y="715"/>
                      <a:pt x="605" y="715"/>
                      <a:pt x="605" y="715"/>
                    </a:cubicBezTo>
                    <a:cubicBezTo>
                      <a:pt x="605" y="745"/>
                      <a:pt x="652" y="745"/>
                      <a:pt x="652" y="715"/>
                    </a:cubicBezTo>
                    <a:cubicBezTo>
                      <a:pt x="652" y="713"/>
                      <a:pt x="652" y="711"/>
                      <a:pt x="652" y="708"/>
                    </a:cubicBezTo>
                    <a:cubicBezTo>
                      <a:pt x="652" y="442"/>
                      <a:pt x="652" y="442"/>
                      <a:pt x="652" y="442"/>
                    </a:cubicBezTo>
                    <a:cubicBezTo>
                      <a:pt x="652" y="410"/>
                      <a:pt x="652" y="379"/>
                      <a:pt x="652" y="347"/>
                    </a:cubicBezTo>
                    <a:cubicBezTo>
                      <a:pt x="652" y="345"/>
                      <a:pt x="652" y="343"/>
                      <a:pt x="652" y="341"/>
                    </a:cubicBezTo>
                    <a:cubicBezTo>
                      <a:pt x="652" y="340"/>
                      <a:pt x="652" y="339"/>
                      <a:pt x="652" y="338"/>
                    </a:cubicBezTo>
                    <a:cubicBezTo>
                      <a:pt x="653" y="336"/>
                      <a:pt x="653" y="333"/>
                      <a:pt x="654" y="331"/>
                    </a:cubicBezTo>
                    <a:cubicBezTo>
                      <a:pt x="654" y="331"/>
                      <a:pt x="654" y="331"/>
                      <a:pt x="654" y="331"/>
                    </a:cubicBezTo>
                    <a:cubicBezTo>
                      <a:pt x="655" y="330"/>
                      <a:pt x="656" y="328"/>
                      <a:pt x="657" y="327"/>
                    </a:cubicBezTo>
                    <a:cubicBezTo>
                      <a:pt x="657" y="326"/>
                      <a:pt x="658" y="326"/>
                      <a:pt x="658" y="325"/>
                    </a:cubicBezTo>
                    <a:cubicBezTo>
                      <a:pt x="658" y="325"/>
                      <a:pt x="658" y="325"/>
                      <a:pt x="658" y="325"/>
                    </a:cubicBezTo>
                    <a:cubicBezTo>
                      <a:pt x="659" y="325"/>
                      <a:pt x="659" y="325"/>
                      <a:pt x="659" y="324"/>
                    </a:cubicBezTo>
                    <a:cubicBezTo>
                      <a:pt x="660" y="324"/>
                      <a:pt x="662" y="323"/>
                      <a:pt x="663" y="323"/>
                    </a:cubicBezTo>
                    <a:cubicBezTo>
                      <a:pt x="664" y="322"/>
                      <a:pt x="666" y="322"/>
                      <a:pt x="667" y="321"/>
                    </a:cubicBezTo>
                    <a:cubicBezTo>
                      <a:pt x="668" y="321"/>
                      <a:pt x="669" y="321"/>
                      <a:pt x="669" y="321"/>
                    </a:cubicBezTo>
                    <a:cubicBezTo>
                      <a:pt x="670" y="321"/>
                      <a:pt x="670" y="321"/>
                      <a:pt x="671" y="321"/>
                    </a:cubicBezTo>
                    <a:cubicBezTo>
                      <a:pt x="674" y="321"/>
                      <a:pt x="677" y="321"/>
                      <a:pt x="680" y="321"/>
                    </a:cubicBezTo>
                    <a:cubicBezTo>
                      <a:pt x="680" y="321"/>
                      <a:pt x="686" y="321"/>
                      <a:pt x="685" y="321"/>
                    </a:cubicBezTo>
                    <a:cubicBezTo>
                      <a:pt x="687" y="322"/>
                      <a:pt x="690" y="322"/>
                      <a:pt x="692" y="323"/>
                    </a:cubicBezTo>
                    <a:cubicBezTo>
                      <a:pt x="690" y="322"/>
                      <a:pt x="694" y="324"/>
                      <a:pt x="695" y="324"/>
                    </a:cubicBezTo>
                    <a:cubicBezTo>
                      <a:pt x="695" y="325"/>
                      <a:pt x="695" y="325"/>
                      <a:pt x="696" y="325"/>
                    </a:cubicBezTo>
                    <a:cubicBezTo>
                      <a:pt x="696" y="325"/>
                      <a:pt x="696" y="325"/>
                      <a:pt x="696" y="325"/>
                    </a:cubicBezTo>
                    <a:cubicBezTo>
                      <a:pt x="696" y="326"/>
                      <a:pt x="697" y="326"/>
                      <a:pt x="697" y="327"/>
                    </a:cubicBezTo>
                    <a:cubicBezTo>
                      <a:pt x="698" y="327"/>
                      <a:pt x="699" y="329"/>
                      <a:pt x="699" y="329"/>
                    </a:cubicBezTo>
                    <a:cubicBezTo>
                      <a:pt x="700" y="330"/>
                      <a:pt x="700" y="330"/>
                      <a:pt x="700" y="331"/>
                    </a:cubicBezTo>
                    <a:cubicBezTo>
                      <a:pt x="700" y="331"/>
                      <a:pt x="701" y="333"/>
                      <a:pt x="701" y="333"/>
                    </a:cubicBezTo>
                    <a:cubicBezTo>
                      <a:pt x="702" y="335"/>
                      <a:pt x="703" y="340"/>
                      <a:pt x="703" y="341"/>
                    </a:cubicBezTo>
                    <a:cubicBezTo>
                      <a:pt x="703" y="345"/>
                      <a:pt x="703" y="348"/>
                      <a:pt x="703" y="352"/>
                    </a:cubicBezTo>
                    <a:cubicBezTo>
                      <a:pt x="703" y="579"/>
                      <a:pt x="703" y="579"/>
                      <a:pt x="703" y="579"/>
                    </a:cubicBezTo>
                    <a:cubicBezTo>
                      <a:pt x="703" y="588"/>
                      <a:pt x="703" y="597"/>
                      <a:pt x="703" y="606"/>
                    </a:cubicBezTo>
                    <a:cubicBezTo>
                      <a:pt x="704" y="635"/>
                      <a:pt x="749" y="635"/>
                      <a:pt x="749" y="606"/>
                    </a:cubicBezTo>
                    <a:cubicBezTo>
                      <a:pt x="749" y="578"/>
                      <a:pt x="749" y="578"/>
                      <a:pt x="749" y="578"/>
                    </a:cubicBezTo>
                    <a:cubicBezTo>
                      <a:pt x="750" y="577"/>
                      <a:pt x="750" y="574"/>
                      <a:pt x="750" y="573"/>
                    </a:cubicBezTo>
                    <a:cubicBezTo>
                      <a:pt x="751" y="571"/>
                      <a:pt x="751" y="569"/>
                      <a:pt x="752" y="567"/>
                    </a:cubicBezTo>
                    <a:cubicBezTo>
                      <a:pt x="752" y="566"/>
                      <a:pt x="753" y="564"/>
                      <a:pt x="753" y="563"/>
                    </a:cubicBezTo>
                    <a:cubicBezTo>
                      <a:pt x="754" y="562"/>
                      <a:pt x="754" y="561"/>
                      <a:pt x="755" y="560"/>
                    </a:cubicBezTo>
                    <a:cubicBezTo>
                      <a:pt x="755" y="559"/>
                      <a:pt x="756" y="559"/>
                      <a:pt x="756" y="558"/>
                    </a:cubicBezTo>
                    <a:cubicBezTo>
                      <a:pt x="756" y="558"/>
                      <a:pt x="756" y="558"/>
                      <a:pt x="756" y="558"/>
                    </a:cubicBezTo>
                    <a:cubicBezTo>
                      <a:pt x="757" y="557"/>
                      <a:pt x="759" y="555"/>
                      <a:pt x="760" y="555"/>
                    </a:cubicBezTo>
                    <a:cubicBezTo>
                      <a:pt x="761" y="554"/>
                      <a:pt x="762" y="554"/>
                      <a:pt x="762" y="553"/>
                    </a:cubicBezTo>
                    <a:cubicBezTo>
                      <a:pt x="761" y="554"/>
                      <a:pt x="766" y="552"/>
                      <a:pt x="767" y="552"/>
                    </a:cubicBezTo>
                    <a:cubicBezTo>
                      <a:pt x="768" y="551"/>
                      <a:pt x="769" y="551"/>
                      <a:pt x="769" y="551"/>
                    </a:cubicBezTo>
                    <a:cubicBezTo>
                      <a:pt x="771" y="551"/>
                      <a:pt x="773" y="551"/>
                      <a:pt x="774" y="551"/>
                    </a:cubicBezTo>
                    <a:cubicBezTo>
                      <a:pt x="775" y="551"/>
                      <a:pt x="781" y="552"/>
                      <a:pt x="781" y="552"/>
                    </a:cubicBezTo>
                    <a:cubicBezTo>
                      <a:pt x="782" y="552"/>
                      <a:pt x="784" y="552"/>
                      <a:pt x="785" y="553"/>
                    </a:cubicBezTo>
                    <a:cubicBezTo>
                      <a:pt x="784" y="553"/>
                      <a:pt x="789" y="554"/>
                      <a:pt x="790" y="555"/>
                    </a:cubicBezTo>
                    <a:cubicBezTo>
                      <a:pt x="790" y="555"/>
                      <a:pt x="790" y="555"/>
                      <a:pt x="790" y="555"/>
                    </a:cubicBezTo>
                    <a:cubicBezTo>
                      <a:pt x="790" y="556"/>
                      <a:pt x="791" y="556"/>
                      <a:pt x="792" y="557"/>
                    </a:cubicBezTo>
                    <a:cubicBezTo>
                      <a:pt x="792" y="557"/>
                      <a:pt x="793" y="558"/>
                      <a:pt x="793" y="558"/>
                    </a:cubicBezTo>
                    <a:cubicBezTo>
                      <a:pt x="793" y="558"/>
                      <a:pt x="793" y="558"/>
                      <a:pt x="793" y="558"/>
                    </a:cubicBezTo>
                    <a:cubicBezTo>
                      <a:pt x="794" y="560"/>
                      <a:pt x="795" y="562"/>
                      <a:pt x="796" y="564"/>
                    </a:cubicBezTo>
                    <a:cubicBezTo>
                      <a:pt x="796" y="564"/>
                      <a:pt x="797" y="564"/>
                      <a:pt x="797" y="564"/>
                    </a:cubicBezTo>
                    <a:cubicBezTo>
                      <a:pt x="797" y="565"/>
                      <a:pt x="797" y="565"/>
                      <a:pt x="797" y="566"/>
                    </a:cubicBezTo>
                    <a:cubicBezTo>
                      <a:pt x="798" y="568"/>
                      <a:pt x="799" y="571"/>
                      <a:pt x="799" y="573"/>
                    </a:cubicBezTo>
                    <a:cubicBezTo>
                      <a:pt x="800" y="574"/>
                      <a:pt x="800" y="576"/>
                      <a:pt x="800" y="577"/>
                    </a:cubicBezTo>
                    <a:cubicBezTo>
                      <a:pt x="800" y="577"/>
                      <a:pt x="800" y="578"/>
                      <a:pt x="800" y="579"/>
                    </a:cubicBezTo>
                    <a:cubicBezTo>
                      <a:pt x="800" y="588"/>
                      <a:pt x="800" y="597"/>
                      <a:pt x="801" y="606"/>
                    </a:cubicBezTo>
                    <a:cubicBezTo>
                      <a:pt x="801" y="635"/>
                      <a:pt x="846" y="635"/>
                      <a:pt x="847" y="606"/>
                    </a:cubicBezTo>
                    <a:cubicBezTo>
                      <a:pt x="847" y="597"/>
                      <a:pt x="847" y="588"/>
                      <a:pt x="847" y="579"/>
                    </a:cubicBezTo>
                    <a:cubicBezTo>
                      <a:pt x="847" y="578"/>
                      <a:pt x="847" y="578"/>
                      <a:pt x="847" y="577"/>
                    </a:cubicBezTo>
                    <a:cubicBezTo>
                      <a:pt x="847" y="576"/>
                      <a:pt x="847" y="575"/>
                      <a:pt x="847" y="574"/>
                    </a:cubicBezTo>
                    <a:cubicBezTo>
                      <a:pt x="848" y="572"/>
                      <a:pt x="848" y="570"/>
                      <a:pt x="849" y="568"/>
                    </a:cubicBezTo>
                    <a:cubicBezTo>
                      <a:pt x="849" y="567"/>
                      <a:pt x="850" y="565"/>
                      <a:pt x="850" y="564"/>
                    </a:cubicBezTo>
                    <a:cubicBezTo>
                      <a:pt x="851" y="563"/>
                      <a:pt x="852" y="562"/>
                      <a:pt x="852" y="560"/>
                    </a:cubicBezTo>
                    <a:cubicBezTo>
                      <a:pt x="852" y="560"/>
                      <a:pt x="852" y="560"/>
                      <a:pt x="853" y="560"/>
                    </a:cubicBezTo>
                    <a:cubicBezTo>
                      <a:pt x="853" y="560"/>
                      <a:pt x="854" y="558"/>
                      <a:pt x="855" y="557"/>
                    </a:cubicBezTo>
                    <a:cubicBezTo>
                      <a:pt x="855" y="557"/>
                      <a:pt x="856" y="556"/>
                      <a:pt x="856" y="556"/>
                    </a:cubicBezTo>
                    <a:cubicBezTo>
                      <a:pt x="856" y="556"/>
                      <a:pt x="856" y="556"/>
                      <a:pt x="856" y="556"/>
                    </a:cubicBezTo>
                    <a:cubicBezTo>
                      <a:pt x="857" y="555"/>
                      <a:pt x="861" y="553"/>
                      <a:pt x="861" y="553"/>
                    </a:cubicBezTo>
                    <a:cubicBezTo>
                      <a:pt x="863" y="553"/>
                      <a:pt x="865" y="552"/>
                      <a:pt x="866" y="552"/>
                    </a:cubicBezTo>
                    <a:cubicBezTo>
                      <a:pt x="867" y="552"/>
                      <a:pt x="868" y="551"/>
                      <a:pt x="868" y="551"/>
                    </a:cubicBezTo>
                    <a:cubicBezTo>
                      <a:pt x="870" y="551"/>
                      <a:pt x="872" y="551"/>
                      <a:pt x="874" y="551"/>
                    </a:cubicBezTo>
                    <a:cubicBezTo>
                      <a:pt x="875" y="551"/>
                      <a:pt x="881" y="552"/>
                      <a:pt x="881" y="551"/>
                    </a:cubicBezTo>
                    <a:cubicBezTo>
                      <a:pt x="882" y="552"/>
                      <a:pt x="884" y="552"/>
                      <a:pt x="885" y="553"/>
                    </a:cubicBezTo>
                    <a:cubicBezTo>
                      <a:pt x="885" y="553"/>
                      <a:pt x="889" y="554"/>
                      <a:pt x="890" y="555"/>
                    </a:cubicBezTo>
                    <a:cubicBezTo>
                      <a:pt x="890" y="555"/>
                      <a:pt x="890" y="555"/>
                      <a:pt x="891" y="555"/>
                    </a:cubicBezTo>
                    <a:cubicBezTo>
                      <a:pt x="891" y="555"/>
                      <a:pt x="891" y="556"/>
                      <a:pt x="892" y="556"/>
                    </a:cubicBezTo>
                    <a:cubicBezTo>
                      <a:pt x="892" y="557"/>
                      <a:pt x="893" y="557"/>
                      <a:pt x="893" y="557"/>
                    </a:cubicBezTo>
                    <a:cubicBezTo>
                      <a:pt x="893" y="558"/>
                      <a:pt x="893" y="558"/>
                      <a:pt x="893" y="558"/>
                    </a:cubicBezTo>
                    <a:cubicBezTo>
                      <a:pt x="894" y="559"/>
                      <a:pt x="895" y="561"/>
                      <a:pt x="896" y="563"/>
                    </a:cubicBezTo>
                    <a:cubicBezTo>
                      <a:pt x="896" y="564"/>
                      <a:pt x="897" y="564"/>
                      <a:pt x="897" y="565"/>
                    </a:cubicBezTo>
                    <a:cubicBezTo>
                      <a:pt x="898" y="567"/>
                      <a:pt x="898" y="570"/>
                      <a:pt x="899" y="573"/>
                    </a:cubicBezTo>
                    <a:cubicBezTo>
                      <a:pt x="899" y="573"/>
                      <a:pt x="899" y="573"/>
                      <a:pt x="899" y="573"/>
                    </a:cubicBezTo>
                    <a:cubicBezTo>
                      <a:pt x="898" y="584"/>
                      <a:pt x="898" y="595"/>
                      <a:pt x="898" y="606"/>
                    </a:cubicBezTo>
                    <a:cubicBezTo>
                      <a:pt x="899" y="635"/>
                      <a:pt x="944" y="635"/>
                      <a:pt x="944" y="606"/>
                    </a:cubicBezTo>
                    <a:cubicBezTo>
                      <a:pt x="945" y="595"/>
                      <a:pt x="945" y="586"/>
                      <a:pt x="945" y="576"/>
                    </a:cubicBezTo>
                    <a:cubicBezTo>
                      <a:pt x="945" y="575"/>
                      <a:pt x="945" y="574"/>
                      <a:pt x="945" y="574"/>
                    </a:cubicBezTo>
                    <a:cubicBezTo>
                      <a:pt x="946" y="572"/>
                      <a:pt x="946" y="570"/>
                      <a:pt x="947" y="568"/>
                    </a:cubicBezTo>
                    <a:cubicBezTo>
                      <a:pt x="947" y="567"/>
                      <a:pt x="948" y="565"/>
                      <a:pt x="948" y="564"/>
                    </a:cubicBezTo>
                    <a:cubicBezTo>
                      <a:pt x="949" y="563"/>
                      <a:pt x="950" y="561"/>
                      <a:pt x="951" y="560"/>
                    </a:cubicBezTo>
                    <a:cubicBezTo>
                      <a:pt x="951" y="560"/>
                      <a:pt x="951" y="560"/>
                      <a:pt x="951" y="560"/>
                    </a:cubicBezTo>
                    <a:cubicBezTo>
                      <a:pt x="951" y="559"/>
                      <a:pt x="952" y="558"/>
                      <a:pt x="953" y="557"/>
                    </a:cubicBezTo>
                    <a:cubicBezTo>
                      <a:pt x="953" y="557"/>
                      <a:pt x="954" y="556"/>
                      <a:pt x="954" y="556"/>
                    </a:cubicBezTo>
                    <a:cubicBezTo>
                      <a:pt x="954" y="556"/>
                      <a:pt x="954" y="556"/>
                      <a:pt x="955" y="556"/>
                    </a:cubicBezTo>
                    <a:cubicBezTo>
                      <a:pt x="955" y="555"/>
                      <a:pt x="959" y="553"/>
                      <a:pt x="959" y="553"/>
                    </a:cubicBezTo>
                    <a:cubicBezTo>
                      <a:pt x="961" y="552"/>
                      <a:pt x="963" y="552"/>
                      <a:pt x="964" y="552"/>
                    </a:cubicBezTo>
                    <a:cubicBezTo>
                      <a:pt x="965" y="551"/>
                      <a:pt x="965" y="551"/>
                      <a:pt x="965" y="551"/>
                    </a:cubicBezTo>
                    <a:cubicBezTo>
                      <a:pt x="967" y="551"/>
                      <a:pt x="969" y="551"/>
                      <a:pt x="972" y="551"/>
                    </a:cubicBezTo>
                    <a:cubicBezTo>
                      <a:pt x="977" y="551"/>
                      <a:pt x="976" y="551"/>
                      <a:pt x="982" y="553"/>
                    </a:cubicBezTo>
                    <a:cubicBezTo>
                      <a:pt x="983" y="553"/>
                      <a:pt x="983" y="553"/>
                      <a:pt x="983" y="553"/>
                    </a:cubicBezTo>
                    <a:cubicBezTo>
                      <a:pt x="983" y="553"/>
                      <a:pt x="984" y="553"/>
                      <a:pt x="984" y="553"/>
                    </a:cubicBezTo>
                    <a:cubicBezTo>
                      <a:pt x="985" y="554"/>
                      <a:pt x="986" y="554"/>
                      <a:pt x="987" y="555"/>
                    </a:cubicBezTo>
                    <a:cubicBezTo>
                      <a:pt x="986" y="555"/>
                      <a:pt x="989" y="557"/>
                      <a:pt x="989" y="557"/>
                    </a:cubicBezTo>
                    <a:cubicBezTo>
                      <a:pt x="990" y="557"/>
                      <a:pt x="990" y="558"/>
                      <a:pt x="990" y="558"/>
                    </a:cubicBezTo>
                    <a:cubicBezTo>
                      <a:pt x="991" y="559"/>
                      <a:pt x="992" y="561"/>
                      <a:pt x="992" y="562"/>
                    </a:cubicBezTo>
                    <a:cubicBezTo>
                      <a:pt x="992" y="562"/>
                      <a:pt x="993" y="562"/>
                      <a:pt x="993" y="563"/>
                    </a:cubicBezTo>
                    <a:cubicBezTo>
                      <a:pt x="993" y="563"/>
                      <a:pt x="993" y="563"/>
                      <a:pt x="993" y="563"/>
                    </a:cubicBezTo>
                    <a:cubicBezTo>
                      <a:pt x="994" y="566"/>
                      <a:pt x="995" y="569"/>
                      <a:pt x="995" y="572"/>
                    </a:cubicBezTo>
                    <a:cubicBezTo>
                      <a:pt x="995" y="572"/>
                      <a:pt x="995" y="572"/>
                      <a:pt x="995" y="572"/>
                    </a:cubicBezTo>
                    <a:cubicBezTo>
                      <a:pt x="995" y="573"/>
                      <a:pt x="995" y="574"/>
                      <a:pt x="995" y="574"/>
                    </a:cubicBezTo>
                    <a:cubicBezTo>
                      <a:pt x="996" y="577"/>
                      <a:pt x="996" y="579"/>
                      <a:pt x="996" y="582"/>
                    </a:cubicBezTo>
                    <a:lnTo>
                      <a:pt x="996" y="9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2863" tIns="21431" rIns="42863" bIns="21431" numCol="1" anchor="t" anchorCtr="0" compatLnSpc="1"/>
              <a:lstStyle/>
              <a:p>
                <a:endParaRPr lang="en-US" sz="395"/>
              </a:p>
            </p:txBody>
          </p:sp>
          <p:sp>
            <p:nvSpPr>
              <p:cNvPr id="32" name="Freeform 163"/>
              <p:cNvSpPr/>
              <p:nvPr/>
            </p:nvSpPr>
            <p:spPr bwMode="auto">
              <a:xfrm>
                <a:off x="9061450" y="4225926"/>
                <a:ext cx="957263" cy="114300"/>
              </a:xfrm>
              <a:custGeom>
                <a:avLst/>
                <a:gdLst>
                  <a:gd name="T0" fmla="*/ 30 w 387"/>
                  <a:gd name="T1" fmla="*/ 46 h 46"/>
                  <a:gd name="T2" fmla="*/ 357 w 387"/>
                  <a:gd name="T3" fmla="*/ 46 h 46"/>
                  <a:gd name="T4" fmla="*/ 357 w 387"/>
                  <a:gd name="T5" fmla="*/ 0 h 46"/>
                  <a:gd name="T6" fmla="*/ 30 w 387"/>
                  <a:gd name="T7" fmla="*/ 0 h 46"/>
                  <a:gd name="T8" fmla="*/ 30 w 387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7" h="46">
                    <a:moveTo>
                      <a:pt x="30" y="46"/>
                    </a:moveTo>
                    <a:cubicBezTo>
                      <a:pt x="357" y="46"/>
                      <a:pt x="357" y="46"/>
                      <a:pt x="357" y="46"/>
                    </a:cubicBezTo>
                    <a:cubicBezTo>
                      <a:pt x="387" y="46"/>
                      <a:pt x="387" y="0"/>
                      <a:pt x="357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0" y="0"/>
                      <a:pt x="0" y="46"/>
                      <a:pt x="3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2863" tIns="21431" rIns="42863" bIns="21431" numCol="1" anchor="t" anchorCtr="0" compatLnSpc="1"/>
              <a:lstStyle/>
              <a:p>
                <a:endParaRPr lang="en-US" sz="395"/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2051077" y="5379939"/>
              <a:ext cx="4269908" cy="2124117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在该界面，我们可以查询已经支付的订单详情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4" name="Straight Connector 215"/>
          <p:cNvCxnSpPr/>
          <p:nvPr/>
        </p:nvCxnSpPr>
        <p:spPr>
          <a:xfrm>
            <a:off x="7070" y="4842308"/>
            <a:ext cx="912986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Off-page Connector 28"/>
          <p:cNvSpPr/>
          <p:nvPr/>
        </p:nvSpPr>
        <p:spPr>
          <a:xfrm>
            <a:off x="8718646" y="4689755"/>
            <a:ext cx="282592" cy="315197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6" name="Subtitle 2"/>
          <p:cNvSpPr txBox="1"/>
          <p:nvPr/>
        </p:nvSpPr>
        <p:spPr>
          <a:xfrm>
            <a:off x="8676927" y="4721552"/>
            <a:ext cx="366448" cy="235086"/>
          </a:xfrm>
          <a:prstGeom prst="rect">
            <a:avLst/>
          </a:prstGeom>
        </p:spPr>
        <p:txBody>
          <a:bodyPr vert="horz" wrap="square" lIns="68474" tIns="34237" rIns="68474" bIns="34237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200">
                <a:solidFill>
                  <a:schemeClr val="bg1">
                    <a:lumMod val="95000"/>
                  </a:schemeClr>
                </a:solidFill>
                <a:latin typeface="+mj-lt"/>
              </a:rPr>
            </a:fld>
            <a:endParaRPr lang="en-US" sz="12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grpSp>
        <p:nvGrpSpPr>
          <p:cNvPr id="65" name="Group 225"/>
          <p:cNvGrpSpPr/>
          <p:nvPr/>
        </p:nvGrpSpPr>
        <p:grpSpPr>
          <a:xfrm>
            <a:off x="4188426" y="4933967"/>
            <a:ext cx="864843" cy="107833"/>
            <a:chOff x="7536566" y="6291405"/>
            <a:chExt cx="1154910" cy="144000"/>
          </a:xfrm>
        </p:grpSpPr>
        <p:sp>
          <p:nvSpPr>
            <p:cNvPr id="66" name="Oval 226"/>
            <p:cNvSpPr>
              <a:spLocks noChangeAspect="1"/>
            </p:cNvSpPr>
            <p:nvPr/>
          </p:nvSpPr>
          <p:spPr>
            <a:xfrm>
              <a:off x="7536566" y="6291405"/>
              <a:ext cx="144000" cy="144000"/>
            </a:xfrm>
            <a:prstGeom prst="ellipse">
              <a:avLst/>
            </a:prstGeom>
            <a:solidFill>
              <a:srgbClr val="6DD1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67" name="Oval 227"/>
            <p:cNvSpPr>
              <a:spLocks noChangeAspect="1"/>
            </p:cNvSpPr>
            <p:nvPr/>
          </p:nvSpPr>
          <p:spPr>
            <a:xfrm>
              <a:off x="7705051" y="6291405"/>
              <a:ext cx="144000" cy="144000"/>
            </a:xfrm>
            <a:prstGeom prst="ellipse">
              <a:avLst/>
            </a:prstGeom>
            <a:solidFill>
              <a:srgbClr val="0BC7B9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68" name="Oval 228"/>
            <p:cNvSpPr>
              <a:spLocks noChangeAspect="1"/>
            </p:cNvSpPr>
            <p:nvPr/>
          </p:nvSpPr>
          <p:spPr>
            <a:xfrm>
              <a:off x="7864011" y="6291405"/>
              <a:ext cx="144000" cy="14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69" name="Oval 229"/>
            <p:cNvSpPr>
              <a:spLocks noChangeAspect="1"/>
            </p:cNvSpPr>
            <p:nvPr/>
          </p:nvSpPr>
          <p:spPr>
            <a:xfrm>
              <a:off x="8042021" y="6291405"/>
              <a:ext cx="144000" cy="144000"/>
            </a:xfrm>
            <a:prstGeom prst="ellipse">
              <a:avLst/>
            </a:prstGeom>
            <a:solidFill>
              <a:schemeClr val="accent6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70" name="Oval 230"/>
            <p:cNvSpPr>
              <a:spLocks noChangeAspect="1"/>
            </p:cNvSpPr>
            <p:nvPr/>
          </p:nvSpPr>
          <p:spPr>
            <a:xfrm>
              <a:off x="8210506" y="6291405"/>
              <a:ext cx="144000" cy="14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71" name="Oval 231"/>
            <p:cNvSpPr>
              <a:spLocks noChangeAspect="1"/>
            </p:cNvSpPr>
            <p:nvPr/>
          </p:nvSpPr>
          <p:spPr>
            <a:xfrm>
              <a:off x="8378991" y="6291405"/>
              <a:ext cx="144000" cy="144000"/>
            </a:xfrm>
            <a:prstGeom prst="ellipse">
              <a:avLst/>
            </a:prstGeom>
            <a:solidFill>
              <a:srgbClr val="0BC7B9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72" name="Oval 232"/>
            <p:cNvSpPr>
              <a:spLocks noChangeAspect="1"/>
            </p:cNvSpPr>
            <p:nvPr/>
          </p:nvSpPr>
          <p:spPr>
            <a:xfrm>
              <a:off x="8547476" y="6291405"/>
              <a:ext cx="144000" cy="144000"/>
            </a:xfrm>
            <a:prstGeom prst="ellipse">
              <a:avLst/>
            </a:prstGeom>
            <a:solidFill>
              <a:srgbClr val="6DD1C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</p:grp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89305" y="323850"/>
            <a:ext cx="2258060" cy="4225925"/>
          </a:xfrm>
          <a:prstGeom prst="rect">
            <a:avLst/>
          </a:prstGeom>
        </p:spPr>
      </p:pic>
    </p:spTree>
  </p:cSld>
  <p:clrMapOvr>
    <a:masterClrMapping/>
  </p:clrMapOvr>
  <p:transition spd="med" advClick="0" advTm="5000">
    <p:fade/>
  </p:transition>
  <p:timing>
    <p:tnLst>
      <p:par>
        <p:cTn id="1" dur="indefinite" restart="never" nodeType="tmRoot"/>
      </p:par>
    </p:tnLst>
    <p:bldLst>
      <p:bldP spid="55" grpId="0" animBg="1"/>
      <p:bldP spid="5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7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0873" y="1288949"/>
            <a:ext cx="8702260" cy="2565607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outerShdw blurRad="685800" dist="533400" dir="5400000" algn="t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2" name="组合 1"/>
          <p:cNvGrpSpPr/>
          <p:nvPr/>
        </p:nvGrpSpPr>
        <p:grpSpPr>
          <a:xfrm>
            <a:off x="7533917" y="2382156"/>
            <a:ext cx="1082330" cy="316354"/>
            <a:chOff x="16057269" y="5081937"/>
            <a:chExt cx="2308970" cy="674888"/>
          </a:xfrm>
        </p:grpSpPr>
        <p:sp>
          <p:nvSpPr>
            <p:cNvPr id="9" name="圆角矩形 8"/>
            <p:cNvSpPr/>
            <p:nvPr/>
          </p:nvSpPr>
          <p:spPr>
            <a:xfrm>
              <a:off x="16057269" y="5081937"/>
              <a:ext cx="2308970" cy="674888"/>
            </a:xfrm>
            <a:prstGeom prst="roundRect">
              <a:avLst>
                <a:gd name="adj" fmla="val 50000"/>
              </a:avLst>
            </a:prstGeom>
            <a:solidFill>
              <a:srgbClr val="6DD1C0"/>
            </a:solidFill>
            <a:ln>
              <a:noFill/>
            </a:ln>
            <a:effectLst>
              <a:outerShdw blurRad="139700" dist="381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6447722" y="5148956"/>
              <a:ext cx="1528064" cy="587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Arial" panose="020B0604020202020204" pitchFamily="34" charset="0"/>
                </a:rPr>
                <a:t>PART 04</a:t>
              </a:r>
              <a:endParaRPr lang="en-US" altLang="zh-CN" sz="1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59544" y="2796880"/>
            <a:ext cx="354585" cy="276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60015" y="2310765"/>
            <a:ext cx="3563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个人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中心界面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/>
      </p:par>
    </p:tnLst>
    <p:bldLst>
      <p:bldP spid="7" grpId="0" bldLvl="0" animBg="1"/>
      <p:bldP spid="5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13125" y="824865"/>
            <a:ext cx="4562475" cy="3200400"/>
            <a:chOff x="1835685" y="3931801"/>
            <a:chExt cx="4993535" cy="3923071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1835685" y="3931801"/>
              <a:ext cx="4993535" cy="3923071"/>
            </a:xfrm>
            <a:prstGeom prst="roundRect">
              <a:avLst>
                <a:gd name="adj" fmla="val 2608"/>
              </a:avLst>
            </a:prstGeom>
            <a:ln>
              <a:noFill/>
            </a:ln>
            <a:effectLst>
              <a:outerShdw blurRad="762000" dist="723900" dir="5400000" sx="85000" sy="85000" algn="t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95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3878423" y="4593575"/>
              <a:ext cx="908059" cy="844914"/>
              <a:chOff x="7850188" y="3944938"/>
              <a:chExt cx="2579688" cy="2400300"/>
            </a:xfrm>
            <a:solidFill>
              <a:schemeClr val="bg1"/>
            </a:solidFill>
          </p:grpSpPr>
          <p:sp>
            <p:nvSpPr>
              <p:cNvPr id="28" name="Freeform 159"/>
              <p:cNvSpPr>
                <a:spLocks noEditPoints="1"/>
              </p:cNvSpPr>
              <p:nvPr/>
            </p:nvSpPr>
            <p:spPr bwMode="auto">
              <a:xfrm>
                <a:off x="8231188" y="4168776"/>
                <a:ext cx="698500" cy="717550"/>
              </a:xfrm>
              <a:custGeom>
                <a:avLst/>
                <a:gdLst>
                  <a:gd name="T0" fmla="*/ 216 w 282"/>
                  <a:gd name="T1" fmla="*/ 26 h 290"/>
                  <a:gd name="T2" fmla="*/ 79 w 282"/>
                  <a:gd name="T3" fmla="*/ 21 h 290"/>
                  <a:gd name="T4" fmla="*/ 5 w 282"/>
                  <a:gd name="T5" fmla="*/ 133 h 290"/>
                  <a:gd name="T6" fmla="*/ 62 w 282"/>
                  <a:gd name="T7" fmla="*/ 257 h 290"/>
                  <a:gd name="T8" fmla="*/ 208 w 282"/>
                  <a:gd name="T9" fmla="*/ 267 h 290"/>
                  <a:gd name="T10" fmla="*/ 282 w 282"/>
                  <a:gd name="T11" fmla="*/ 144 h 290"/>
                  <a:gd name="T12" fmla="*/ 216 w 282"/>
                  <a:gd name="T13" fmla="*/ 26 h 290"/>
                  <a:gd name="T14" fmla="*/ 219 w 282"/>
                  <a:gd name="T15" fmla="*/ 198 h 290"/>
                  <a:gd name="T16" fmla="*/ 178 w 282"/>
                  <a:gd name="T17" fmla="*/ 230 h 290"/>
                  <a:gd name="T18" fmla="*/ 74 w 282"/>
                  <a:gd name="T19" fmla="*/ 205 h 290"/>
                  <a:gd name="T20" fmla="*/ 62 w 282"/>
                  <a:gd name="T21" fmla="*/ 101 h 290"/>
                  <a:gd name="T22" fmla="*/ 157 w 282"/>
                  <a:gd name="T23" fmla="*/ 52 h 290"/>
                  <a:gd name="T24" fmla="*/ 213 w 282"/>
                  <a:gd name="T25" fmla="*/ 83 h 290"/>
                  <a:gd name="T26" fmla="*/ 229 w 282"/>
                  <a:gd name="T27" fmla="*/ 109 h 290"/>
                  <a:gd name="T28" fmla="*/ 236 w 282"/>
                  <a:gd name="T29" fmla="*/ 144 h 290"/>
                  <a:gd name="T30" fmla="*/ 219 w 282"/>
                  <a:gd name="T31" fmla="*/ 198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2" h="290">
                    <a:moveTo>
                      <a:pt x="216" y="26"/>
                    </a:moveTo>
                    <a:cubicBezTo>
                      <a:pt x="175" y="0"/>
                      <a:pt x="122" y="0"/>
                      <a:pt x="79" y="21"/>
                    </a:cubicBezTo>
                    <a:cubicBezTo>
                      <a:pt x="36" y="42"/>
                      <a:pt x="10" y="87"/>
                      <a:pt x="5" y="133"/>
                    </a:cubicBezTo>
                    <a:cubicBezTo>
                      <a:pt x="0" y="182"/>
                      <a:pt x="25" y="228"/>
                      <a:pt x="62" y="257"/>
                    </a:cubicBezTo>
                    <a:cubicBezTo>
                      <a:pt x="104" y="288"/>
                      <a:pt x="162" y="290"/>
                      <a:pt x="208" y="267"/>
                    </a:cubicBezTo>
                    <a:cubicBezTo>
                      <a:pt x="254" y="244"/>
                      <a:pt x="282" y="195"/>
                      <a:pt x="282" y="144"/>
                    </a:cubicBezTo>
                    <a:cubicBezTo>
                      <a:pt x="282" y="96"/>
                      <a:pt x="257" y="52"/>
                      <a:pt x="216" y="26"/>
                    </a:cubicBezTo>
                    <a:close/>
                    <a:moveTo>
                      <a:pt x="219" y="198"/>
                    </a:moveTo>
                    <a:cubicBezTo>
                      <a:pt x="210" y="211"/>
                      <a:pt x="193" y="224"/>
                      <a:pt x="178" y="230"/>
                    </a:cubicBezTo>
                    <a:cubicBezTo>
                      <a:pt x="140" y="245"/>
                      <a:pt x="101" y="234"/>
                      <a:pt x="74" y="205"/>
                    </a:cubicBezTo>
                    <a:cubicBezTo>
                      <a:pt x="49" y="178"/>
                      <a:pt x="44" y="134"/>
                      <a:pt x="62" y="101"/>
                    </a:cubicBezTo>
                    <a:cubicBezTo>
                      <a:pt x="80" y="66"/>
                      <a:pt x="117" y="48"/>
                      <a:pt x="157" y="52"/>
                    </a:cubicBezTo>
                    <a:cubicBezTo>
                      <a:pt x="177" y="54"/>
                      <a:pt x="198" y="67"/>
                      <a:pt x="213" y="83"/>
                    </a:cubicBezTo>
                    <a:cubicBezTo>
                      <a:pt x="219" y="89"/>
                      <a:pt x="227" y="102"/>
                      <a:pt x="229" y="109"/>
                    </a:cubicBezTo>
                    <a:cubicBezTo>
                      <a:pt x="234" y="122"/>
                      <a:pt x="236" y="132"/>
                      <a:pt x="236" y="144"/>
                    </a:cubicBezTo>
                    <a:cubicBezTo>
                      <a:pt x="236" y="164"/>
                      <a:pt x="230" y="181"/>
                      <a:pt x="219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2863" tIns="21431" rIns="42863" bIns="21431" numCol="1" anchor="t" anchorCtr="0" compatLnSpc="1"/>
              <a:lstStyle/>
              <a:p>
                <a:endParaRPr lang="en-US" sz="395"/>
              </a:p>
            </p:txBody>
          </p:sp>
          <p:sp>
            <p:nvSpPr>
              <p:cNvPr id="29" name="Freeform 160"/>
              <p:cNvSpPr/>
              <p:nvPr/>
            </p:nvSpPr>
            <p:spPr bwMode="auto">
              <a:xfrm>
                <a:off x="9061450" y="4421188"/>
                <a:ext cx="782638" cy="114300"/>
              </a:xfrm>
              <a:custGeom>
                <a:avLst/>
                <a:gdLst>
                  <a:gd name="T0" fmla="*/ 286 w 316"/>
                  <a:gd name="T1" fmla="*/ 0 h 46"/>
                  <a:gd name="T2" fmla="*/ 30 w 316"/>
                  <a:gd name="T3" fmla="*/ 0 h 46"/>
                  <a:gd name="T4" fmla="*/ 30 w 316"/>
                  <a:gd name="T5" fmla="*/ 46 h 46"/>
                  <a:gd name="T6" fmla="*/ 286 w 316"/>
                  <a:gd name="T7" fmla="*/ 46 h 46"/>
                  <a:gd name="T8" fmla="*/ 286 w 316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" h="46">
                    <a:moveTo>
                      <a:pt x="286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0" y="0"/>
                      <a:pt x="0" y="46"/>
                      <a:pt x="30" y="46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316" y="46"/>
                      <a:pt x="316" y="0"/>
                      <a:pt x="2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2863" tIns="21431" rIns="42863" bIns="21431" numCol="1" anchor="t" anchorCtr="0" compatLnSpc="1"/>
              <a:lstStyle/>
              <a:p>
                <a:endParaRPr lang="en-US" sz="395"/>
              </a:p>
            </p:txBody>
          </p:sp>
          <p:sp>
            <p:nvSpPr>
              <p:cNvPr id="30" name="Freeform 161"/>
              <p:cNvSpPr/>
              <p:nvPr/>
            </p:nvSpPr>
            <p:spPr bwMode="auto">
              <a:xfrm>
                <a:off x="9967913" y="4625976"/>
                <a:ext cx="115888" cy="363538"/>
              </a:xfrm>
              <a:custGeom>
                <a:avLst/>
                <a:gdLst>
                  <a:gd name="T0" fmla="*/ 0 w 47"/>
                  <a:gd name="T1" fmla="*/ 30 h 147"/>
                  <a:gd name="T2" fmla="*/ 0 w 47"/>
                  <a:gd name="T3" fmla="*/ 118 h 147"/>
                  <a:gd name="T4" fmla="*/ 47 w 47"/>
                  <a:gd name="T5" fmla="*/ 118 h 147"/>
                  <a:gd name="T6" fmla="*/ 47 w 47"/>
                  <a:gd name="T7" fmla="*/ 30 h 147"/>
                  <a:gd name="T8" fmla="*/ 0 w 47"/>
                  <a:gd name="T9" fmla="*/ 3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147">
                    <a:moveTo>
                      <a:pt x="0" y="30"/>
                    </a:moveTo>
                    <a:cubicBezTo>
                      <a:pt x="0" y="118"/>
                      <a:pt x="0" y="118"/>
                      <a:pt x="0" y="118"/>
                    </a:cubicBezTo>
                    <a:cubicBezTo>
                      <a:pt x="0" y="147"/>
                      <a:pt x="47" y="147"/>
                      <a:pt x="47" y="118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47" y="0"/>
                      <a:pt x="0" y="0"/>
                      <a:pt x="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2863" tIns="21431" rIns="42863" bIns="21431" numCol="1" anchor="t" anchorCtr="0" compatLnSpc="1"/>
              <a:lstStyle/>
              <a:p>
                <a:endParaRPr lang="en-US" sz="395"/>
              </a:p>
            </p:txBody>
          </p:sp>
          <p:sp>
            <p:nvSpPr>
              <p:cNvPr id="31" name="Freeform 162"/>
              <p:cNvSpPr>
                <a:spLocks noEditPoints="1"/>
              </p:cNvSpPr>
              <p:nvPr/>
            </p:nvSpPr>
            <p:spPr bwMode="auto">
              <a:xfrm>
                <a:off x="7850188" y="3944938"/>
                <a:ext cx="2579688" cy="2400300"/>
              </a:xfrm>
              <a:custGeom>
                <a:avLst/>
                <a:gdLst>
                  <a:gd name="T0" fmla="*/ 1001 w 1042"/>
                  <a:gd name="T1" fmla="*/ 511 h 971"/>
                  <a:gd name="T2" fmla="*/ 8 w 1042"/>
                  <a:gd name="T3" fmla="*/ 24 h 971"/>
                  <a:gd name="T4" fmla="*/ 507 w 1042"/>
                  <a:gd name="T5" fmla="*/ 694 h 971"/>
                  <a:gd name="T6" fmla="*/ 566 w 1042"/>
                  <a:gd name="T7" fmla="*/ 969 h 971"/>
                  <a:gd name="T8" fmla="*/ 428 w 1042"/>
                  <a:gd name="T9" fmla="*/ 483 h 971"/>
                  <a:gd name="T10" fmla="*/ 274 w 1042"/>
                  <a:gd name="T11" fmla="*/ 554 h 971"/>
                  <a:gd name="T12" fmla="*/ 168 w 1042"/>
                  <a:gd name="T13" fmla="*/ 475 h 971"/>
                  <a:gd name="T14" fmla="*/ 274 w 1042"/>
                  <a:gd name="T15" fmla="*/ 478 h 971"/>
                  <a:gd name="T16" fmla="*/ 414 w 1042"/>
                  <a:gd name="T17" fmla="*/ 465 h 971"/>
                  <a:gd name="T18" fmla="*/ 428 w 1042"/>
                  <a:gd name="T19" fmla="*/ 483 h 971"/>
                  <a:gd name="T20" fmla="*/ 473 w 1042"/>
                  <a:gd name="T21" fmla="*/ 467 h 971"/>
                  <a:gd name="T22" fmla="*/ 121 w 1042"/>
                  <a:gd name="T23" fmla="*/ 484 h 971"/>
                  <a:gd name="T24" fmla="*/ 48 w 1042"/>
                  <a:gd name="T25" fmla="*/ 51 h 971"/>
                  <a:gd name="T26" fmla="*/ 955 w 1042"/>
                  <a:gd name="T27" fmla="*/ 47 h 971"/>
                  <a:gd name="T28" fmla="*/ 923 w 1042"/>
                  <a:gd name="T29" fmla="*/ 523 h 971"/>
                  <a:gd name="T30" fmla="*/ 749 w 1042"/>
                  <a:gd name="T31" fmla="*/ 509 h 971"/>
                  <a:gd name="T32" fmla="*/ 606 w 1042"/>
                  <a:gd name="T33" fmla="*/ 337 h 971"/>
                  <a:gd name="T34" fmla="*/ 512 w 1042"/>
                  <a:gd name="T35" fmla="*/ 648 h 971"/>
                  <a:gd name="T36" fmla="*/ 995 w 1042"/>
                  <a:gd name="T37" fmla="*/ 923 h 971"/>
                  <a:gd name="T38" fmla="*/ 554 w 1042"/>
                  <a:gd name="T39" fmla="*/ 671 h 971"/>
                  <a:gd name="T40" fmla="*/ 557 w 1042"/>
                  <a:gd name="T41" fmla="*/ 658 h 971"/>
                  <a:gd name="T42" fmla="*/ 563 w 1042"/>
                  <a:gd name="T43" fmla="*/ 649 h 971"/>
                  <a:gd name="T44" fmla="*/ 575 w 1042"/>
                  <a:gd name="T45" fmla="*/ 645 h 971"/>
                  <a:gd name="T46" fmla="*/ 590 w 1042"/>
                  <a:gd name="T47" fmla="*/ 646 h 971"/>
                  <a:gd name="T48" fmla="*/ 598 w 1042"/>
                  <a:gd name="T49" fmla="*/ 652 h 971"/>
                  <a:gd name="T50" fmla="*/ 604 w 1042"/>
                  <a:gd name="T51" fmla="*/ 671 h 971"/>
                  <a:gd name="T52" fmla="*/ 605 w 1042"/>
                  <a:gd name="T53" fmla="*/ 715 h 971"/>
                  <a:gd name="T54" fmla="*/ 652 w 1042"/>
                  <a:gd name="T55" fmla="*/ 347 h 971"/>
                  <a:gd name="T56" fmla="*/ 654 w 1042"/>
                  <a:gd name="T57" fmla="*/ 331 h 971"/>
                  <a:gd name="T58" fmla="*/ 659 w 1042"/>
                  <a:gd name="T59" fmla="*/ 324 h 971"/>
                  <a:gd name="T60" fmla="*/ 671 w 1042"/>
                  <a:gd name="T61" fmla="*/ 321 h 971"/>
                  <a:gd name="T62" fmla="*/ 695 w 1042"/>
                  <a:gd name="T63" fmla="*/ 324 h 971"/>
                  <a:gd name="T64" fmla="*/ 699 w 1042"/>
                  <a:gd name="T65" fmla="*/ 329 h 971"/>
                  <a:gd name="T66" fmla="*/ 703 w 1042"/>
                  <a:gd name="T67" fmla="*/ 352 h 971"/>
                  <a:gd name="T68" fmla="*/ 749 w 1042"/>
                  <a:gd name="T69" fmla="*/ 578 h 971"/>
                  <a:gd name="T70" fmla="*/ 755 w 1042"/>
                  <a:gd name="T71" fmla="*/ 560 h 971"/>
                  <a:gd name="T72" fmla="*/ 762 w 1042"/>
                  <a:gd name="T73" fmla="*/ 553 h 971"/>
                  <a:gd name="T74" fmla="*/ 781 w 1042"/>
                  <a:gd name="T75" fmla="*/ 552 h 971"/>
                  <a:gd name="T76" fmla="*/ 792 w 1042"/>
                  <a:gd name="T77" fmla="*/ 557 h 971"/>
                  <a:gd name="T78" fmla="*/ 797 w 1042"/>
                  <a:gd name="T79" fmla="*/ 564 h 971"/>
                  <a:gd name="T80" fmla="*/ 800 w 1042"/>
                  <a:gd name="T81" fmla="*/ 579 h 971"/>
                  <a:gd name="T82" fmla="*/ 847 w 1042"/>
                  <a:gd name="T83" fmla="*/ 577 h 971"/>
                  <a:gd name="T84" fmla="*/ 852 w 1042"/>
                  <a:gd name="T85" fmla="*/ 560 h 971"/>
                  <a:gd name="T86" fmla="*/ 856 w 1042"/>
                  <a:gd name="T87" fmla="*/ 556 h 971"/>
                  <a:gd name="T88" fmla="*/ 874 w 1042"/>
                  <a:gd name="T89" fmla="*/ 551 h 971"/>
                  <a:gd name="T90" fmla="*/ 891 w 1042"/>
                  <a:gd name="T91" fmla="*/ 555 h 971"/>
                  <a:gd name="T92" fmla="*/ 896 w 1042"/>
                  <a:gd name="T93" fmla="*/ 563 h 971"/>
                  <a:gd name="T94" fmla="*/ 898 w 1042"/>
                  <a:gd name="T95" fmla="*/ 606 h 971"/>
                  <a:gd name="T96" fmla="*/ 947 w 1042"/>
                  <a:gd name="T97" fmla="*/ 568 h 971"/>
                  <a:gd name="T98" fmla="*/ 953 w 1042"/>
                  <a:gd name="T99" fmla="*/ 557 h 971"/>
                  <a:gd name="T100" fmla="*/ 964 w 1042"/>
                  <a:gd name="T101" fmla="*/ 552 h 971"/>
                  <a:gd name="T102" fmla="*/ 983 w 1042"/>
                  <a:gd name="T103" fmla="*/ 553 h 971"/>
                  <a:gd name="T104" fmla="*/ 990 w 1042"/>
                  <a:gd name="T105" fmla="*/ 558 h 971"/>
                  <a:gd name="T106" fmla="*/ 995 w 1042"/>
                  <a:gd name="T107" fmla="*/ 572 h 971"/>
                  <a:gd name="T108" fmla="*/ 996 w 1042"/>
                  <a:gd name="T109" fmla="*/ 923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42" h="971">
                    <a:moveTo>
                      <a:pt x="1042" y="926"/>
                    </a:moveTo>
                    <a:cubicBezTo>
                      <a:pt x="1042" y="582"/>
                      <a:pt x="1042" y="582"/>
                      <a:pt x="1042" y="582"/>
                    </a:cubicBezTo>
                    <a:cubicBezTo>
                      <a:pt x="1042" y="567"/>
                      <a:pt x="1039" y="553"/>
                      <a:pt x="1033" y="540"/>
                    </a:cubicBezTo>
                    <a:cubicBezTo>
                      <a:pt x="1026" y="526"/>
                      <a:pt x="1015" y="517"/>
                      <a:pt x="1001" y="511"/>
                    </a:cubicBezTo>
                    <a:cubicBezTo>
                      <a:pt x="1001" y="51"/>
                      <a:pt x="1001" y="51"/>
                      <a:pt x="1001" y="51"/>
                    </a:cubicBezTo>
                    <a:cubicBezTo>
                      <a:pt x="1001" y="22"/>
                      <a:pt x="979" y="0"/>
                      <a:pt x="950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38" y="0"/>
                      <a:pt x="21" y="6"/>
                      <a:pt x="8" y="24"/>
                    </a:cubicBezTo>
                    <a:cubicBezTo>
                      <a:pt x="0" y="36"/>
                      <a:pt x="1" y="50"/>
                      <a:pt x="1" y="64"/>
                    </a:cubicBezTo>
                    <a:cubicBezTo>
                      <a:pt x="1" y="640"/>
                      <a:pt x="1" y="640"/>
                      <a:pt x="1" y="640"/>
                    </a:cubicBezTo>
                    <a:cubicBezTo>
                      <a:pt x="1" y="669"/>
                      <a:pt x="22" y="694"/>
                      <a:pt x="52" y="694"/>
                    </a:cubicBezTo>
                    <a:cubicBezTo>
                      <a:pt x="507" y="694"/>
                      <a:pt x="507" y="694"/>
                      <a:pt x="507" y="694"/>
                    </a:cubicBezTo>
                    <a:cubicBezTo>
                      <a:pt x="507" y="707"/>
                      <a:pt x="508" y="719"/>
                      <a:pt x="508" y="730"/>
                    </a:cubicBezTo>
                    <a:cubicBezTo>
                      <a:pt x="508" y="906"/>
                      <a:pt x="508" y="906"/>
                      <a:pt x="508" y="906"/>
                    </a:cubicBezTo>
                    <a:cubicBezTo>
                      <a:pt x="508" y="923"/>
                      <a:pt x="504" y="944"/>
                      <a:pt x="517" y="958"/>
                    </a:cubicBezTo>
                    <a:cubicBezTo>
                      <a:pt x="529" y="971"/>
                      <a:pt x="549" y="969"/>
                      <a:pt x="566" y="969"/>
                    </a:cubicBezTo>
                    <a:cubicBezTo>
                      <a:pt x="1000" y="969"/>
                      <a:pt x="1000" y="969"/>
                      <a:pt x="1000" y="969"/>
                    </a:cubicBezTo>
                    <a:cubicBezTo>
                      <a:pt x="1019" y="969"/>
                      <a:pt x="1035" y="960"/>
                      <a:pt x="1041" y="942"/>
                    </a:cubicBezTo>
                    <a:cubicBezTo>
                      <a:pt x="1042" y="937"/>
                      <a:pt x="1042" y="931"/>
                      <a:pt x="1042" y="926"/>
                    </a:cubicBezTo>
                    <a:close/>
                    <a:moveTo>
                      <a:pt x="428" y="483"/>
                    </a:moveTo>
                    <a:cubicBezTo>
                      <a:pt x="428" y="648"/>
                      <a:pt x="428" y="648"/>
                      <a:pt x="428" y="648"/>
                    </a:cubicBezTo>
                    <a:cubicBezTo>
                      <a:pt x="321" y="648"/>
                      <a:pt x="321" y="648"/>
                      <a:pt x="321" y="648"/>
                    </a:cubicBezTo>
                    <a:cubicBezTo>
                      <a:pt x="321" y="554"/>
                      <a:pt x="321" y="554"/>
                      <a:pt x="321" y="554"/>
                    </a:cubicBezTo>
                    <a:cubicBezTo>
                      <a:pt x="321" y="524"/>
                      <a:pt x="274" y="524"/>
                      <a:pt x="274" y="554"/>
                    </a:cubicBezTo>
                    <a:cubicBezTo>
                      <a:pt x="274" y="648"/>
                      <a:pt x="274" y="648"/>
                      <a:pt x="274" y="648"/>
                    </a:cubicBezTo>
                    <a:cubicBezTo>
                      <a:pt x="167" y="648"/>
                      <a:pt x="167" y="648"/>
                      <a:pt x="167" y="648"/>
                    </a:cubicBezTo>
                    <a:cubicBezTo>
                      <a:pt x="167" y="481"/>
                      <a:pt x="167" y="481"/>
                      <a:pt x="167" y="481"/>
                    </a:cubicBezTo>
                    <a:cubicBezTo>
                      <a:pt x="167" y="478"/>
                      <a:pt x="167" y="477"/>
                      <a:pt x="168" y="475"/>
                    </a:cubicBezTo>
                    <a:cubicBezTo>
                      <a:pt x="169" y="469"/>
                      <a:pt x="173" y="467"/>
                      <a:pt x="179" y="465"/>
                    </a:cubicBezTo>
                    <a:cubicBezTo>
                      <a:pt x="178" y="465"/>
                      <a:pt x="183" y="465"/>
                      <a:pt x="184" y="465"/>
                    </a:cubicBezTo>
                    <a:cubicBezTo>
                      <a:pt x="274" y="465"/>
                      <a:pt x="274" y="465"/>
                      <a:pt x="274" y="465"/>
                    </a:cubicBezTo>
                    <a:cubicBezTo>
                      <a:pt x="274" y="478"/>
                      <a:pt x="274" y="478"/>
                      <a:pt x="274" y="478"/>
                    </a:cubicBezTo>
                    <a:cubicBezTo>
                      <a:pt x="274" y="491"/>
                      <a:pt x="285" y="501"/>
                      <a:pt x="297" y="501"/>
                    </a:cubicBezTo>
                    <a:cubicBezTo>
                      <a:pt x="310" y="501"/>
                      <a:pt x="321" y="491"/>
                      <a:pt x="321" y="478"/>
                    </a:cubicBezTo>
                    <a:cubicBezTo>
                      <a:pt x="321" y="465"/>
                      <a:pt x="321" y="465"/>
                      <a:pt x="321" y="465"/>
                    </a:cubicBezTo>
                    <a:cubicBezTo>
                      <a:pt x="414" y="465"/>
                      <a:pt x="414" y="465"/>
                      <a:pt x="414" y="465"/>
                    </a:cubicBezTo>
                    <a:cubicBezTo>
                      <a:pt x="415" y="465"/>
                      <a:pt x="415" y="465"/>
                      <a:pt x="416" y="465"/>
                    </a:cubicBezTo>
                    <a:cubicBezTo>
                      <a:pt x="413" y="465"/>
                      <a:pt x="421" y="467"/>
                      <a:pt x="420" y="466"/>
                    </a:cubicBezTo>
                    <a:cubicBezTo>
                      <a:pt x="425" y="469"/>
                      <a:pt x="428" y="473"/>
                      <a:pt x="428" y="479"/>
                    </a:cubicBezTo>
                    <a:cubicBezTo>
                      <a:pt x="428" y="480"/>
                      <a:pt x="428" y="482"/>
                      <a:pt x="428" y="483"/>
                    </a:cubicBezTo>
                    <a:close/>
                    <a:moveTo>
                      <a:pt x="512" y="648"/>
                    </a:moveTo>
                    <a:cubicBezTo>
                      <a:pt x="474" y="648"/>
                      <a:pt x="474" y="648"/>
                      <a:pt x="474" y="648"/>
                    </a:cubicBezTo>
                    <a:cubicBezTo>
                      <a:pt x="474" y="524"/>
                      <a:pt x="474" y="524"/>
                      <a:pt x="474" y="524"/>
                    </a:cubicBezTo>
                    <a:cubicBezTo>
                      <a:pt x="474" y="506"/>
                      <a:pt x="476" y="486"/>
                      <a:pt x="473" y="467"/>
                    </a:cubicBezTo>
                    <a:cubicBezTo>
                      <a:pt x="468" y="439"/>
                      <a:pt x="444" y="422"/>
                      <a:pt x="416" y="419"/>
                    </a:cubicBezTo>
                    <a:cubicBezTo>
                      <a:pt x="412" y="418"/>
                      <a:pt x="407" y="419"/>
                      <a:pt x="403" y="419"/>
                    </a:cubicBezTo>
                    <a:cubicBezTo>
                      <a:pt x="182" y="419"/>
                      <a:pt x="182" y="419"/>
                      <a:pt x="182" y="419"/>
                    </a:cubicBezTo>
                    <a:cubicBezTo>
                      <a:pt x="145" y="419"/>
                      <a:pt x="121" y="448"/>
                      <a:pt x="121" y="484"/>
                    </a:cubicBezTo>
                    <a:cubicBezTo>
                      <a:pt x="121" y="648"/>
                      <a:pt x="121" y="648"/>
                      <a:pt x="121" y="648"/>
                    </a:cubicBezTo>
                    <a:cubicBezTo>
                      <a:pt x="52" y="648"/>
                      <a:pt x="52" y="648"/>
                      <a:pt x="52" y="648"/>
                    </a:cubicBezTo>
                    <a:cubicBezTo>
                      <a:pt x="49" y="648"/>
                      <a:pt x="48" y="646"/>
                      <a:pt x="48" y="644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48" y="48"/>
                      <a:pt x="49" y="46"/>
                      <a:pt x="52" y="46"/>
                    </a:cubicBezTo>
                    <a:cubicBezTo>
                      <a:pt x="951" y="46"/>
                      <a:pt x="951" y="46"/>
                      <a:pt x="951" y="46"/>
                    </a:cubicBezTo>
                    <a:cubicBezTo>
                      <a:pt x="951" y="46"/>
                      <a:pt x="954" y="47"/>
                      <a:pt x="953" y="46"/>
                    </a:cubicBezTo>
                    <a:cubicBezTo>
                      <a:pt x="954" y="47"/>
                      <a:pt x="954" y="47"/>
                      <a:pt x="955" y="47"/>
                    </a:cubicBezTo>
                    <a:cubicBezTo>
                      <a:pt x="955" y="48"/>
                      <a:pt x="955" y="48"/>
                      <a:pt x="955" y="49"/>
                    </a:cubicBezTo>
                    <a:cubicBezTo>
                      <a:pt x="954" y="47"/>
                      <a:pt x="955" y="52"/>
                      <a:pt x="955" y="51"/>
                    </a:cubicBezTo>
                    <a:cubicBezTo>
                      <a:pt x="955" y="507"/>
                      <a:pt x="955" y="507"/>
                      <a:pt x="955" y="507"/>
                    </a:cubicBezTo>
                    <a:cubicBezTo>
                      <a:pt x="943" y="509"/>
                      <a:pt x="932" y="515"/>
                      <a:pt x="923" y="523"/>
                    </a:cubicBezTo>
                    <a:cubicBezTo>
                      <a:pt x="910" y="511"/>
                      <a:pt x="893" y="505"/>
                      <a:pt x="874" y="505"/>
                    </a:cubicBezTo>
                    <a:cubicBezTo>
                      <a:pt x="854" y="504"/>
                      <a:pt x="836" y="512"/>
                      <a:pt x="824" y="524"/>
                    </a:cubicBezTo>
                    <a:cubicBezTo>
                      <a:pt x="811" y="512"/>
                      <a:pt x="794" y="505"/>
                      <a:pt x="774" y="505"/>
                    </a:cubicBezTo>
                    <a:cubicBezTo>
                      <a:pt x="765" y="505"/>
                      <a:pt x="757" y="506"/>
                      <a:pt x="749" y="509"/>
                    </a:cubicBezTo>
                    <a:cubicBezTo>
                      <a:pt x="749" y="349"/>
                      <a:pt x="749" y="349"/>
                      <a:pt x="749" y="349"/>
                    </a:cubicBezTo>
                    <a:cubicBezTo>
                      <a:pt x="749" y="314"/>
                      <a:pt x="732" y="284"/>
                      <a:pt x="696" y="276"/>
                    </a:cubicBezTo>
                    <a:cubicBezTo>
                      <a:pt x="672" y="271"/>
                      <a:pt x="647" y="276"/>
                      <a:pt x="627" y="291"/>
                    </a:cubicBezTo>
                    <a:cubicBezTo>
                      <a:pt x="613" y="302"/>
                      <a:pt x="608" y="320"/>
                      <a:pt x="606" y="337"/>
                    </a:cubicBezTo>
                    <a:cubicBezTo>
                      <a:pt x="605" y="346"/>
                      <a:pt x="605" y="356"/>
                      <a:pt x="605" y="365"/>
                    </a:cubicBezTo>
                    <a:cubicBezTo>
                      <a:pt x="605" y="603"/>
                      <a:pt x="605" y="603"/>
                      <a:pt x="605" y="603"/>
                    </a:cubicBezTo>
                    <a:cubicBezTo>
                      <a:pt x="580" y="594"/>
                      <a:pt x="549" y="599"/>
                      <a:pt x="529" y="618"/>
                    </a:cubicBezTo>
                    <a:cubicBezTo>
                      <a:pt x="520" y="626"/>
                      <a:pt x="515" y="636"/>
                      <a:pt x="512" y="648"/>
                    </a:cubicBezTo>
                    <a:close/>
                    <a:moveTo>
                      <a:pt x="547" y="923"/>
                    </a:moveTo>
                    <a:cubicBezTo>
                      <a:pt x="546" y="923"/>
                      <a:pt x="546" y="923"/>
                      <a:pt x="547" y="923"/>
                    </a:cubicBezTo>
                    <a:close/>
                    <a:moveTo>
                      <a:pt x="996" y="923"/>
                    </a:moveTo>
                    <a:cubicBezTo>
                      <a:pt x="995" y="923"/>
                      <a:pt x="995" y="923"/>
                      <a:pt x="995" y="923"/>
                    </a:cubicBezTo>
                    <a:cubicBezTo>
                      <a:pt x="554" y="923"/>
                      <a:pt x="554" y="923"/>
                      <a:pt x="554" y="923"/>
                    </a:cubicBezTo>
                    <a:cubicBezTo>
                      <a:pt x="554" y="679"/>
                      <a:pt x="554" y="679"/>
                      <a:pt x="554" y="679"/>
                    </a:cubicBezTo>
                    <a:cubicBezTo>
                      <a:pt x="554" y="678"/>
                      <a:pt x="554" y="677"/>
                      <a:pt x="554" y="676"/>
                    </a:cubicBezTo>
                    <a:cubicBezTo>
                      <a:pt x="554" y="674"/>
                      <a:pt x="554" y="673"/>
                      <a:pt x="554" y="671"/>
                    </a:cubicBezTo>
                    <a:cubicBezTo>
                      <a:pt x="554" y="670"/>
                      <a:pt x="554" y="669"/>
                      <a:pt x="554" y="668"/>
                    </a:cubicBezTo>
                    <a:cubicBezTo>
                      <a:pt x="555" y="668"/>
                      <a:pt x="555" y="668"/>
                      <a:pt x="555" y="668"/>
                    </a:cubicBezTo>
                    <a:cubicBezTo>
                      <a:pt x="555" y="665"/>
                      <a:pt x="556" y="662"/>
                      <a:pt x="557" y="659"/>
                    </a:cubicBezTo>
                    <a:cubicBezTo>
                      <a:pt x="557" y="659"/>
                      <a:pt x="557" y="658"/>
                      <a:pt x="557" y="658"/>
                    </a:cubicBezTo>
                    <a:cubicBezTo>
                      <a:pt x="557" y="658"/>
                      <a:pt x="558" y="656"/>
                      <a:pt x="558" y="655"/>
                    </a:cubicBezTo>
                    <a:cubicBezTo>
                      <a:pt x="559" y="654"/>
                      <a:pt x="559" y="654"/>
                      <a:pt x="560" y="653"/>
                    </a:cubicBezTo>
                    <a:cubicBezTo>
                      <a:pt x="560" y="653"/>
                      <a:pt x="561" y="651"/>
                      <a:pt x="562" y="650"/>
                    </a:cubicBezTo>
                    <a:cubicBezTo>
                      <a:pt x="562" y="650"/>
                      <a:pt x="563" y="649"/>
                      <a:pt x="563" y="649"/>
                    </a:cubicBezTo>
                    <a:cubicBezTo>
                      <a:pt x="565" y="648"/>
                      <a:pt x="567" y="647"/>
                      <a:pt x="567" y="647"/>
                    </a:cubicBezTo>
                    <a:cubicBezTo>
                      <a:pt x="568" y="646"/>
                      <a:pt x="570" y="646"/>
                      <a:pt x="571" y="646"/>
                    </a:cubicBezTo>
                    <a:cubicBezTo>
                      <a:pt x="572" y="645"/>
                      <a:pt x="573" y="645"/>
                      <a:pt x="573" y="645"/>
                    </a:cubicBezTo>
                    <a:cubicBezTo>
                      <a:pt x="573" y="645"/>
                      <a:pt x="574" y="645"/>
                      <a:pt x="575" y="645"/>
                    </a:cubicBezTo>
                    <a:cubicBezTo>
                      <a:pt x="577" y="645"/>
                      <a:pt x="580" y="645"/>
                      <a:pt x="582" y="645"/>
                    </a:cubicBezTo>
                    <a:cubicBezTo>
                      <a:pt x="583" y="645"/>
                      <a:pt x="584" y="645"/>
                      <a:pt x="584" y="645"/>
                    </a:cubicBezTo>
                    <a:cubicBezTo>
                      <a:pt x="585" y="645"/>
                      <a:pt x="585" y="645"/>
                      <a:pt x="585" y="645"/>
                    </a:cubicBezTo>
                    <a:cubicBezTo>
                      <a:pt x="587" y="645"/>
                      <a:pt x="588" y="646"/>
                      <a:pt x="590" y="646"/>
                    </a:cubicBezTo>
                    <a:cubicBezTo>
                      <a:pt x="589" y="646"/>
                      <a:pt x="592" y="647"/>
                      <a:pt x="593" y="648"/>
                    </a:cubicBezTo>
                    <a:cubicBezTo>
                      <a:pt x="593" y="648"/>
                      <a:pt x="594" y="648"/>
                      <a:pt x="594" y="648"/>
                    </a:cubicBezTo>
                    <a:cubicBezTo>
                      <a:pt x="594" y="648"/>
                      <a:pt x="594" y="648"/>
                      <a:pt x="594" y="648"/>
                    </a:cubicBezTo>
                    <a:cubicBezTo>
                      <a:pt x="595" y="649"/>
                      <a:pt x="597" y="652"/>
                      <a:pt x="598" y="652"/>
                    </a:cubicBezTo>
                    <a:cubicBezTo>
                      <a:pt x="598" y="653"/>
                      <a:pt x="599" y="654"/>
                      <a:pt x="599" y="655"/>
                    </a:cubicBezTo>
                    <a:cubicBezTo>
                      <a:pt x="600" y="656"/>
                      <a:pt x="600" y="657"/>
                      <a:pt x="601" y="658"/>
                    </a:cubicBezTo>
                    <a:cubicBezTo>
                      <a:pt x="602" y="661"/>
                      <a:pt x="603" y="664"/>
                      <a:pt x="603" y="668"/>
                    </a:cubicBezTo>
                    <a:cubicBezTo>
                      <a:pt x="604" y="669"/>
                      <a:pt x="604" y="670"/>
                      <a:pt x="604" y="671"/>
                    </a:cubicBezTo>
                    <a:cubicBezTo>
                      <a:pt x="604" y="671"/>
                      <a:pt x="604" y="675"/>
                      <a:pt x="605" y="675"/>
                    </a:cubicBezTo>
                    <a:cubicBezTo>
                      <a:pt x="605" y="680"/>
                      <a:pt x="605" y="685"/>
                      <a:pt x="605" y="690"/>
                    </a:cubicBezTo>
                    <a:cubicBezTo>
                      <a:pt x="605" y="691"/>
                      <a:pt x="605" y="693"/>
                      <a:pt x="605" y="695"/>
                    </a:cubicBezTo>
                    <a:cubicBezTo>
                      <a:pt x="605" y="715"/>
                      <a:pt x="605" y="715"/>
                      <a:pt x="605" y="715"/>
                    </a:cubicBezTo>
                    <a:cubicBezTo>
                      <a:pt x="605" y="745"/>
                      <a:pt x="652" y="745"/>
                      <a:pt x="652" y="715"/>
                    </a:cubicBezTo>
                    <a:cubicBezTo>
                      <a:pt x="652" y="713"/>
                      <a:pt x="652" y="711"/>
                      <a:pt x="652" y="708"/>
                    </a:cubicBezTo>
                    <a:cubicBezTo>
                      <a:pt x="652" y="442"/>
                      <a:pt x="652" y="442"/>
                      <a:pt x="652" y="442"/>
                    </a:cubicBezTo>
                    <a:cubicBezTo>
                      <a:pt x="652" y="410"/>
                      <a:pt x="652" y="379"/>
                      <a:pt x="652" y="347"/>
                    </a:cubicBezTo>
                    <a:cubicBezTo>
                      <a:pt x="652" y="345"/>
                      <a:pt x="652" y="343"/>
                      <a:pt x="652" y="341"/>
                    </a:cubicBezTo>
                    <a:cubicBezTo>
                      <a:pt x="652" y="340"/>
                      <a:pt x="652" y="339"/>
                      <a:pt x="652" y="338"/>
                    </a:cubicBezTo>
                    <a:cubicBezTo>
                      <a:pt x="653" y="336"/>
                      <a:pt x="653" y="333"/>
                      <a:pt x="654" y="331"/>
                    </a:cubicBezTo>
                    <a:cubicBezTo>
                      <a:pt x="654" y="331"/>
                      <a:pt x="654" y="331"/>
                      <a:pt x="654" y="331"/>
                    </a:cubicBezTo>
                    <a:cubicBezTo>
                      <a:pt x="655" y="330"/>
                      <a:pt x="656" y="328"/>
                      <a:pt x="657" y="327"/>
                    </a:cubicBezTo>
                    <a:cubicBezTo>
                      <a:pt x="657" y="326"/>
                      <a:pt x="658" y="326"/>
                      <a:pt x="658" y="325"/>
                    </a:cubicBezTo>
                    <a:cubicBezTo>
                      <a:pt x="658" y="325"/>
                      <a:pt x="658" y="325"/>
                      <a:pt x="658" y="325"/>
                    </a:cubicBezTo>
                    <a:cubicBezTo>
                      <a:pt x="659" y="325"/>
                      <a:pt x="659" y="325"/>
                      <a:pt x="659" y="324"/>
                    </a:cubicBezTo>
                    <a:cubicBezTo>
                      <a:pt x="660" y="324"/>
                      <a:pt x="662" y="323"/>
                      <a:pt x="663" y="323"/>
                    </a:cubicBezTo>
                    <a:cubicBezTo>
                      <a:pt x="664" y="322"/>
                      <a:pt x="666" y="322"/>
                      <a:pt x="667" y="321"/>
                    </a:cubicBezTo>
                    <a:cubicBezTo>
                      <a:pt x="668" y="321"/>
                      <a:pt x="669" y="321"/>
                      <a:pt x="669" y="321"/>
                    </a:cubicBezTo>
                    <a:cubicBezTo>
                      <a:pt x="670" y="321"/>
                      <a:pt x="670" y="321"/>
                      <a:pt x="671" y="321"/>
                    </a:cubicBezTo>
                    <a:cubicBezTo>
                      <a:pt x="674" y="321"/>
                      <a:pt x="677" y="321"/>
                      <a:pt x="680" y="321"/>
                    </a:cubicBezTo>
                    <a:cubicBezTo>
                      <a:pt x="680" y="321"/>
                      <a:pt x="686" y="321"/>
                      <a:pt x="685" y="321"/>
                    </a:cubicBezTo>
                    <a:cubicBezTo>
                      <a:pt x="687" y="322"/>
                      <a:pt x="690" y="322"/>
                      <a:pt x="692" y="323"/>
                    </a:cubicBezTo>
                    <a:cubicBezTo>
                      <a:pt x="690" y="322"/>
                      <a:pt x="694" y="324"/>
                      <a:pt x="695" y="324"/>
                    </a:cubicBezTo>
                    <a:cubicBezTo>
                      <a:pt x="695" y="325"/>
                      <a:pt x="695" y="325"/>
                      <a:pt x="696" y="325"/>
                    </a:cubicBezTo>
                    <a:cubicBezTo>
                      <a:pt x="696" y="325"/>
                      <a:pt x="696" y="325"/>
                      <a:pt x="696" y="325"/>
                    </a:cubicBezTo>
                    <a:cubicBezTo>
                      <a:pt x="696" y="326"/>
                      <a:pt x="697" y="326"/>
                      <a:pt x="697" y="327"/>
                    </a:cubicBezTo>
                    <a:cubicBezTo>
                      <a:pt x="698" y="327"/>
                      <a:pt x="699" y="329"/>
                      <a:pt x="699" y="329"/>
                    </a:cubicBezTo>
                    <a:cubicBezTo>
                      <a:pt x="700" y="330"/>
                      <a:pt x="700" y="330"/>
                      <a:pt x="700" y="331"/>
                    </a:cubicBezTo>
                    <a:cubicBezTo>
                      <a:pt x="700" y="331"/>
                      <a:pt x="701" y="333"/>
                      <a:pt x="701" y="333"/>
                    </a:cubicBezTo>
                    <a:cubicBezTo>
                      <a:pt x="702" y="335"/>
                      <a:pt x="703" y="340"/>
                      <a:pt x="703" y="341"/>
                    </a:cubicBezTo>
                    <a:cubicBezTo>
                      <a:pt x="703" y="345"/>
                      <a:pt x="703" y="348"/>
                      <a:pt x="703" y="352"/>
                    </a:cubicBezTo>
                    <a:cubicBezTo>
                      <a:pt x="703" y="579"/>
                      <a:pt x="703" y="579"/>
                      <a:pt x="703" y="579"/>
                    </a:cubicBezTo>
                    <a:cubicBezTo>
                      <a:pt x="703" y="588"/>
                      <a:pt x="703" y="597"/>
                      <a:pt x="703" y="606"/>
                    </a:cubicBezTo>
                    <a:cubicBezTo>
                      <a:pt x="704" y="635"/>
                      <a:pt x="749" y="635"/>
                      <a:pt x="749" y="606"/>
                    </a:cubicBezTo>
                    <a:cubicBezTo>
                      <a:pt x="749" y="578"/>
                      <a:pt x="749" y="578"/>
                      <a:pt x="749" y="578"/>
                    </a:cubicBezTo>
                    <a:cubicBezTo>
                      <a:pt x="750" y="577"/>
                      <a:pt x="750" y="574"/>
                      <a:pt x="750" y="573"/>
                    </a:cubicBezTo>
                    <a:cubicBezTo>
                      <a:pt x="751" y="571"/>
                      <a:pt x="751" y="569"/>
                      <a:pt x="752" y="567"/>
                    </a:cubicBezTo>
                    <a:cubicBezTo>
                      <a:pt x="752" y="566"/>
                      <a:pt x="753" y="564"/>
                      <a:pt x="753" y="563"/>
                    </a:cubicBezTo>
                    <a:cubicBezTo>
                      <a:pt x="754" y="562"/>
                      <a:pt x="754" y="561"/>
                      <a:pt x="755" y="560"/>
                    </a:cubicBezTo>
                    <a:cubicBezTo>
                      <a:pt x="755" y="559"/>
                      <a:pt x="756" y="559"/>
                      <a:pt x="756" y="558"/>
                    </a:cubicBezTo>
                    <a:cubicBezTo>
                      <a:pt x="756" y="558"/>
                      <a:pt x="756" y="558"/>
                      <a:pt x="756" y="558"/>
                    </a:cubicBezTo>
                    <a:cubicBezTo>
                      <a:pt x="757" y="557"/>
                      <a:pt x="759" y="555"/>
                      <a:pt x="760" y="555"/>
                    </a:cubicBezTo>
                    <a:cubicBezTo>
                      <a:pt x="761" y="554"/>
                      <a:pt x="762" y="554"/>
                      <a:pt x="762" y="553"/>
                    </a:cubicBezTo>
                    <a:cubicBezTo>
                      <a:pt x="761" y="554"/>
                      <a:pt x="766" y="552"/>
                      <a:pt x="767" y="552"/>
                    </a:cubicBezTo>
                    <a:cubicBezTo>
                      <a:pt x="768" y="551"/>
                      <a:pt x="769" y="551"/>
                      <a:pt x="769" y="551"/>
                    </a:cubicBezTo>
                    <a:cubicBezTo>
                      <a:pt x="771" y="551"/>
                      <a:pt x="773" y="551"/>
                      <a:pt x="774" y="551"/>
                    </a:cubicBezTo>
                    <a:cubicBezTo>
                      <a:pt x="775" y="551"/>
                      <a:pt x="781" y="552"/>
                      <a:pt x="781" y="552"/>
                    </a:cubicBezTo>
                    <a:cubicBezTo>
                      <a:pt x="782" y="552"/>
                      <a:pt x="784" y="552"/>
                      <a:pt x="785" y="553"/>
                    </a:cubicBezTo>
                    <a:cubicBezTo>
                      <a:pt x="784" y="553"/>
                      <a:pt x="789" y="554"/>
                      <a:pt x="790" y="555"/>
                    </a:cubicBezTo>
                    <a:cubicBezTo>
                      <a:pt x="790" y="555"/>
                      <a:pt x="790" y="555"/>
                      <a:pt x="790" y="555"/>
                    </a:cubicBezTo>
                    <a:cubicBezTo>
                      <a:pt x="790" y="556"/>
                      <a:pt x="791" y="556"/>
                      <a:pt x="792" y="557"/>
                    </a:cubicBezTo>
                    <a:cubicBezTo>
                      <a:pt x="792" y="557"/>
                      <a:pt x="793" y="558"/>
                      <a:pt x="793" y="558"/>
                    </a:cubicBezTo>
                    <a:cubicBezTo>
                      <a:pt x="793" y="558"/>
                      <a:pt x="793" y="558"/>
                      <a:pt x="793" y="558"/>
                    </a:cubicBezTo>
                    <a:cubicBezTo>
                      <a:pt x="794" y="560"/>
                      <a:pt x="795" y="562"/>
                      <a:pt x="796" y="564"/>
                    </a:cubicBezTo>
                    <a:cubicBezTo>
                      <a:pt x="796" y="564"/>
                      <a:pt x="797" y="564"/>
                      <a:pt x="797" y="564"/>
                    </a:cubicBezTo>
                    <a:cubicBezTo>
                      <a:pt x="797" y="565"/>
                      <a:pt x="797" y="565"/>
                      <a:pt x="797" y="566"/>
                    </a:cubicBezTo>
                    <a:cubicBezTo>
                      <a:pt x="798" y="568"/>
                      <a:pt x="799" y="571"/>
                      <a:pt x="799" y="573"/>
                    </a:cubicBezTo>
                    <a:cubicBezTo>
                      <a:pt x="800" y="574"/>
                      <a:pt x="800" y="576"/>
                      <a:pt x="800" y="577"/>
                    </a:cubicBezTo>
                    <a:cubicBezTo>
                      <a:pt x="800" y="577"/>
                      <a:pt x="800" y="578"/>
                      <a:pt x="800" y="579"/>
                    </a:cubicBezTo>
                    <a:cubicBezTo>
                      <a:pt x="800" y="588"/>
                      <a:pt x="800" y="597"/>
                      <a:pt x="801" y="606"/>
                    </a:cubicBezTo>
                    <a:cubicBezTo>
                      <a:pt x="801" y="635"/>
                      <a:pt x="846" y="635"/>
                      <a:pt x="847" y="606"/>
                    </a:cubicBezTo>
                    <a:cubicBezTo>
                      <a:pt x="847" y="597"/>
                      <a:pt x="847" y="588"/>
                      <a:pt x="847" y="579"/>
                    </a:cubicBezTo>
                    <a:cubicBezTo>
                      <a:pt x="847" y="578"/>
                      <a:pt x="847" y="578"/>
                      <a:pt x="847" y="577"/>
                    </a:cubicBezTo>
                    <a:cubicBezTo>
                      <a:pt x="847" y="576"/>
                      <a:pt x="847" y="575"/>
                      <a:pt x="847" y="574"/>
                    </a:cubicBezTo>
                    <a:cubicBezTo>
                      <a:pt x="848" y="572"/>
                      <a:pt x="848" y="570"/>
                      <a:pt x="849" y="568"/>
                    </a:cubicBezTo>
                    <a:cubicBezTo>
                      <a:pt x="849" y="567"/>
                      <a:pt x="850" y="565"/>
                      <a:pt x="850" y="564"/>
                    </a:cubicBezTo>
                    <a:cubicBezTo>
                      <a:pt x="851" y="563"/>
                      <a:pt x="852" y="562"/>
                      <a:pt x="852" y="560"/>
                    </a:cubicBezTo>
                    <a:cubicBezTo>
                      <a:pt x="852" y="560"/>
                      <a:pt x="852" y="560"/>
                      <a:pt x="853" y="560"/>
                    </a:cubicBezTo>
                    <a:cubicBezTo>
                      <a:pt x="853" y="560"/>
                      <a:pt x="854" y="558"/>
                      <a:pt x="855" y="557"/>
                    </a:cubicBezTo>
                    <a:cubicBezTo>
                      <a:pt x="855" y="557"/>
                      <a:pt x="856" y="556"/>
                      <a:pt x="856" y="556"/>
                    </a:cubicBezTo>
                    <a:cubicBezTo>
                      <a:pt x="856" y="556"/>
                      <a:pt x="856" y="556"/>
                      <a:pt x="856" y="556"/>
                    </a:cubicBezTo>
                    <a:cubicBezTo>
                      <a:pt x="857" y="555"/>
                      <a:pt x="861" y="553"/>
                      <a:pt x="861" y="553"/>
                    </a:cubicBezTo>
                    <a:cubicBezTo>
                      <a:pt x="863" y="553"/>
                      <a:pt x="865" y="552"/>
                      <a:pt x="866" y="552"/>
                    </a:cubicBezTo>
                    <a:cubicBezTo>
                      <a:pt x="867" y="552"/>
                      <a:pt x="868" y="551"/>
                      <a:pt x="868" y="551"/>
                    </a:cubicBezTo>
                    <a:cubicBezTo>
                      <a:pt x="870" y="551"/>
                      <a:pt x="872" y="551"/>
                      <a:pt x="874" y="551"/>
                    </a:cubicBezTo>
                    <a:cubicBezTo>
                      <a:pt x="875" y="551"/>
                      <a:pt x="881" y="552"/>
                      <a:pt x="881" y="551"/>
                    </a:cubicBezTo>
                    <a:cubicBezTo>
                      <a:pt x="882" y="552"/>
                      <a:pt x="884" y="552"/>
                      <a:pt x="885" y="553"/>
                    </a:cubicBezTo>
                    <a:cubicBezTo>
                      <a:pt x="885" y="553"/>
                      <a:pt x="889" y="554"/>
                      <a:pt x="890" y="555"/>
                    </a:cubicBezTo>
                    <a:cubicBezTo>
                      <a:pt x="890" y="555"/>
                      <a:pt x="890" y="555"/>
                      <a:pt x="891" y="555"/>
                    </a:cubicBezTo>
                    <a:cubicBezTo>
                      <a:pt x="891" y="555"/>
                      <a:pt x="891" y="556"/>
                      <a:pt x="892" y="556"/>
                    </a:cubicBezTo>
                    <a:cubicBezTo>
                      <a:pt x="892" y="557"/>
                      <a:pt x="893" y="557"/>
                      <a:pt x="893" y="557"/>
                    </a:cubicBezTo>
                    <a:cubicBezTo>
                      <a:pt x="893" y="558"/>
                      <a:pt x="893" y="558"/>
                      <a:pt x="893" y="558"/>
                    </a:cubicBezTo>
                    <a:cubicBezTo>
                      <a:pt x="894" y="559"/>
                      <a:pt x="895" y="561"/>
                      <a:pt x="896" y="563"/>
                    </a:cubicBezTo>
                    <a:cubicBezTo>
                      <a:pt x="896" y="564"/>
                      <a:pt x="897" y="564"/>
                      <a:pt x="897" y="565"/>
                    </a:cubicBezTo>
                    <a:cubicBezTo>
                      <a:pt x="898" y="567"/>
                      <a:pt x="898" y="570"/>
                      <a:pt x="899" y="573"/>
                    </a:cubicBezTo>
                    <a:cubicBezTo>
                      <a:pt x="899" y="573"/>
                      <a:pt x="899" y="573"/>
                      <a:pt x="899" y="573"/>
                    </a:cubicBezTo>
                    <a:cubicBezTo>
                      <a:pt x="898" y="584"/>
                      <a:pt x="898" y="595"/>
                      <a:pt x="898" y="606"/>
                    </a:cubicBezTo>
                    <a:cubicBezTo>
                      <a:pt x="899" y="635"/>
                      <a:pt x="944" y="635"/>
                      <a:pt x="944" y="606"/>
                    </a:cubicBezTo>
                    <a:cubicBezTo>
                      <a:pt x="945" y="595"/>
                      <a:pt x="945" y="586"/>
                      <a:pt x="945" y="576"/>
                    </a:cubicBezTo>
                    <a:cubicBezTo>
                      <a:pt x="945" y="575"/>
                      <a:pt x="945" y="574"/>
                      <a:pt x="945" y="574"/>
                    </a:cubicBezTo>
                    <a:cubicBezTo>
                      <a:pt x="946" y="572"/>
                      <a:pt x="946" y="570"/>
                      <a:pt x="947" y="568"/>
                    </a:cubicBezTo>
                    <a:cubicBezTo>
                      <a:pt x="947" y="567"/>
                      <a:pt x="948" y="565"/>
                      <a:pt x="948" y="564"/>
                    </a:cubicBezTo>
                    <a:cubicBezTo>
                      <a:pt x="949" y="563"/>
                      <a:pt x="950" y="561"/>
                      <a:pt x="951" y="560"/>
                    </a:cubicBezTo>
                    <a:cubicBezTo>
                      <a:pt x="951" y="560"/>
                      <a:pt x="951" y="560"/>
                      <a:pt x="951" y="560"/>
                    </a:cubicBezTo>
                    <a:cubicBezTo>
                      <a:pt x="951" y="559"/>
                      <a:pt x="952" y="558"/>
                      <a:pt x="953" y="557"/>
                    </a:cubicBezTo>
                    <a:cubicBezTo>
                      <a:pt x="953" y="557"/>
                      <a:pt x="954" y="556"/>
                      <a:pt x="954" y="556"/>
                    </a:cubicBezTo>
                    <a:cubicBezTo>
                      <a:pt x="954" y="556"/>
                      <a:pt x="954" y="556"/>
                      <a:pt x="955" y="556"/>
                    </a:cubicBezTo>
                    <a:cubicBezTo>
                      <a:pt x="955" y="555"/>
                      <a:pt x="959" y="553"/>
                      <a:pt x="959" y="553"/>
                    </a:cubicBezTo>
                    <a:cubicBezTo>
                      <a:pt x="961" y="552"/>
                      <a:pt x="963" y="552"/>
                      <a:pt x="964" y="552"/>
                    </a:cubicBezTo>
                    <a:cubicBezTo>
                      <a:pt x="965" y="551"/>
                      <a:pt x="965" y="551"/>
                      <a:pt x="965" y="551"/>
                    </a:cubicBezTo>
                    <a:cubicBezTo>
                      <a:pt x="967" y="551"/>
                      <a:pt x="969" y="551"/>
                      <a:pt x="972" y="551"/>
                    </a:cubicBezTo>
                    <a:cubicBezTo>
                      <a:pt x="977" y="551"/>
                      <a:pt x="976" y="551"/>
                      <a:pt x="982" y="553"/>
                    </a:cubicBezTo>
                    <a:cubicBezTo>
                      <a:pt x="983" y="553"/>
                      <a:pt x="983" y="553"/>
                      <a:pt x="983" y="553"/>
                    </a:cubicBezTo>
                    <a:cubicBezTo>
                      <a:pt x="983" y="553"/>
                      <a:pt x="984" y="553"/>
                      <a:pt x="984" y="553"/>
                    </a:cubicBezTo>
                    <a:cubicBezTo>
                      <a:pt x="985" y="554"/>
                      <a:pt x="986" y="554"/>
                      <a:pt x="987" y="555"/>
                    </a:cubicBezTo>
                    <a:cubicBezTo>
                      <a:pt x="986" y="555"/>
                      <a:pt x="989" y="557"/>
                      <a:pt x="989" y="557"/>
                    </a:cubicBezTo>
                    <a:cubicBezTo>
                      <a:pt x="990" y="557"/>
                      <a:pt x="990" y="558"/>
                      <a:pt x="990" y="558"/>
                    </a:cubicBezTo>
                    <a:cubicBezTo>
                      <a:pt x="991" y="559"/>
                      <a:pt x="992" y="561"/>
                      <a:pt x="992" y="562"/>
                    </a:cubicBezTo>
                    <a:cubicBezTo>
                      <a:pt x="992" y="562"/>
                      <a:pt x="993" y="562"/>
                      <a:pt x="993" y="563"/>
                    </a:cubicBezTo>
                    <a:cubicBezTo>
                      <a:pt x="993" y="563"/>
                      <a:pt x="993" y="563"/>
                      <a:pt x="993" y="563"/>
                    </a:cubicBezTo>
                    <a:cubicBezTo>
                      <a:pt x="994" y="566"/>
                      <a:pt x="995" y="569"/>
                      <a:pt x="995" y="572"/>
                    </a:cubicBezTo>
                    <a:cubicBezTo>
                      <a:pt x="995" y="572"/>
                      <a:pt x="995" y="572"/>
                      <a:pt x="995" y="572"/>
                    </a:cubicBezTo>
                    <a:cubicBezTo>
                      <a:pt x="995" y="573"/>
                      <a:pt x="995" y="574"/>
                      <a:pt x="995" y="574"/>
                    </a:cubicBezTo>
                    <a:cubicBezTo>
                      <a:pt x="996" y="577"/>
                      <a:pt x="996" y="579"/>
                      <a:pt x="996" y="582"/>
                    </a:cubicBezTo>
                    <a:lnTo>
                      <a:pt x="996" y="9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2863" tIns="21431" rIns="42863" bIns="21431" numCol="1" anchor="t" anchorCtr="0" compatLnSpc="1"/>
              <a:lstStyle/>
              <a:p>
                <a:endParaRPr lang="en-US" sz="395"/>
              </a:p>
            </p:txBody>
          </p:sp>
          <p:sp>
            <p:nvSpPr>
              <p:cNvPr id="32" name="Freeform 163"/>
              <p:cNvSpPr/>
              <p:nvPr/>
            </p:nvSpPr>
            <p:spPr bwMode="auto">
              <a:xfrm>
                <a:off x="9061450" y="4225926"/>
                <a:ext cx="957263" cy="114300"/>
              </a:xfrm>
              <a:custGeom>
                <a:avLst/>
                <a:gdLst>
                  <a:gd name="T0" fmla="*/ 30 w 387"/>
                  <a:gd name="T1" fmla="*/ 46 h 46"/>
                  <a:gd name="T2" fmla="*/ 357 w 387"/>
                  <a:gd name="T3" fmla="*/ 46 h 46"/>
                  <a:gd name="T4" fmla="*/ 357 w 387"/>
                  <a:gd name="T5" fmla="*/ 0 h 46"/>
                  <a:gd name="T6" fmla="*/ 30 w 387"/>
                  <a:gd name="T7" fmla="*/ 0 h 46"/>
                  <a:gd name="T8" fmla="*/ 30 w 387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7" h="46">
                    <a:moveTo>
                      <a:pt x="30" y="46"/>
                    </a:moveTo>
                    <a:cubicBezTo>
                      <a:pt x="357" y="46"/>
                      <a:pt x="357" y="46"/>
                      <a:pt x="357" y="46"/>
                    </a:cubicBezTo>
                    <a:cubicBezTo>
                      <a:pt x="387" y="46"/>
                      <a:pt x="387" y="0"/>
                      <a:pt x="357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0" y="0"/>
                      <a:pt x="0" y="46"/>
                      <a:pt x="3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2863" tIns="21431" rIns="42863" bIns="21431" numCol="1" anchor="t" anchorCtr="0" compatLnSpc="1"/>
              <a:lstStyle/>
              <a:p>
                <a:endParaRPr lang="en-US" sz="395"/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2051077" y="5379939"/>
              <a:ext cx="4269908" cy="2124117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l">
                <a:lnSpc>
                  <a:spcPct val="120000"/>
                </a:lnSpc>
                <a:buClrTx/>
                <a:buSzTx/>
                <a:buFontTx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（1）我们可以跳转到购买车票页面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）在该界面，我们可以查询已经支付的订单详情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）可以进行一些个人的偏好设置，如抢票的位置偏好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等等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4" name="Straight Connector 215"/>
          <p:cNvCxnSpPr/>
          <p:nvPr/>
        </p:nvCxnSpPr>
        <p:spPr>
          <a:xfrm>
            <a:off x="7070" y="4842308"/>
            <a:ext cx="912986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Off-page Connector 28"/>
          <p:cNvSpPr/>
          <p:nvPr/>
        </p:nvSpPr>
        <p:spPr>
          <a:xfrm>
            <a:off x="8718646" y="4689755"/>
            <a:ext cx="282592" cy="315197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6" name="Subtitle 2"/>
          <p:cNvSpPr txBox="1"/>
          <p:nvPr/>
        </p:nvSpPr>
        <p:spPr>
          <a:xfrm>
            <a:off x="8676927" y="4721552"/>
            <a:ext cx="366448" cy="235086"/>
          </a:xfrm>
          <a:prstGeom prst="rect">
            <a:avLst/>
          </a:prstGeom>
        </p:spPr>
        <p:txBody>
          <a:bodyPr vert="horz" wrap="square" lIns="68474" tIns="34237" rIns="68474" bIns="34237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200">
                <a:solidFill>
                  <a:schemeClr val="bg1">
                    <a:lumMod val="95000"/>
                  </a:schemeClr>
                </a:solidFill>
                <a:latin typeface="+mj-lt"/>
              </a:rPr>
            </a:fld>
            <a:endParaRPr lang="en-US" sz="12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grpSp>
        <p:nvGrpSpPr>
          <p:cNvPr id="65" name="Group 225"/>
          <p:cNvGrpSpPr/>
          <p:nvPr/>
        </p:nvGrpSpPr>
        <p:grpSpPr>
          <a:xfrm>
            <a:off x="4188426" y="4933967"/>
            <a:ext cx="864843" cy="107833"/>
            <a:chOff x="7536566" y="6291405"/>
            <a:chExt cx="1154910" cy="144000"/>
          </a:xfrm>
        </p:grpSpPr>
        <p:sp>
          <p:nvSpPr>
            <p:cNvPr id="66" name="Oval 226"/>
            <p:cNvSpPr>
              <a:spLocks noChangeAspect="1"/>
            </p:cNvSpPr>
            <p:nvPr/>
          </p:nvSpPr>
          <p:spPr>
            <a:xfrm>
              <a:off x="7536566" y="6291405"/>
              <a:ext cx="144000" cy="144000"/>
            </a:xfrm>
            <a:prstGeom prst="ellipse">
              <a:avLst/>
            </a:prstGeom>
            <a:solidFill>
              <a:srgbClr val="6DD1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67" name="Oval 227"/>
            <p:cNvSpPr>
              <a:spLocks noChangeAspect="1"/>
            </p:cNvSpPr>
            <p:nvPr/>
          </p:nvSpPr>
          <p:spPr>
            <a:xfrm>
              <a:off x="7705051" y="6291405"/>
              <a:ext cx="144000" cy="144000"/>
            </a:xfrm>
            <a:prstGeom prst="ellipse">
              <a:avLst/>
            </a:prstGeom>
            <a:solidFill>
              <a:srgbClr val="0BC7B9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68" name="Oval 228"/>
            <p:cNvSpPr>
              <a:spLocks noChangeAspect="1"/>
            </p:cNvSpPr>
            <p:nvPr/>
          </p:nvSpPr>
          <p:spPr>
            <a:xfrm>
              <a:off x="7864011" y="6291405"/>
              <a:ext cx="144000" cy="14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69" name="Oval 229"/>
            <p:cNvSpPr>
              <a:spLocks noChangeAspect="1"/>
            </p:cNvSpPr>
            <p:nvPr/>
          </p:nvSpPr>
          <p:spPr>
            <a:xfrm>
              <a:off x="8042021" y="6291405"/>
              <a:ext cx="144000" cy="144000"/>
            </a:xfrm>
            <a:prstGeom prst="ellipse">
              <a:avLst/>
            </a:prstGeom>
            <a:solidFill>
              <a:schemeClr val="accent6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70" name="Oval 230"/>
            <p:cNvSpPr>
              <a:spLocks noChangeAspect="1"/>
            </p:cNvSpPr>
            <p:nvPr/>
          </p:nvSpPr>
          <p:spPr>
            <a:xfrm>
              <a:off x="8210506" y="6291405"/>
              <a:ext cx="144000" cy="14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71" name="Oval 231"/>
            <p:cNvSpPr>
              <a:spLocks noChangeAspect="1"/>
            </p:cNvSpPr>
            <p:nvPr/>
          </p:nvSpPr>
          <p:spPr>
            <a:xfrm>
              <a:off x="8378991" y="6291405"/>
              <a:ext cx="144000" cy="144000"/>
            </a:xfrm>
            <a:prstGeom prst="ellipse">
              <a:avLst/>
            </a:prstGeom>
            <a:solidFill>
              <a:srgbClr val="0BC7B9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72" name="Oval 232"/>
            <p:cNvSpPr>
              <a:spLocks noChangeAspect="1"/>
            </p:cNvSpPr>
            <p:nvPr/>
          </p:nvSpPr>
          <p:spPr>
            <a:xfrm>
              <a:off x="8547476" y="6291405"/>
              <a:ext cx="144000" cy="144000"/>
            </a:xfrm>
            <a:prstGeom prst="ellipse">
              <a:avLst/>
            </a:prstGeom>
            <a:solidFill>
              <a:srgbClr val="6DD1C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</p:grp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4080" y="351790"/>
            <a:ext cx="2219325" cy="4146550"/>
          </a:xfrm>
          <a:prstGeom prst="rect">
            <a:avLst/>
          </a:prstGeom>
        </p:spPr>
      </p:pic>
    </p:spTree>
  </p:cSld>
  <p:clrMapOvr>
    <a:masterClrMapping/>
  </p:clrMapOvr>
  <p:transition spd="med" advClick="0" advTm="5000">
    <p:fade/>
  </p:transition>
  <p:timing>
    <p:tnLst>
      <p:par>
        <p:cTn id="1" dur="indefinite" restart="never" nodeType="tmRoot"/>
      </p:par>
    </p:tnLst>
    <p:bldLst>
      <p:bldP spid="55" grpId="0" animBg="1"/>
      <p:bldP spid="5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72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2"/>
          <p:cNvSpPr/>
          <p:nvPr/>
        </p:nvSpPr>
        <p:spPr>
          <a:xfrm>
            <a:off x="635871" y="562573"/>
            <a:ext cx="7872263" cy="4018359"/>
          </a:xfrm>
          <a:prstGeom prst="roundRect">
            <a:avLst>
              <a:gd name="adj" fmla="val 4546"/>
            </a:avLst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546100" dist="101600" dir="5400000" sx="102000" sy="102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 </a:t>
            </a:r>
            <a:endParaRPr lang="en-US" sz="1350" dirty="0"/>
          </a:p>
        </p:txBody>
      </p:sp>
      <p:sp>
        <p:nvSpPr>
          <p:cNvPr id="15" name="Freeform: Shape 14"/>
          <p:cNvSpPr/>
          <p:nvPr/>
        </p:nvSpPr>
        <p:spPr>
          <a:xfrm>
            <a:off x="4711251" y="764206"/>
            <a:ext cx="143939" cy="143939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2700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5"/>
          </a:p>
        </p:txBody>
      </p:sp>
      <p:sp>
        <p:nvSpPr>
          <p:cNvPr id="17" name="Freeform: Shape 16"/>
          <p:cNvSpPr/>
          <p:nvPr/>
        </p:nvSpPr>
        <p:spPr>
          <a:xfrm>
            <a:off x="1123841" y="1594535"/>
            <a:ext cx="143939" cy="143939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2700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5"/>
          </a:p>
        </p:txBody>
      </p:sp>
      <p:sp>
        <p:nvSpPr>
          <p:cNvPr id="19" name="Freeform: Shape 18"/>
          <p:cNvSpPr/>
          <p:nvPr/>
        </p:nvSpPr>
        <p:spPr>
          <a:xfrm>
            <a:off x="8189063" y="1244132"/>
            <a:ext cx="143939" cy="143939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12700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5"/>
          </a:p>
        </p:txBody>
      </p:sp>
      <p:sp>
        <p:nvSpPr>
          <p:cNvPr id="21" name="Rectangle 20"/>
          <p:cNvSpPr/>
          <p:nvPr/>
        </p:nvSpPr>
        <p:spPr>
          <a:xfrm>
            <a:off x="2850515" y="2120265"/>
            <a:ext cx="3442970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manist Regular" panose="02000503000000020004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Thank You!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Geomanist Regular" panose="02000503000000020004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432839" y="3476998"/>
            <a:ext cx="278323" cy="278322"/>
            <a:chOff x="9304337" y="7280290"/>
            <a:chExt cx="868364" cy="868362"/>
          </a:xfrm>
        </p:grpSpPr>
        <p:sp>
          <p:nvSpPr>
            <p:cNvPr id="24" name="Oval 23"/>
            <p:cNvSpPr/>
            <p:nvPr/>
          </p:nvSpPr>
          <p:spPr>
            <a:xfrm>
              <a:off x="9304337" y="7280290"/>
              <a:ext cx="868364" cy="8683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0" dist="254000" dir="5400000" sx="78000" sy="7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95"/>
            </a:p>
          </p:txBody>
        </p:sp>
        <p:sp>
          <p:nvSpPr>
            <p:cNvPr id="25" name="Freeform 5"/>
            <p:cNvSpPr>
              <a:spLocks noChangeArrowheads="1"/>
            </p:cNvSpPr>
            <p:nvPr/>
          </p:nvSpPr>
          <p:spPr bwMode="auto">
            <a:xfrm rot="5400000">
              <a:off x="9646429" y="7555084"/>
              <a:ext cx="184180" cy="318774"/>
            </a:xfrm>
            <a:custGeom>
              <a:avLst/>
              <a:gdLst>
                <a:gd name="T0" fmla="*/ 917464 w 228"/>
                <a:gd name="T1" fmla="*/ 6378503 h 396"/>
                <a:gd name="T2" fmla="*/ 917464 w 228"/>
                <a:gd name="T3" fmla="*/ 6378503 h 396"/>
                <a:gd name="T4" fmla="*/ 20449952 w 228"/>
                <a:gd name="T5" fmla="*/ 25644259 h 396"/>
                <a:gd name="T6" fmla="*/ 917464 w 228"/>
                <a:gd name="T7" fmla="*/ 45951270 h 396"/>
                <a:gd name="T8" fmla="*/ 917464 w 228"/>
                <a:gd name="T9" fmla="*/ 45951270 h 396"/>
                <a:gd name="T10" fmla="*/ 0 w 228"/>
                <a:gd name="T11" fmla="*/ 47773648 h 396"/>
                <a:gd name="T12" fmla="*/ 3801645 w 228"/>
                <a:gd name="T13" fmla="*/ 51418403 h 396"/>
                <a:gd name="T14" fmla="*/ 6554398 w 228"/>
                <a:gd name="T15" fmla="*/ 50507395 h 396"/>
                <a:gd name="T16" fmla="*/ 6554398 w 228"/>
                <a:gd name="T17" fmla="*/ 50507395 h 396"/>
                <a:gd name="T18" fmla="*/ 28839639 w 228"/>
                <a:gd name="T19" fmla="*/ 28507892 h 396"/>
                <a:gd name="T20" fmla="*/ 28839639 w 228"/>
                <a:gd name="T21" fmla="*/ 28507892 h 396"/>
                <a:gd name="T22" fmla="*/ 29757103 w 228"/>
                <a:gd name="T23" fmla="*/ 25644259 h 396"/>
                <a:gd name="T24" fmla="*/ 29757103 w 228"/>
                <a:gd name="T25" fmla="*/ 25644259 h 396"/>
                <a:gd name="T26" fmla="*/ 29757103 w 228"/>
                <a:gd name="T27" fmla="*/ 25644259 h 396"/>
                <a:gd name="T28" fmla="*/ 28839639 w 228"/>
                <a:gd name="T29" fmla="*/ 22910511 h 396"/>
                <a:gd name="T30" fmla="*/ 28839639 w 228"/>
                <a:gd name="T31" fmla="*/ 22910511 h 396"/>
                <a:gd name="T32" fmla="*/ 6554398 w 228"/>
                <a:gd name="T33" fmla="*/ 911369 h 396"/>
                <a:gd name="T34" fmla="*/ 6554398 w 228"/>
                <a:gd name="T35" fmla="*/ 911369 h 396"/>
                <a:gd name="T36" fmla="*/ 3801645 w 228"/>
                <a:gd name="T37" fmla="*/ 0 h 396"/>
                <a:gd name="T38" fmla="*/ 0 w 228"/>
                <a:gd name="T39" fmla="*/ 3644756 h 396"/>
                <a:gd name="T40" fmla="*/ 917464 w 228"/>
                <a:gd name="T41" fmla="*/ 6378503 h 3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28" h="396">
                  <a:moveTo>
                    <a:pt x="7" y="49"/>
                  </a:moveTo>
                  <a:lnTo>
                    <a:pt x="7" y="49"/>
                  </a:lnTo>
                  <a:cubicBezTo>
                    <a:pt x="156" y="197"/>
                    <a:pt x="156" y="197"/>
                    <a:pt x="156" y="197"/>
                  </a:cubicBezTo>
                  <a:cubicBezTo>
                    <a:pt x="7" y="353"/>
                    <a:pt x="7" y="353"/>
                    <a:pt x="7" y="353"/>
                  </a:cubicBezTo>
                  <a:cubicBezTo>
                    <a:pt x="0" y="353"/>
                    <a:pt x="0" y="360"/>
                    <a:pt x="0" y="367"/>
                  </a:cubicBezTo>
                  <a:cubicBezTo>
                    <a:pt x="0" y="388"/>
                    <a:pt x="15" y="395"/>
                    <a:pt x="29" y="395"/>
                  </a:cubicBezTo>
                  <a:cubicBezTo>
                    <a:pt x="36" y="395"/>
                    <a:pt x="43" y="395"/>
                    <a:pt x="50" y="388"/>
                  </a:cubicBezTo>
                  <a:cubicBezTo>
                    <a:pt x="220" y="219"/>
                    <a:pt x="220" y="219"/>
                    <a:pt x="220" y="219"/>
                  </a:cubicBezTo>
                  <a:cubicBezTo>
                    <a:pt x="227" y="212"/>
                    <a:pt x="227" y="205"/>
                    <a:pt x="227" y="197"/>
                  </a:cubicBezTo>
                  <a:cubicBezTo>
                    <a:pt x="227" y="190"/>
                    <a:pt x="227" y="183"/>
                    <a:pt x="220" y="176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3" y="7"/>
                    <a:pt x="36" y="0"/>
                    <a:pt x="29" y="0"/>
                  </a:cubicBezTo>
                  <a:cubicBezTo>
                    <a:pt x="15" y="0"/>
                    <a:pt x="0" y="14"/>
                    <a:pt x="0" y="28"/>
                  </a:cubicBezTo>
                  <a:cubicBezTo>
                    <a:pt x="0" y="42"/>
                    <a:pt x="7" y="49"/>
                    <a:pt x="7" y="4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en-US" sz="395" dirty="0"/>
            </a:p>
          </p:txBody>
        </p:sp>
      </p:grp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436135" y="1379777"/>
            <a:ext cx="22860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4000" spc="14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谢谢观看</a:t>
            </a:r>
            <a:endParaRPr lang="zh-CN" altLang="en-US" sz="4000" spc="141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 advClick="0" advTm="5000">
    <p:fade/>
  </p:transition>
  <p:timing>
    <p:tnLst>
      <p:par>
        <p:cTn id="1" dur="indefinite" restart="never" nodeType="tmRoot"/>
      </p:par>
    </p:tnLst>
    <p:bldLst>
      <p:bldP spid="15" grpId="0" animBg="1"/>
      <p:bldP spid="17" grpId="0" animBg="1"/>
      <p:bldP spid="19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69" y="0"/>
            <a:ext cx="9129862" cy="2062758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95"/>
          </a:p>
        </p:txBody>
      </p:sp>
      <p:grpSp>
        <p:nvGrpSpPr>
          <p:cNvPr id="9" name="组合 8"/>
          <p:cNvGrpSpPr/>
          <p:nvPr/>
        </p:nvGrpSpPr>
        <p:grpSpPr>
          <a:xfrm>
            <a:off x="1291409" y="2819306"/>
            <a:ext cx="2992655" cy="300545"/>
            <a:chOff x="2739926" y="6014510"/>
            <a:chExt cx="6384330" cy="641161"/>
          </a:xfrm>
        </p:grpSpPr>
        <p:sp>
          <p:nvSpPr>
            <p:cNvPr id="6" name="圆角矩形 5"/>
            <p:cNvSpPr/>
            <p:nvPr/>
          </p:nvSpPr>
          <p:spPr>
            <a:xfrm>
              <a:off x="4134911" y="6014510"/>
              <a:ext cx="4989345" cy="594569"/>
            </a:xfrm>
            <a:prstGeom prst="roundRect">
              <a:avLst>
                <a:gd name="adj" fmla="val 895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739926" y="6014515"/>
              <a:ext cx="2001488" cy="594569"/>
            </a:xfrm>
            <a:prstGeom prst="roundRect">
              <a:avLst>
                <a:gd name="adj" fmla="val 50000"/>
              </a:avLst>
            </a:prstGeom>
            <a:solidFill>
              <a:srgbClr val="6DD1C0"/>
            </a:solidFill>
            <a:ln>
              <a:noFill/>
            </a:ln>
            <a:effectLst>
              <a:outerShdw blurRad="139700" dist="381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793953" y="6016180"/>
              <a:ext cx="1893442" cy="639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35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Arial" panose="020B0604020202020204" pitchFamily="34" charset="0"/>
                </a:rPr>
                <a:t>PART 01</a:t>
              </a:r>
              <a:endParaRPr lang="en-US" altLang="zh-CN" sz="135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41415" y="6016176"/>
              <a:ext cx="4382841" cy="638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Arial" panose="020B0604020202020204" pitchFamily="34" charset="0"/>
                </a:rPr>
                <a:t>初始查询车站界面</a:t>
              </a:r>
              <a:endParaRPr lang="zh-CN" alt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59937" y="2817880"/>
            <a:ext cx="2992656" cy="300545"/>
            <a:chOff x="10352784" y="6011456"/>
            <a:chExt cx="6384332" cy="641160"/>
          </a:xfrm>
        </p:grpSpPr>
        <p:sp>
          <p:nvSpPr>
            <p:cNvPr id="27" name="圆角矩形 26"/>
            <p:cNvSpPr/>
            <p:nvPr/>
          </p:nvSpPr>
          <p:spPr>
            <a:xfrm>
              <a:off x="11747771" y="6011456"/>
              <a:ext cx="4989345" cy="594569"/>
            </a:xfrm>
            <a:prstGeom prst="roundRect">
              <a:avLst>
                <a:gd name="adj" fmla="val 895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10352784" y="6011460"/>
              <a:ext cx="2001488" cy="594569"/>
            </a:xfrm>
            <a:prstGeom prst="roundRect">
              <a:avLst>
                <a:gd name="adj" fmla="val 50000"/>
              </a:avLst>
            </a:prstGeom>
            <a:solidFill>
              <a:srgbClr val="6DD1C0"/>
            </a:solidFill>
            <a:ln>
              <a:noFill/>
            </a:ln>
            <a:effectLst>
              <a:outerShdw blurRad="139700" dist="381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406811" y="6013126"/>
              <a:ext cx="1893442" cy="639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35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Arial" panose="020B0604020202020204" pitchFamily="34" charset="0"/>
                </a:rPr>
                <a:t>PART 02</a:t>
              </a:r>
              <a:endParaRPr lang="en-US" altLang="zh-CN" sz="135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2354275" y="6013122"/>
              <a:ext cx="4382841" cy="638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Arial" panose="020B0604020202020204" pitchFamily="34" charset="0"/>
                </a:rPr>
                <a:t>查询结果展示界面</a:t>
              </a:r>
              <a:endParaRPr lang="zh-CN" alt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91409" y="3584397"/>
            <a:ext cx="2992655" cy="300545"/>
            <a:chOff x="2739926" y="7646702"/>
            <a:chExt cx="6384330" cy="641161"/>
          </a:xfrm>
        </p:grpSpPr>
        <p:sp>
          <p:nvSpPr>
            <p:cNvPr id="38" name="圆角矩形 37"/>
            <p:cNvSpPr/>
            <p:nvPr/>
          </p:nvSpPr>
          <p:spPr>
            <a:xfrm>
              <a:off x="4134911" y="7646702"/>
              <a:ext cx="4989345" cy="594569"/>
            </a:xfrm>
            <a:prstGeom prst="roundRect">
              <a:avLst>
                <a:gd name="adj" fmla="val 895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2739926" y="7646707"/>
              <a:ext cx="2001488" cy="594569"/>
            </a:xfrm>
            <a:prstGeom prst="roundRect">
              <a:avLst>
                <a:gd name="adj" fmla="val 50000"/>
              </a:avLst>
            </a:prstGeom>
            <a:solidFill>
              <a:srgbClr val="6DD1C0"/>
            </a:solidFill>
            <a:ln>
              <a:noFill/>
            </a:ln>
            <a:effectLst>
              <a:outerShdw blurRad="139700" dist="381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793953" y="7648372"/>
              <a:ext cx="1893442" cy="639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35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Arial" panose="020B0604020202020204" pitchFamily="34" charset="0"/>
                </a:rPr>
                <a:t>PART 03</a:t>
              </a:r>
              <a:endParaRPr lang="en-US" altLang="zh-CN" sz="135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741415" y="7648366"/>
              <a:ext cx="4382841" cy="638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Arial" panose="020B0604020202020204" pitchFamily="34" charset="0"/>
                </a:rPr>
                <a:t>座位预选界面</a:t>
              </a:r>
              <a:endParaRPr lang="zh-CN" alt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859937" y="3582961"/>
            <a:ext cx="2992656" cy="300546"/>
            <a:chOff x="10352784" y="7643646"/>
            <a:chExt cx="6384332" cy="641164"/>
          </a:xfrm>
        </p:grpSpPr>
        <p:sp>
          <p:nvSpPr>
            <p:cNvPr id="34" name="圆角矩形 33"/>
            <p:cNvSpPr/>
            <p:nvPr/>
          </p:nvSpPr>
          <p:spPr>
            <a:xfrm>
              <a:off x="11747771" y="7643646"/>
              <a:ext cx="4989345" cy="594569"/>
            </a:xfrm>
            <a:prstGeom prst="roundRect">
              <a:avLst>
                <a:gd name="adj" fmla="val 895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10352784" y="7643651"/>
              <a:ext cx="2001488" cy="594569"/>
            </a:xfrm>
            <a:prstGeom prst="roundRect">
              <a:avLst>
                <a:gd name="adj" fmla="val 50000"/>
              </a:avLst>
            </a:prstGeom>
            <a:solidFill>
              <a:srgbClr val="6DD1C0"/>
            </a:solidFill>
            <a:ln>
              <a:noFill/>
            </a:ln>
            <a:effectLst>
              <a:outerShdw blurRad="139700" dist="381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0406811" y="7645319"/>
              <a:ext cx="1893442" cy="639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35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Arial" panose="020B0604020202020204" pitchFamily="34" charset="0"/>
                </a:rPr>
                <a:t>PART 04</a:t>
              </a:r>
              <a:endParaRPr lang="en-US" altLang="zh-CN" sz="135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354275" y="7645312"/>
              <a:ext cx="4382841" cy="638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Arial" panose="020B0604020202020204" pitchFamily="34" charset="0"/>
                </a:rPr>
                <a:t>车票信息确定界面</a:t>
              </a:r>
              <a:endParaRPr lang="zh-CN" alt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061460" y="673735"/>
            <a:ext cx="1021080" cy="598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95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Arial" panose="020B0604020202020204" pitchFamily="34" charset="0"/>
              </a:rPr>
              <a:t>介绍</a:t>
            </a:r>
            <a:endParaRPr lang="zh-CN" altLang="en-US" sz="3295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26" name="TextBox 4"/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291872" y="4350041"/>
            <a:ext cx="2992656" cy="300546"/>
            <a:chOff x="10352784" y="7643646"/>
            <a:chExt cx="6384332" cy="641164"/>
          </a:xfrm>
        </p:grpSpPr>
        <p:sp>
          <p:nvSpPr>
            <p:cNvPr id="15" name="圆角矩形 14"/>
            <p:cNvSpPr/>
            <p:nvPr>
              <p:custDataLst>
                <p:tags r:id="rId2"/>
              </p:custDataLst>
            </p:nvPr>
          </p:nvSpPr>
          <p:spPr>
            <a:xfrm>
              <a:off x="11747771" y="7643646"/>
              <a:ext cx="4989345" cy="594569"/>
            </a:xfrm>
            <a:prstGeom prst="roundRect">
              <a:avLst>
                <a:gd name="adj" fmla="val 895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6" name="圆角矩形 15"/>
            <p:cNvSpPr/>
            <p:nvPr>
              <p:custDataLst>
                <p:tags r:id="rId3"/>
              </p:custDataLst>
            </p:nvPr>
          </p:nvSpPr>
          <p:spPr>
            <a:xfrm>
              <a:off x="10352784" y="7643651"/>
              <a:ext cx="2001488" cy="594569"/>
            </a:xfrm>
            <a:prstGeom prst="roundRect">
              <a:avLst>
                <a:gd name="adj" fmla="val 50000"/>
              </a:avLst>
            </a:prstGeom>
            <a:solidFill>
              <a:srgbClr val="6DD1C0"/>
            </a:solidFill>
            <a:ln>
              <a:noFill/>
            </a:ln>
            <a:effectLst>
              <a:outerShdw blurRad="139700" dist="381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4"/>
              </p:custDataLst>
            </p:nvPr>
          </p:nvSpPr>
          <p:spPr>
            <a:xfrm>
              <a:off x="10406811" y="7645319"/>
              <a:ext cx="1893442" cy="639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135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Arial" panose="020B0604020202020204" pitchFamily="34" charset="0"/>
                </a:rPr>
                <a:t>PART 04</a:t>
              </a:r>
              <a:endParaRPr lang="en-US" altLang="zh-CN" sz="135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5"/>
              </p:custDataLst>
            </p:nvPr>
          </p:nvSpPr>
          <p:spPr>
            <a:xfrm>
              <a:off x="12354275" y="7645312"/>
              <a:ext cx="4382841" cy="638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3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Arial" panose="020B0604020202020204" pitchFamily="34" charset="0"/>
                </a:rPr>
                <a:t>订单查询界面</a:t>
              </a:r>
              <a:endParaRPr lang="zh-CN" alt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834537" y="4369091"/>
            <a:ext cx="2992656" cy="300546"/>
            <a:chOff x="10352784" y="7643646"/>
            <a:chExt cx="6384332" cy="641164"/>
          </a:xfrm>
        </p:grpSpPr>
        <p:sp>
          <p:nvSpPr>
            <p:cNvPr id="46" name="圆角矩形 45"/>
            <p:cNvSpPr/>
            <p:nvPr>
              <p:custDataLst>
                <p:tags r:id="rId6"/>
              </p:custDataLst>
            </p:nvPr>
          </p:nvSpPr>
          <p:spPr>
            <a:xfrm>
              <a:off x="11747771" y="7643646"/>
              <a:ext cx="4989345" cy="594569"/>
            </a:xfrm>
            <a:prstGeom prst="roundRect">
              <a:avLst>
                <a:gd name="adj" fmla="val 895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47" name="圆角矩形 46"/>
            <p:cNvSpPr/>
            <p:nvPr>
              <p:custDataLst>
                <p:tags r:id="rId7"/>
              </p:custDataLst>
            </p:nvPr>
          </p:nvSpPr>
          <p:spPr>
            <a:xfrm>
              <a:off x="10352784" y="7643651"/>
              <a:ext cx="2001488" cy="594569"/>
            </a:xfrm>
            <a:prstGeom prst="roundRect">
              <a:avLst>
                <a:gd name="adj" fmla="val 50000"/>
              </a:avLst>
            </a:prstGeom>
            <a:solidFill>
              <a:srgbClr val="6DD1C0"/>
            </a:solidFill>
            <a:ln>
              <a:noFill/>
            </a:ln>
            <a:effectLst>
              <a:outerShdw blurRad="139700" dist="381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48" name="文本框 47"/>
            <p:cNvSpPr txBox="1"/>
            <p:nvPr>
              <p:custDataLst>
                <p:tags r:id="rId8"/>
              </p:custDataLst>
            </p:nvPr>
          </p:nvSpPr>
          <p:spPr>
            <a:xfrm>
              <a:off x="10406811" y="7645319"/>
              <a:ext cx="1893442" cy="639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35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Arial" panose="020B0604020202020204" pitchFamily="34" charset="0"/>
                </a:rPr>
                <a:t>PART 04</a:t>
              </a:r>
              <a:endParaRPr lang="en-US" altLang="zh-CN" sz="135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9" name="文本框 48"/>
            <p:cNvSpPr txBox="1"/>
            <p:nvPr>
              <p:custDataLst>
                <p:tags r:id="rId9"/>
              </p:custDataLst>
            </p:nvPr>
          </p:nvSpPr>
          <p:spPr>
            <a:xfrm>
              <a:off x="12354275" y="7645312"/>
              <a:ext cx="4382841" cy="638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Arial" panose="020B0604020202020204" pitchFamily="34" charset="0"/>
                </a:rPr>
                <a:t>个人</a:t>
              </a:r>
              <a:r>
                <a:rPr lang="zh-CN" altLang="en-US" sz="13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Arial" panose="020B0604020202020204" pitchFamily="34" charset="0"/>
                </a:rPr>
                <a:t>中心界面</a:t>
              </a:r>
              <a:endParaRPr lang="zh-CN" alt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 advTm="5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7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0873" y="1288949"/>
            <a:ext cx="8702260" cy="2565607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outerShdw blurRad="685800" dist="533400" dir="5400000" algn="t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2" name="组合 1"/>
          <p:cNvGrpSpPr/>
          <p:nvPr/>
        </p:nvGrpSpPr>
        <p:grpSpPr>
          <a:xfrm>
            <a:off x="7533917" y="2382156"/>
            <a:ext cx="1082330" cy="316354"/>
            <a:chOff x="16057269" y="5081937"/>
            <a:chExt cx="2308970" cy="674888"/>
          </a:xfrm>
        </p:grpSpPr>
        <p:sp>
          <p:nvSpPr>
            <p:cNvPr id="9" name="圆角矩形 8"/>
            <p:cNvSpPr/>
            <p:nvPr/>
          </p:nvSpPr>
          <p:spPr>
            <a:xfrm>
              <a:off x="16057269" y="5081937"/>
              <a:ext cx="2308970" cy="674888"/>
            </a:xfrm>
            <a:prstGeom prst="roundRect">
              <a:avLst>
                <a:gd name="adj" fmla="val 50000"/>
              </a:avLst>
            </a:prstGeom>
            <a:solidFill>
              <a:srgbClr val="6DD1C0"/>
            </a:solidFill>
            <a:ln>
              <a:noFill/>
            </a:ln>
            <a:effectLst>
              <a:outerShdw blurRad="139700" dist="381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6337667" y="5148956"/>
              <a:ext cx="1748173" cy="590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Arial" panose="020B0604020202020204" pitchFamily="34" charset="0"/>
                </a:rPr>
                <a:t>PART 01</a:t>
              </a:r>
              <a:endParaRPr lang="en-US" altLang="zh-CN" sz="1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59544" y="2796880"/>
            <a:ext cx="354585" cy="276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60015" y="2310765"/>
            <a:ext cx="3563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初始查询车站界面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/>
      </p:par>
    </p:tnLst>
    <p:bldLst>
      <p:bldP spid="7" grpId="0" bldLvl="0" animBg="1"/>
      <p:bldP spid="5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4572377" y="636026"/>
            <a:ext cx="4026065" cy="3774665"/>
          </a:xfrm>
          <a:prstGeom prst="roundRect">
            <a:avLst>
              <a:gd name="adj" fmla="val 367"/>
            </a:avLst>
          </a:prstGeom>
          <a:solidFill>
            <a:schemeClr val="bg1"/>
          </a:solidFill>
          <a:ln>
            <a:noFill/>
          </a:ln>
          <a:effectLst>
            <a:outerShdw blurRad="1270000" dist="10160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5"/>
          </a:p>
        </p:txBody>
      </p:sp>
      <p:sp>
        <p:nvSpPr>
          <p:cNvPr id="7" name="Freeform: Shape 6"/>
          <p:cNvSpPr/>
          <p:nvPr/>
        </p:nvSpPr>
        <p:spPr>
          <a:xfrm>
            <a:off x="4221457" y="478340"/>
            <a:ext cx="143939" cy="143939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89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5"/>
          </a:p>
        </p:txBody>
      </p:sp>
      <p:sp>
        <p:nvSpPr>
          <p:cNvPr id="9" name="Rectangle 8"/>
          <p:cNvSpPr/>
          <p:nvPr/>
        </p:nvSpPr>
        <p:spPr>
          <a:xfrm>
            <a:off x="4981575" y="1757680"/>
            <a:ext cx="3208020" cy="1706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（1）通过界面，我们可以清楚的看到可以选择我们的出发地和目的地，可以根据我们的需求选择对应的时间点。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（2）当然，我们经常输入的地点也会被记录进去，我们可以直接点击清除历史记录来清楚掉。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（3）中间的交换键是用来交换出发地和目的地，以便我们来回车票的购买。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81306" y="1109724"/>
            <a:ext cx="3208202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manist Regular" panose="02000503000000020004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功能介绍</a:t>
            </a:r>
            <a:endParaRPr 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Geomanist Regular" panose="02000503000000020004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81307" y="1391561"/>
            <a:ext cx="25875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eomanist Regular" panose="02000503000000020004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A wonderful serenity has taken possession of my soul</a:t>
            </a:r>
            <a:endParaRPr lang="zh-CN" altLang="en-US" sz="800" dirty="0"/>
          </a:p>
        </p:txBody>
      </p:sp>
      <p:cxnSp>
        <p:nvCxnSpPr>
          <p:cNvPr id="19" name="Straight Connector 215"/>
          <p:cNvCxnSpPr/>
          <p:nvPr/>
        </p:nvCxnSpPr>
        <p:spPr>
          <a:xfrm>
            <a:off x="7070" y="4842308"/>
            <a:ext cx="912986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Off-page Connector 28"/>
          <p:cNvSpPr/>
          <p:nvPr/>
        </p:nvSpPr>
        <p:spPr>
          <a:xfrm>
            <a:off x="8718646" y="4689755"/>
            <a:ext cx="282592" cy="315197"/>
          </a:xfrm>
          <a:prstGeom prst="flowChartOffpageConnector">
            <a:avLst/>
          </a:prstGeom>
          <a:solidFill>
            <a:srgbClr val="6DD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2" name="Subtitle 2"/>
          <p:cNvSpPr txBox="1"/>
          <p:nvPr/>
        </p:nvSpPr>
        <p:spPr>
          <a:xfrm>
            <a:off x="8676927" y="4721551"/>
            <a:ext cx="366448" cy="235086"/>
          </a:xfrm>
          <a:prstGeom prst="rect">
            <a:avLst/>
          </a:prstGeom>
        </p:spPr>
        <p:txBody>
          <a:bodyPr vert="horz" wrap="square" lIns="68474" tIns="34237" rIns="68474" bIns="34237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200">
                <a:solidFill>
                  <a:schemeClr val="bg1">
                    <a:lumMod val="95000"/>
                  </a:schemeClr>
                </a:solidFill>
                <a:latin typeface="+mj-lt"/>
              </a:rPr>
            </a:fld>
            <a:endParaRPr lang="en-US" sz="12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grpSp>
        <p:nvGrpSpPr>
          <p:cNvPr id="23" name="Group 225"/>
          <p:cNvGrpSpPr/>
          <p:nvPr/>
        </p:nvGrpSpPr>
        <p:grpSpPr>
          <a:xfrm>
            <a:off x="4188426" y="4933967"/>
            <a:ext cx="864843" cy="107833"/>
            <a:chOff x="7536566" y="6291405"/>
            <a:chExt cx="1154910" cy="144000"/>
          </a:xfrm>
        </p:grpSpPr>
        <p:sp>
          <p:nvSpPr>
            <p:cNvPr id="24" name="Oval 226"/>
            <p:cNvSpPr>
              <a:spLocks noChangeAspect="1"/>
            </p:cNvSpPr>
            <p:nvPr/>
          </p:nvSpPr>
          <p:spPr>
            <a:xfrm>
              <a:off x="7536566" y="6291405"/>
              <a:ext cx="144000" cy="144000"/>
            </a:xfrm>
            <a:prstGeom prst="ellipse">
              <a:avLst/>
            </a:prstGeom>
            <a:solidFill>
              <a:srgbClr val="6DD1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25" name="Oval 227"/>
            <p:cNvSpPr>
              <a:spLocks noChangeAspect="1"/>
            </p:cNvSpPr>
            <p:nvPr/>
          </p:nvSpPr>
          <p:spPr>
            <a:xfrm>
              <a:off x="7705051" y="6291405"/>
              <a:ext cx="144000" cy="144000"/>
            </a:xfrm>
            <a:prstGeom prst="ellipse">
              <a:avLst/>
            </a:prstGeom>
            <a:solidFill>
              <a:srgbClr val="0BC7B9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26" name="Oval 228"/>
            <p:cNvSpPr>
              <a:spLocks noChangeAspect="1"/>
            </p:cNvSpPr>
            <p:nvPr/>
          </p:nvSpPr>
          <p:spPr>
            <a:xfrm>
              <a:off x="7864011" y="6291405"/>
              <a:ext cx="144000" cy="14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27" name="Oval 229"/>
            <p:cNvSpPr>
              <a:spLocks noChangeAspect="1"/>
            </p:cNvSpPr>
            <p:nvPr/>
          </p:nvSpPr>
          <p:spPr>
            <a:xfrm>
              <a:off x="8042021" y="6291405"/>
              <a:ext cx="144000" cy="144000"/>
            </a:xfrm>
            <a:prstGeom prst="ellipse">
              <a:avLst/>
            </a:prstGeom>
            <a:solidFill>
              <a:schemeClr val="accent6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28" name="Oval 230"/>
            <p:cNvSpPr>
              <a:spLocks noChangeAspect="1"/>
            </p:cNvSpPr>
            <p:nvPr/>
          </p:nvSpPr>
          <p:spPr>
            <a:xfrm>
              <a:off x="8210506" y="6291405"/>
              <a:ext cx="144000" cy="14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29" name="Oval 231"/>
            <p:cNvSpPr>
              <a:spLocks noChangeAspect="1"/>
            </p:cNvSpPr>
            <p:nvPr/>
          </p:nvSpPr>
          <p:spPr>
            <a:xfrm>
              <a:off x="8378991" y="6291405"/>
              <a:ext cx="144000" cy="144000"/>
            </a:xfrm>
            <a:prstGeom prst="ellipse">
              <a:avLst/>
            </a:prstGeom>
            <a:solidFill>
              <a:srgbClr val="0BC7B9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30" name="Oval 232"/>
            <p:cNvSpPr>
              <a:spLocks noChangeAspect="1"/>
            </p:cNvSpPr>
            <p:nvPr/>
          </p:nvSpPr>
          <p:spPr>
            <a:xfrm>
              <a:off x="8547476" y="6291405"/>
              <a:ext cx="144000" cy="144000"/>
            </a:xfrm>
            <a:prstGeom prst="ellipse">
              <a:avLst/>
            </a:prstGeom>
            <a:solidFill>
              <a:srgbClr val="6DD1C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</p:grpSp>
      <p:pic>
        <p:nvPicPr>
          <p:cNvPr id="3" name="图片 1"/>
          <p:cNvPicPr>
            <a:picLocks noChangeAspect="1"/>
          </p:cNvPicPr>
          <p:nvPr>
            <p:ph type="pic" sz="quarter" idx="18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00760" y="214630"/>
            <a:ext cx="2722245" cy="4577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Click="0" advTm="5000">
    <p:fade/>
  </p:transition>
  <p:timing>
    <p:tnLst>
      <p:par>
        <p:cTn id="1" dur="indefinite" restart="never" nodeType="tmRoot"/>
      </p:par>
    </p:tnLst>
    <p:bldLst>
      <p:bldP spid="4" grpId="0" animBg="1"/>
      <p:bldP spid="7" grpId="0" animBg="1"/>
      <p:bldP spid="9" grpId="0"/>
      <p:bldP spid="10" grpId="0"/>
      <p:bldP spid="8" grpId="0"/>
      <p:bldP spid="20" grpId="0" animBg="1"/>
      <p:bldP spid="2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215"/>
          <p:cNvCxnSpPr/>
          <p:nvPr/>
        </p:nvCxnSpPr>
        <p:spPr>
          <a:xfrm>
            <a:off x="7070" y="4842308"/>
            <a:ext cx="912986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962241" y="3482995"/>
            <a:ext cx="300463" cy="300462"/>
            <a:chOff x="2037699" y="6860523"/>
            <a:chExt cx="640987" cy="640987"/>
          </a:xfrm>
        </p:grpSpPr>
        <p:sp>
          <p:nvSpPr>
            <p:cNvPr id="58" name="Oval 57"/>
            <p:cNvSpPr/>
            <p:nvPr/>
          </p:nvSpPr>
          <p:spPr>
            <a:xfrm>
              <a:off x="2037699" y="6860523"/>
              <a:ext cx="640987" cy="6409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381000" dist="292100" dir="2700000" sx="75000" sy="7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95"/>
            </a:p>
          </p:txBody>
        </p:sp>
        <p:sp>
          <p:nvSpPr>
            <p:cNvPr id="60" name="Freeform 5"/>
            <p:cNvSpPr>
              <a:spLocks noChangeArrowheads="1"/>
            </p:cNvSpPr>
            <p:nvPr/>
          </p:nvSpPr>
          <p:spPr bwMode="auto">
            <a:xfrm>
              <a:off x="2295870" y="7073151"/>
              <a:ext cx="124644" cy="215730"/>
            </a:xfrm>
            <a:custGeom>
              <a:avLst/>
              <a:gdLst>
                <a:gd name="T0" fmla="*/ 917464 w 228"/>
                <a:gd name="T1" fmla="*/ 6378503 h 396"/>
                <a:gd name="T2" fmla="*/ 917464 w 228"/>
                <a:gd name="T3" fmla="*/ 6378503 h 396"/>
                <a:gd name="T4" fmla="*/ 20449952 w 228"/>
                <a:gd name="T5" fmla="*/ 25644259 h 396"/>
                <a:gd name="T6" fmla="*/ 917464 w 228"/>
                <a:gd name="T7" fmla="*/ 45951270 h 396"/>
                <a:gd name="T8" fmla="*/ 917464 w 228"/>
                <a:gd name="T9" fmla="*/ 45951270 h 396"/>
                <a:gd name="T10" fmla="*/ 0 w 228"/>
                <a:gd name="T11" fmla="*/ 47773648 h 396"/>
                <a:gd name="T12" fmla="*/ 3801645 w 228"/>
                <a:gd name="T13" fmla="*/ 51418403 h 396"/>
                <a:gd name="T14" fmla="*/ 6554398 w 228"/>
                <a:gd name="T15" fmla="*/ 50507395 h 396"/>
                <a:gd name="T16" fmla="*/ 6554398 w 228"/>
                <a:gd name="T17" fmla="*/ 50507395 h 396"/>
                <a:gd name="T18" fmla="*/ 28839639 w 228"/>
                <a:gd name="T19" fmla="*/ 28507892 h 396"/>
                <a:gd name="T20" fmla="*/ 28839639 w 228"/>
                <a:gd name="T21" fmla="*/ 28507892 h 396"/>
                <a:gd name="T22" fmla="*/ 29757103 w 228"/>
                <a:gd name="T23" fmla="*/ 25644259 h 396"/>
                <a:gd name="T24" fmla="*/ 29757103 w 228"/>
                <a:gd name="T25" fmla="*/ 25644259 h 396"/>
                <a:gd name="T26" fmla="*/ 29757103 w 228"/>
                <a:gd name="T27" fmla="*/ 25644259 h 396"/>
                <a:gd name="T28" fmla="*/ 28839639 w 228"/>
                <a:gd name="T29" fmla="*/ 22910511 h 396"/>
                <a:gd name="T30" fmla="*/ 28839639 w 228"/>
                <a:gd name="T31" fmla="*/ 22910511 h 396"/>
                <a:gd name="T32" fmla="*/ 6554398 w 228"/>
                <a:gd name="T33" fmla="*/ 911369 h 396"/>
                <a:gd name="T34" fmla="*/ 6554398 w 228"/>
                <a:gd name="T35" fmla="*/ 911369 h 396"/>
                <a:gd name="T36" fmla="*/ 3801645 w 228"/>
                <a:gd name="T37" fmla="*/ 0 h 396"/>
                <a:gd name="T38" fmla="*/ 0 w 228"/>
                <a:gd name="T39" fmla="*/ 3644756 h 396"/>
                <a:gd name="T40" fmla="*/ 917464 w 228"/>
                <a:gd name="T41" fmla="*/ 6378503 h 3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28" h="396">
                  <a:moveTo>
                    <a:pt x="7" y="49"/>
                  </a:moveTo>
                  <a:lnTo>
                    <a:pt x="7" y="49"/>
                  </a:lnTo>
                  <a:cubicBezTo>
                    <a:pt x="156" y="197"/>
                    <a:pt x="156" y="197"/>
                    <a:pt x="156" y="197"/>
                  </a:cubicBezTo>
                  <a:cubicBezTo>
                    <a:pt x="7" y="353"/>
                    <a:pt x="7" y="353"/>
                    <a:pt x="7" y="353"/>
                  </a:cubicBezTo>
                  <a:cubicBezTo>
                    <a:pt x="0" y="353"/>
                    <a:pt x="0" y="360"/>
                    <a:pt x="0" y="367"/>
                  </a:cubicBezTo>
                  <a:cubicBezTo>
                    <a:pt x="0" y="388"/>
                    <a:pt x="15" y="395"/>
                    <a:pt x="29" y="395"/>
                  </a:cubicBezTo>
                  <a:cubicBezTo>
                    <a:pt x="36" y="395"/>
                    <a:pt x="43" y="395"/>
                    <a:pt x="50" y="388"/>
                  </a:cubicBezTo>
                  <a:cubicBezTo>
                    <a:pt x="220" y="219"/>
                    <a:pt x="220" y="219"/>
                    <a:pt x="220" y="219"/>
                  </a:cubicBezTo>
                  <a:cubicBezTo>
                    <a:pt x="227" y="212"/>
                    <a:pt x="227" y="205"/>
                    <a:pt x="227" y="197"/>
                  </a:cubicBezTo>
                  <a:cubicBezTo>
                    <a:pt x="227" y="190"/>
                    <a:pt x="227" y="183"/>
                    <a:pt x="220" y="176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3" y="7"/>
                    <a:pt x="36" y="0"/>
                    <a:pt x="29" y="0"/>
                  </a:cubicBezTo>
                  <a:cubicBezTo>
                    <a:pt x="15" y="0"/>
                    <a:pt x="0" y="14"/>
                    <a:pt x="0" y="28"/>
                  </a:cubicBezTo>
                  <a:cubicBezTo>
                    <a:pt x="0" y="42"/>
                    <a:pt x="7" y="49"/>
                    <a:pt x="7" y="4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en-US" sz="395" dirty="0"/>
            </a:p>
          </p:txBody>
        </p:sp>
      </p:grpSp>
      <p:sp>
        <p:nvSpPr>
          <p:cNvPr id="67" name="Freeform: Shape 66"/>
          <p:cNvSpPr/>
          <p:nvPr/>
        </p:nvSpPr>
        <p:spPr>
          <a:xfrm>
            <a:off x="4128121" y="894940"/>
            <a:ext cx="641960" cy="64196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0" dist="292100" dir="2700000" sx="90000" sy="9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5"/>
          </a:p>
        </p:txBody>
      </p:sp>
      <p:sp>
        <p:nvSpPr>
          <p:cNvPr id="68" name="Rectangle 67"/>
          <p:cNvSpPr/>
          <p:nvPr/>
        </p:nvSpPr>
        <p:spPr>
          <a:xfrm>
            <a:off x="5608565" y="2052383"/>
            <a:ext cx="2203450" cy="1086485"/>
          </a:xfrm>
          <a:prstGeom prst="rect">
            <a:avLst/>
          </a:prstGeom>
          <a:effectLst>
            <a:outerShdw blurRad="1270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6470" b="1" dirty="0">
                <a:solidFill>
                  <a:schemeClr val="bg1">
                    <a:alpha val="50000"/>
                  </a:schemeClr>
                </a:solidFill>
                <a:latin typeface="Geomanist Regular" panose="02000503000000020004" pitchFamily="50" charset="0"/>
                <a:cs typeface="Segoe UI" panose="020B0502040204020203" pitchFamily="34" charset="0"/>
              </a:rPr>
              <a:t>Gallry</a:t>
            </a:r>
            <a:endParaRPr lang="id-ID" sz="6470" b="1" dirty="0">
              <a:solidFill>
                <a:schemeClr val="bg1">
                  <a:alpha val="50000"/>
                </a:schemeClr>
              </a:solidFill>
              <a:latin typeface="Geomanist Regular" panose="02000503000000020004" pitchFamily="50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 rot="2986062">
            <a:off x="4486917" y="3545543"/>
            <a:ext cx="248766" cy="214453"/>
          </a:xfrm>
          <a:prstGeom prst="triangle">
            <a:avLst/>
          </a:prstGeom>
          <a:ln>
            <a:noFill/>
          </a:ln>
          <a:effectLst>
            <a:outerShdw blurRad="444500" dist="292100" dir="2700000" sx="80000" sy="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5"/>
          </a:p>
        </p:txBody>
      </p:sp>
      <p:grpSp>
        <p:nvGrpSpPr>
          <p:cNvPr id="13" name="Group 12"/>
          <p:cNvGrpSpPr/>
          <p:nvPr/>
        </p:nvGrpSpPr>
        <p:grpSpPr>
          <a:xfrm>
            <a:off x="962025" y="1983105"/>
            <a:ext cx="3103245" cy="744220"/>
            <a:chOff x="2175174" y="2401101"/>
            <a:chExt cx="5401019" cy="940002"/>
          </a:xfrm>
        </p:grpSpPr>
        <p:sp>
          <p:nvSpPr>
            <p:cNvPr id="14" name="Rectangle 13"/>
            <p:cNvSpPr/>
            <p:nvPr/>
          </p:nvSpPr>
          <p:spPr>
            <a:xfrm>
              <a:off x="2214961" y="2401101"/>
              <a:ext cx="5361232" cy="5814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不同出发日期的选择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2175174" y="3315903"/>
              <a:ext cx="360000" cy="25200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95"/>
            </a:p>
          </p:txBody>
        </p:sp>
      </p:grpSp>
      <p:sp>
        <p:nvSpPr>
          <p:cNvPr id="16" name="矩形 15"/>
          <p:cNvSpPr/>
          <p:nvPr/>
        </p:nvSpPr>
        <p:spPr>
          <a:xfrm>
            <a:off x="875799" y="1901281"/>
            <a:ext cx="25875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eomanist Regular" panose="02000503000000020004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A wonderful serenity has taken possession of my soul</a:t>
            </a:r>
            <a:endParaRPr lang="zh-CN" altLang="en-US" sz="800" dirty="0"/>
          </a:p>
        </p:txBody>
      </p:sp>
      <p:sp>
        <p:nvSpPr>
          <p:cNvPr id="18" name="Flowchart: Off-page Connector 28"/>
          <p:cNvSpPr/>
          <p:nvPr/>
        </p:nvSpPr>
        <p:spPr>
          <a:xfrm>
            <a:off x="8718646" y="4689755"/>
            <a:ext cx="282592" cy="315197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9" name="Subtitle 2"/>
          <p:cNvSpPr txBox="1"/>
          <p:nvPr/>
        </p:nvSpPr>
        <p:spPr>
          <a:xfrm>
            <a:off x="8676927" y="4721551"/>
            <a:ext cx="366448" cy="235086"/>
          </a:xfrm>
          <a:prstGeom prst="rect">
            <a:avLst/>
          </a:prstGeom>
        </p:spPr>
        <p:txBody>
          <a:bodyPr vert="horz" wrap="square" lIns="68474" tIns="34237" rIns="68474" bIns="34237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200">
                <a:solidFill>
                  <a:schemeClr val="bg1">
                    <a:lumMod val="95000"/>
                  </a:schemeClr>
                </a:solidFill>
                <a:latin typeface="+mj-lt"/>
              </a:rPr>
            </a:fld>
            <a:endParaRPr lang="en-US" sz="12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grpSp>
        <p:nvGrpSpPr>
          <p:cNvPr id="28" name="Group 225"/>
          <p:cNvGrpSpPr/>
          <p:nvPr/>
        </p:nvGrpSpPr>
        <p:grpSpPr>
          <a:xfrm>
            <a:off x="4188426" y="4933967"/>
            <a:ext cx="864843" cy="107833"/>
            <a:chOff x="7536566" y="6291405"/>
            <a:chExt cx="1154910" cy="144000"/>
          </a:xfrm>
        </p:grpSpPr>
        <p:sp>
          <p:nvSpPr>
            <p:cNvPr id="29" name="Oval 226"/>
            <p:cNvSpPr>
              <a:spLocks noChangeAspect="1"/>
            </p:cNvSpPr>
            <p:nvPr/>
          </p:nvSpPr>
          <p:spPr>
            <a:xfrm>
              <a:off x="7536566" y="6291405"/>
              <a:ext cx="144000" cy="144000"/>
            </a:xfrm>
            <a:prstGeom prst="ellipse">
              <a:avLst/>
            </a:prstGeom>
            <a:solidFill>
              <a:srgbClr val="6DD1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30" name="Oval 227"/>
            <p:cNvSpPr>
              <a:spLocks noChangeAspect="1"/>
            </p:cNvSpPr>
            <p:nvPr/>
          </p:nvSpPr>
          <p:spPr>
            <a:xfrm>
              <a:off x="7705051" y="6291405"/>
              <a:ext cx="144000" cy="144000"/>
            </a:xfrm>
            <a:prstGeom prst="ellipse">
              <a:avLst/>
            </a:prstGeom>
            <a:solidFill>
              <a:srgbClr val="0BC7B9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31" name="Oval 228"/>
            <p:cNvSpPr>
              <a:spLocks noChangeAspect="1"/>
            </p:cNvSpPr>
            <p:nvPr/>
          </p:nvSpPr>
          <p:spPr>
            <a:xfrm>
              <a:off x="7864011" y="6291405"/>
              <a:ext cx="144000" cy="14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32" name="Oval 229"/>
            <p:cNvSpPr>
              <a:spLocks noChangeAspect="1"/>
            </p:cNvSpPr>
            <p:nvPr/>
          </p:nvSpPr>
          <p:spPr>
            <a:xfrm>
              <a:off x="8042021" y="6291405"/>
              <a:ext cx="144000" cy="144000"/>
            </a:xfrm>
            <a:prstGeom prst="ellipse">
              <a:avLst/>
            </a:prstGeom>
            <a:solidFill>
              <a:schemeClr val="accent6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33" name="Oval 230"/>
            <p:cNvSpPr>
              <a:spLocks noChangeAspect="1"/>
            </p:cNvSpPr>
            <p:nvPr/>
          </p:nvSpPr>
          <p:spPr>
            <a:xfrm>
              <a:off x="8210506" y="6291405"/>
              <a:ext cx="144000" cy="14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34" name="Oval 231"/>
            <p:cNvSpPr>
              <a:spLocks noChangeAspect="1"/>
            </p:cNvSpPr>
            <p:nvPr/>
          </p:nvSpPr>
          <p:spPr>
            <a:xfrm>
              <a:off x="8378991" y="6291405"/>
              <a:ext cx="144000" cy="144000"/>
            </a:xfrm>
            <a:prstGeom prst="ellipse">
              <a:avLst/>
            </a:prstGeom>
            <a:solidFill>
              <a:srgbClr val="0BC7B9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35" name="Oval 232"/>
            <p:cNvSpPr>
              <a:spLocks noChangeAspect="1"/>
            </p:cNvSpPr>
            <p:nvPr/>
          </p:nvSpPr>
          <p:spPr>
            <a:xfrm>
              <a:off x="8547476" y="6291405"/>
              <a:ext cx="144000" cy="144000"/>
            </a:xfrm>
            <a:prstGeom prst="ellipse">
              <a:avLst/>
            </a:prstGeom>
            <a:solidFill>
              <a:srgbClr val="6DD1C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</p:grpSp>
      <p:pic>
        <p:nvPicPr>
          <p:cNvPr id="4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33060" y="121285"/>
            <a:ext cx="2758440" cy="46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Click="0" advTm="5000">
    <p:fade/>
  </p:transition>
  <p:timing>
    <p:tnLst>
      <p:par>
        <p:cTn id="1" dur="indefinite" restart="never" nodeType="tmRoot"/>
      </p:par>
    </p:tnLst>
    <p:bldLst>
      <p:bldP spid="67" grpId="0" animBg="1"/>
      <p:bldP spid="68" grpId="0" bldLvl="0" animBg="1"/>
      <p:bldP spid="12" grpId="0" animBg="1"/>
      <p:bldP spid="16" grpId="0"/>
      <p:bldP spid="18" grpId="0" animBg="1"/>
      <p:bldP spid="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7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0873" y="1288949"/>
            <a:ext cx="8702260" cy="2565607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outerShdw blurRad="685800" dist="533400" dir="5400000" algn="t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2" name="组合 1"/>
          <p:cNvGrpSpPr/>
          <p:nvPr/>
        </p:nvGrpSpPr>
        <p:grpSpPr>
          <a:xfrm>
            <a:off x="7533917" y="2382156"/>
            <a:ext cx="1082330" cy="316354"/>
            <a:chOff x="16057269" y="5081937"/>
            <a:chExt cx="2308970" cy="674888"/>
          </a:xfrm>
        </p:grpSpPr>
        <p:sp>
          <p:nvSpPr>
            <p:cNvPr id="9" name="圆角矩形 8"/>
            <p:cNvSpPr/>
            <p:nvPr/>
          </p:nvSpPr>
          <p:spPr>
            <a:xfrm>
              <a:off x="16057269" y="5081937"/>
              <a:ext cx="2308970" cy="674888"/>
            </a:xfrm>
            <a:prstGeom prst="roundRect">
              <a:avLst>
                <a:gd name="adj" fmla="val 50000"/>
              </a:avLst>
            </a:prstGeom>
            <a:solidFill>
              <a:srgbClr val="6DD1C0"/>
            </a:solidFill>
            <a:ln>
              <a:noFill/>
            </a:ln>
            <a:effectLst>
              <a:outerShdw blurRad="139700" dist="381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6447722" y="5148956"/>
              <a:ext cx="1528064" cy="587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Arial" panose="020B0604020202020204" pitchFamily="34" charset="0"/>
                </a:rPr>
                <a:t>PART 02</a:t>
              </a:r>
              <a:endParaRPr lang="en-US" altLang="zh-CN" sz="1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59544" y="2796880"/>
            <a:ext cx="354585" cy="276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60015" y="2310765"/>
            <a:ext cx="3563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查询结果展示界面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/>
      </p:par>
    </p:tnLst>
    <p:bldLst>
      <p:bldP spid="7" grpId="0" bldLvl="0" animBg="1"/>
      <p:bldP spid="5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215"/>
          <p:cNvCxnSpPr/>
          <p:nvPr/>
        </p:nvCxnSpPr>
        <p:spPr>
          <a:xfrm>
            <a:off x="7070" y="4842308"/>
            <a:ext cx="912986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821683" y="2276812"/>
            <a:ext cx="1151553" cy="1151553"/>
            <a:chOff x="9304338" y="3897145"/>
            <a:chExt cx="868362" cy="868362"/>
          </a:xfrm>
        </p:grpSpPr>
        <p:sp>
          <p:nvSpPr>
            <p:cNvPr id="7" name="Oval 6"/>
            <p:cNvSpPr/>
            <p:nvPr/>
          </p:nvSpPr>
          <p:spPr>
            <a:xfrm>
              <a:off x="9304338" y="3897145"/>
              <a:ext cx="868362" cy="8683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609600" dist="381000" dir="10800000" sx="80000" sy="8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95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9603396" y="4217649"/>
              <a:ext cx="270246" cy="227356"/>
              <a:chOff x="5356342" y="3093565"/>
              <a:chExt cx="465138" cy="391319"/>
            </a:xfrm>
            <a:solidFill>
              <a:schemeClr val="bg1"/>
            </a:solidFill>
          </p:grpSpPr>
          <p:sp>
            <p:nvSpPr>
              <p:cNvPr id="19" name="AutoShape 120"/>
              <p:cNvSpPr/>
              <p:nvPr/>
            </p:nvSpPr>
            <p:spPr bwMode="auto">
              <a:xfrm>
                <a:off x="5473023" y="319516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8930" tIns="8930" rIns="8930" bIns="8930" anchor="ctr"/>
              <a:lstStyle/>
              <a:p>
                <a:pPr algn="ctr" defTabSz="10731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705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0" name="AutoShape 121"/>
              <p:cNvSpPr/>
              <p:nvPr/>
            </p:nvSpPr>
            <p:spPr bwMode="auto">
              <a:xfrm>
                <a:off x="5530967" y="325310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8930" tIns="8930" rIns="8930" bIns="8930" anchor="ctr"/>
              <a:lstStyle/>
              <a:p>
                <a:pPr algn="ctr" defTabSz="10731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705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1" name="AutoShape 122"/>
              <p:cNvSpPr/>
              <p:nvPr/>
            </p:nvSpPr>
            <p:spPr bwMode="auto">
              <a:xfrm>
                <a:off x="5356342" y="309356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8930" tIns="8930" rIns="8930" bIns="8930" anchor="ctr"/>
              <a:lstStyle/>
              <a:p>
                <a:pPr algn="ctr" defTabSz="10731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705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821683" y="1010920"/>
            <a:ext cx="1151553" cy="1151553"/>
            <a:chOff x="9304338" y="1586996"/>
            <a:chExt cx="868362" cy="868362"/>
          </a:xfrm>
        </p:grpSpPr>
        <p:sp>
          <p:nvSpPr>
            <p:cNvPr id="4" name="Oval 3"/>
            <p:cNvSpPr/>
            <p:nvPr/>
          </p:nvSpPr>
          <p:spPr>
            <a:xfrm>
              <a:off x="9304338" y="1586996"/>
              <a:ext cx="868362" cy="8683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09600" dist="381000" dir="10800000" sx="80000" sy="8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95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9603626" y="1886284"/>
              <a:ext cx="269786" cy="269786"/>
              <a:chOff x="4427654" y="3049909"/>
              <a:chExt cx="464344" cy="464344"/>
            </a:xfrm>
            <a:solidFill>
              <a:schemeClr val="bg1"/>
            </a:solidFill>
          </p:grpSpPr>
          <p:sp>
            <p:nvSpPr>
              <p:cNvPr id="23" name="AutoShape 123"/>
              <p:cNvSpPr/>
              <p:nvPr/>
            </p:nvSpPr>
            <p:spPr bwMode="auto">
              <a:xfrm>
                <a:off x="4427654" y="304990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8930" tIns="8930" rIns="8930" bIns="8930" anchor="ctr"/>
              <a:lstStyle/>
              <a:p>
                <a:pPr algn="ctr" defTabSz="10731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705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4" name="AutoShape 124"/>
              <p:cNvSpPr/>
              <p:nvPr/>
            </p:nvSpPr>
            <p:spPr bwMode="auto">
              <a:xfrm>
                <a:off x="4558623" y="318008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8930" tIns="8930" rIns="8930" bIns="8930" anchor="ctr"/>
              <a:lstStyle/>
              <a:p>
                <a:pPr algn="ctr" defTabSz="10731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705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5" name="AutoShape 125"/>
              <p:cNvSpPr/>
              <p:nvPr/>
            </p:nvSpPr>
            <p:spPr bwMode="auto">
              <a:xfrm>
                <a:off x="4601485" y="322374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8930" tIns="8930" rIns="8930" bIns="8930" anchor="ctr"/>
              <a:lstStyle/>
              <a:p>
                <a:pPr algn="ctr" defTabSz="10731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705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29" name="Rectangle 28"/>
          <p:cNvSpPr/>
          <p:nvPr/>
        </p:nvSpPr>
        <p:spPr>
          <a:xfrm>
            <a:off x="673769" y="2232734"/>
            <a:ext cx="2720148" cy="409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0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点击添加您的标题</a:t>
            </a:r>
            <a:endParaRPr lang="en-US" altLang="zh-CN" sz="20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20483" y="2598151"/>
            <a:ext cx="2195255" cy="265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94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</a:t>
            </a:r>
            <a:endParaRPr lang="en-US" sz="94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 Placeholder 4"/>
          <p:cNvSpPr txBox="1"/>
          <p:nvPr/>
        </p:nvSpPr>
        <p:spPr>
          <a:xfrm>
            <a:off x="5265765" y="2276812"/>
            <a:ext cx="3226725" cy="8738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  <a:defRPr/>
            </a:pPr>
            <a:r>
              <a:rPr lang="zh-CN" altLang="en-US" sz="9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（1）通过查询筛选的结果，我们可以看到，所有有关该日期的车票信息都展示出来，车票的信息有：出发时间，出发地点和经停站，还有价格，和告诉你大概多久会到达目的地</a:t>
            </a:r>
            <a:endParaRPr lang="zh-CN" altLang="en-US" sz="9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Placeholder 4"/>
          <p:cNvSpPr txBox="1"/>
          <p:nvPr/>
        </p:nvSpPr>
        <p:spPr>
          <a:xfrm>
            <a:off x="5265765" y="1010920"/>
            <a:ext cx="3226725" cy="840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  <a:defRPr/>
            </a:pPr>
            <a:r>
              <a:rPr lang="zh-CN" altLang="en-US" sz="9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（1）通过查询筛选的结果，我们可以看到，所有有关该日期的车票信息都展示出来，车票的信息有：出发时间，出发地点和经停站，还有价格，和告诉你大概多久会到达目的地</a:t>
            </a:r>
            <a:endParaRPr lang="zh-CN" altLang="en-US" sz="9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Flowchart: Off-page Connector 28"/>
          <p:cNvSpPr/>
          <p:nvPr/>
        </p:nvSpPr>
        <p:spPr>
          <a:xfrm>
            <a:off x="8718646" y="4689755"/>
            <a:ext cx="282592" cy="315197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7" name="Subtitle 2"/>
          <p:cNvSpPr txBox="1"/>
          <p:nvPr/>
        </p:nvSpPr>
        <p:spPr>
          <a:xfrm>
            <a:off x="8676927" y="4721551"/>
            <a:ext cx="366448" cy="235086"/>
          </a:xfrm>
          <a:prstGeom prst="rect">
            <a:avLst/>
          </a:prstGeom>
        </p:spPr>
        <p:txBody>
          <a:bodyPr vert="horz" wrap="square" lIns="68474" tIns="34237" rIns="68474" bIns="34237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200">
                <a:solidFill>
                  <a:schemeClr val="bg1">
                    <a:lumMod val="95000"/>
                  </a:schemeClr>
                </a:solidFill>
                <a:latin typeface="+mj-lt"/>
              </a:rPr>
            </a:fld>
            <a:endParaRPr lang="en-US" sz="12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grpSp>
        <p:nvGrpSpPr>
          <p:cNvPr id="66" name="Group 225"/>
          <p:cNvGrpSpPr/>
          <p:nvPr/>
        </p:nvGrpSpPr>
        <p:grpSpPr>
          <a:xfrm>
            <a:off x="4188426" y="4933967"/>
            <a:ext cx="864843" cy="107833"/>
            <a:chOff x="7536566" y="6291405"/>
            <a:chExt cx="1154910" cy="144000"/>
          </a:xfrm>
        </p:grpSpPr>
        <p:sp>
          <p:nvSpPr>
            <p:cNvPr id="67" name="Oval 226"/>
            <p:cNvSpPr>
              <a:spLocks noChangeAspect="1"/>
            </p:cNvSpPr>
            <p:nvPr/>
          </p:nvSpPr>
          <p:spPr>
            <a:xfrm>
              <a:off x="7536566" y="6291405"/>
              <a:ext cx="144000" cy="144000"/>
            </a:xfrm>
            <a:prstGeom prst="ellipse">
              <a:avLst/>
            </a:prstGeom>
            <a:solidFill>
              <a:srgbClr val="6DD1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68" name="Oval 227"/>
            <p:cNvSpPr>
              <a:spLocks noChangeAspect="1"/>
            </p:cNvSpPr>
            <p:nvPr/>
          </p:nvSpPr>
          <p:spPr>
            <a:xfrm>
              <a:off x="7705051" y="6291405"/>
              <a:ext cx="144000" cy="144000"/>
            </a:xfrm>
            <a:prstGeom prst="ellipse">
              <a:avLst/>
            </a:prstGeom>
            <a:solidFill>
              <a:srgbClr val="0BC7B9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69" name="Oval 228"/>
            <p:cNvSpPr>
              <a:spLocks noChangeAspect="1"/>
            </p:cNvSpPr>
            <p:nvPr/>
          </p:nvSpPr>
          <p:spPr>
            <a:xfrm>
              <a:off x="7864011" y="6291405"/>
              <a:ext cx="144000" cy="14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70" name="Oval 229"/>
            <p:cNvSpPr>
              <a:spLocks noChangeAspect="1"/>
            </p:cNvSpPr>
            <p:nvPr/>
          </p:nvSpPr>
          <p:spPr>
            <a:xfrm>
              <a:off x="8042021" y="6291405"/>
              <a:ext cx="144000" cy="144000"/>
            </a:xfrm>
            <a:prstGeom prst="ellipse">
              <a:avLst/>
            </a:prstGeom>
            <a:solidFill>
              <a:schemeClr val="accent6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71" name="Oval 230"/>
            <p:cNvSpPr>
              <a:spLocks noChangeAspect="1"/>
            </p:cNvSpPr>
            <p:nvPr/>
          </p:nvSpPr>
          <p:spPr>
            <a:xfrm>
              <a:off x="8210506" y="6291405"/>
              <a:ext cx="144000" cy="14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72" name="Oval 231"/>
            <p:cNvSpPr>
              <a:spLocks noChangeAspect="1"/>
            </p:cNvSpPr>
            <p:nvPr/>
          </p:nvSpPr>
          <p:spPr>
            <a:xfrm>
              <a:off x="8378991" y="6291405"/>
              <a:ext cx="144000" cy="144000"/>
            </a:xfrm>
            <a:prstGeom prst="ellipse">
              <a:avLst/>
            </a:prstGeom>
            <a:solidFill>
              <a:srgbClr val="0BC7B9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73" name="Oval 232"/>
            <p:cNvSpPr>
              <a:spLocks noChangeAspect="1"/>
            </p:cNvSpPr>
            <p:nvPr/>
          </p:nvSpPr>
          <p:spPr>
            <a:xfrm>
              <a:off x="8547476" y="6291405"/>
              <a:ext cx="144000" cy="144000"/>
            </a:xfrm>
            <a:prstGeom prst="ellipse">
              <a:avLst/>
            </a:prstGeom>
            <a:solidFill>
              <a:srgbClr val="6DD1C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</p:grpSp>
      <p:pic>
        <p:nvPicPr>
          <p:cNvPr id="5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1055" y="230505"/>
            <a:ext cx="2663825" cy="4612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Click="0" advTm="5000">
    <p:fade/>
  </p:transition>
  <p:timing>
    <p:tnLst>
      <p:par>
        <p:cTn id="1" dur="indefinite" restart="never" nodeType="tmRoot"/>
      </p:par>
    </p:tnLst>
    <p:bldLst>
      <p:bldP spid="31" grpId="0"/>
      <p:bldP spid="56" grpId="0" animBg="1"/>
      <p:bldP spid="5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7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0873" y="1288949"/>
            <a:ext cx="8702260" cy="2565607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outerShdw blurRad="685800" dist="533400" dir="5400000" algn="t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2" name="组合 1"/>
          <p:cNvGrpSpPr/>
          <p:nvPr/>
        </p:nvGrpSpPr>
        <p:grpSpPr>
          <a:xfrm>
            <a:off x="7533917" y="2382156"/>
            <a:ext cx="1082330" cy="316354"/>
            <a:chOff x="16057269" y="5081937"/>
            <a:chExt cx="2308970" cy="674888"/>
          </a:xfrm>
        </p:grpSpPr>
        <p:sp>
          <p:nvSpPr>
            <p:cNvPr id="9" name="圆角矩形 8"/>
            <p:cNvSpPr/>
            <p:nvPr/>
          </p:nvSpPr>
          <p:spPr>
            <a:xfrm>
              <a:off x="16057269" y="5081937"/>
              <a:ext cx="2308970" cy="674888"/>
            </a:xfrm>
            <a:prstGeom prst="roundRect">
              <a:avLst>
                <a:gd name="adj" fmla="val 50000"/>
              </a:avLst>
            </a:prstGeom>
            <a:solidFill>
              <a:srgbClr val="6DD1C0"/>
            </a:solidFill>
            <a:ln>
              <a:noFill/>
            </a:ln>
            <a:effectLst>
              <a:outerShdw blurRad="139700" dist="381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6447722" y="5148956"/>
              <a:ext cx="1528064" cy="587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Arial" panose="020B0604020202020204" pitchFamily="34" charset="0"/>
                </a:rPr>
                <a:t>PART 03</a:t>
              </a:r>
              <a:endParaRPr lang="en-US" altLang="zh-CN" sz="1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59544" y="2796880"/>
            <a:ext cx="354585" cy="276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60015" y="2310765"/>
            <a:ext cx="3563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座位预选界面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med" advTm="5000">
    <p:fade/>
  </p:transition>
  <p:timing>
    <p:tnLst>
      <p:par>
        <p:cTn id="1" dur="indefinite" restart="never" nodeType="tmRoot"/>
      </p:par>
    </p:tnLst>
    <p:bldLst>
      <p:bldP spid="7" grpId="0" bldLvl="0" animBg="1"/>
      <p:bldP spid="5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0617" y="1251309"/>
            <a:ext cx="5106317" cy="26408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5"/>
          </a:p>
        </p:txBody>
      </p:sp>
      <p:sp>
        <p:nvSpPr>
          <p:cNvPr id="16" name="Freeform: Shape 15"/>
          <p:cNvSpPr/>
          <p:nvPr/>
        </p:nvSpPr>
        <p:spPr>
          <a:xfrm>
            <a:off x="1224112" y="3738308"/>
            <a:ext cx="143939" cy="143939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89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95"/>
          </a:p>
        </p:txBody>
      </p:sp>
      <p:grpSp>
        <p:nvGrpSpPr>
          <p:cNvPr id="24" name="Group 23"/>
          <p:cNvGrpSpPr/>
          <p:nvPr/>
        </p:nvGrpSpPr>
        <p:grpSpPr>
          <a:xfrm>
            <a:off x="4541653" y="1776486"/>
            <a:ext cx="3046730" cy="1621155"/>
            <a:chOff x="8934735" y="3757193"/>
            <a:chExt cx="6499692" cy="3458469"/>
          </a:xfrm>
        </p:grpSpPr>
        <p:sp>
          <p:nvSpPr>
            <p:cNvPr id="22" name="Freeform: Shape 21"/>
            <p:cNvSpPr/>
            <p:nvPr/>
          </p:nvSpPr>
          <p:spPr>
            <a:xfrm>
              <a:off x="8934735" y="3757193"/>
              <a:ext cx="698784" cy="608201"/>
            </a:xfrm>
            <a:custGeom>
              <a:avLst/>
              <a:gdLst>
                <a:gd name="connsiteX0" fmla="*/ 395021 w 395021"/>
                <a:gd name="connsiteY0" fmla="*/ 0 h 343815"/>
                <a:gd name="connsiteX1" fmla="*/ 395021 w 395021"/>
                <a:gd name="connsiteY1" fmla="*/ 70714 h 343815"/>
                <a:gd name="connsiteX2" fmla="*/ 320650 w 395021"/>
                <a:gd name="connsiteY2" fmla="*/ 179223 h 343815"/>
                <a:gd name="connsiteX3" fmla="*/ 395021 w 395021"/>
                <a:gd name="connsiteY3" fmla="*/ 179223 h 343815"/>
                <a:gd name="connsiteX4" fmla="*/ 395021 w 395021"/>
                <a:gd name="connsiteY4" fmla="*/ 343815 h 343815"/>
                <a:gd name="connsiteX5" fmla="*/ 242621 w 395021"/>
                <a:gd name="connsiteY5" fmla="*/ 343815 h 343815"/>
                <a:gd name="connsiteX6" fmla="*/ 242621 w 395021"/>
                <a:gd name="connsiteY6" fmla="*/ 179223 h 343815"/>
                <a:gd name="connsiteX7" fmla="*/ 287731 w 395021"/>
                <a:gd name="connsiteY7" fmla="*/ 63399 h 343815"/>
                <a:gd name="connsiteX8" fmla="*/ 395021 w 395021"/>
                <a:gd name="connsiteY8" fmla="*/ 0 h 343815"/>
                <a:gd name="connsiteX9" fmla="*/ 152400 w 395021"/>
                <a:gd name="connsiteY9" fmla="*/ 0 h 343815"/>
                <a:gd name="connsiteX10" fmla="*/ 152400 w 395021"/>
                <a:gd name="connsiteY10" fmla="*/ 70714 h 343815"/>
                <a:gd name="connsiteX11" fmla="*/ 78029 w 395021"/>
                <a:gd name="connsiteY11" fmla="*/ 179223 h 343815"/>
                <a:gd name="connsiteX12" fmla="*/ 152400 w 395021"/>
                <a:gd name="connsiteY12" fmla="*/ 179223 h 343815"/>
                <a:gd name="connsiteX13" fmla="*/ 152400 w 395021"/>
                <a:gd name="connsiteY13" fmla="*/ 343815 h 343815"/>
                <a:gd name="connsiteX14" fmla="*/ 0 w 395021"/>
                <a:gd name="connsiteY14" fmla="*/ 343815 h 343815"/>
                <a:gd name="connsiteX15" fmla="*/ 0 w 395021"/>
                <a:gd name="connsiteY15" fmla="*/ 179223 h 343815"/>
                <a:gd name="connsiteX16" fmla="*/ 45111 w 395021"/>
                <a:gd name="connsiteY16" fmla="*/ 63399 h 343815"/>
                <a:gd name="connsiteX17" fmla="*/ 152400 w 395021"/>
                <a:gd name="connsiteY17" fmla="*/ 0 h 343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5021" h="343815">
                  <a:moveTo>
                    <a:pt x="395021" y="0"/>
                  </a:moveTo>
                  <a:lnTo>
                    <a:pt x="395021" y="70714"/>
                  </a:lnTo>
                  <a:cubicBezTo>
                    <a:pt x="345440" y="87783"/>
                    <a:pt x="320650" y="123952"/>
                    <a:pt x="320650" y="179223"/>
                  </a:cubicBezTo>
                  <a:lnTo>
                    <a:pt x="395021" y="179223"/>
                  </a:lnTo>
                  <a:lnTo>
                    <a:pt x="395021" y="343815"/>
                  </a:lnTo>
                  <a:lnTo>
                    <a:pt x="242621" y="343815"/>
                  </a:lnTo>
                  <a:lnTo>
                    <a:pt x="242621" y="179223"/>
                  </a:lnTo>
                  <a:cubicBezTo>
                    <a:pt x="242621" y="135332"/>
                    <a:pt x="257658" y="96724"/>
                    <a:pt x="287731" y="63399"/>
                  </a:cubicBezTo>
                  <a:cubicBezTo>
                    <a:pt x="314554" y="34138"/>
                    <a:pt x="350317" y="13005"/>
                    <a:pt x="395021" y="0"/>
                  </a:cubicBezTo>
                  <a:close/>
                  <a:moveTo>
                    <a:pt x="152400" y="0"/>
                  </a:moveTo>
                  <a:lnTo>
                    <a:pt x="152400" y="70714"/>
                  </a:lnTo>
                  <a:cubicBezTo>
                    <a:pt x="102819" y="87783"/>
                    <a:pt x="78029" y="123952"/>
                    <a:pt x="78029" y="179223"/>
                  </a:cubicBezTo>
                  <a:lnTo>
                    <a:pt x="152400" y="179223"/>
                  </a:lnTo>
                  <a:lnTo>
                    <a:pt x="152400" y="343815"/>
                  </a:lnTo>
                  <a:lnTo>
                    <a:pt x="0" y="343815"/>
                  </a:lnTo>
                  <a:lnTo>
                    <a:pt x="0" y="179223"/>
                  </a:lnTo>
                  <a:cubicBezTo>
                    <a:pt x="0" y="135332"/>
                    <a:pt x="15037" y="96724"/>
                    <a:pt x="45111" y="63399"/>
                  </a:cubicBezTo>
                  <a:cubicBezTo>
                    <a:pt x="71933" y="34138"/>
                    <a:pt x="107696" y="13005"/>
                    <a:pt x="152400" y="0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25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433252" y="4469749"/>
              <a:ext cx="6001175" cy="2745913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（1）通过这个界面，我们可以看到哪些座位已经被预订过了，我们应该选择没预订的位置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1547688" y="2976474"/>
            <a:ext cx="2430474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Geomanist Regular" panose="02000503000000020004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A wonderful serenity has taken possession of my soul</a:t>
            </a:r>
            <a:endParaRPr lang="zh-CN" altLang="en-US" sz="750" dirty="0"/>
          </a:p>
        </p:txBody>
      </p:sp>
      <p:cxnSp>
        <p:nvCxnSpPr>
          <p:cNvPr id="29" name="Straight Connector 215"/>
          <p:cNvCxnSpPr/>
          <p:nvPr/>
        </p:nvCxnSpPr>
        <p:spPr>
          <a:xfrm>
            <a:off x="7070" y="4842308"/>
            <a:ext cx="912986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Off-page Connector 28"/>
          <p:cNvSpPr/>
          <p:nvPr/>
        </p:nvSpPr>
        <p:spPr>
          <a:xfrm>
            <a:off x="8718646" y="4689755"/>
            <a:ext cx="282592" cy="315197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1" name="Subtitle 2"/>
          <p:cNvSpPr txBox="1"/>
          <p:nvPr/>
        </p:nvSpPr>
        <p:spPr>
          <a:xfrm>
            <a:off x="8676927" y="4721551"/>
            <a:ext cx="366448" cy="235086"/>
          </a:xfrm>
          <a:prstGeom prst="rect">
            <a:avLst/>
          </a:prstGeom>
        </p:spPr>
        <p:txBody>
          <a:bodyPr vert="horz" wrap="square" lIns="68474" tIns="34237" rIns="68474" bIns="34237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200">
                <a:solidFill>
                  <a:schemeClr val="bg1">
                    <a:lumMod val="95000"/>
                  </a:schemeClr>
                </a:solidFill>
                <a:latin typeface="+mj-lt"/>
              </a:rPr>
            </a:fld>
            <a:endParaRPr lang="en-US" sz="12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grpSp>
        <p:nvGrpSpPr>
          <p:cNvPr id="40" name="Group 225"/>
          <p:cNvGrpSpPr/>
          <p:nvPr/>
        </p:nvGrpSpPr>
        <p:grpSpPr>
          <a:xfrm>
            <a:off x="4188426" y="4933967"/>
            <a:ext cx="864843" cy="107833"/>
            <a:chOff x="7536566" y="6291405"/>
            <a:chExt cx="1154910" cy="144000"/>
          </a:xfrm>
        </p:grpSpPr>
        <p:sp>
          <p:nvSpPr>
            <p:cNvPr id="41" name="Oval 226"/>
            <p:cNvSpPr>
              <a:spLocks noChangeAspect="1"/>
            </p:cNvSpPr>
            <p:nvPr/>
          </p:nvSpPr>
          <p:spPr>
            <a:xfrm>
              <a:off x="7536566" y="6291405"/>
              <a:ext cx="144000" cy="144000"/>
            </a:xfrm>
            <a:prstGeom prst="ellipse">
              <a:avLst/>
            </a:prstGeom>
            <a:solidFill>
              <a:srgbClr val="6DD1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42" name="Oval 227"/>
            <p:cNvSpPr>
              <a:spLocks noChangeAspect="1"/>
            </p:cNvSpPr>
            <p:nvPr/>
          </p:nvSpPr>
          <p:spPr>
            <a:xfrm>
              <a:off x="7705051" y="6291405"/>
              <a:ext cx="144000" cy="144000"/>
            </a:xfrm>
            <a:prstGeom prst="ellipse">
              <a:avLst/>
            </a:prstGeom>
            <a:solidFill>
              <a:srgbClr val="0BC7B9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43" name="Oval 228"/>
            <p:cNvSpPr>
              <a:spLocks noChangeAspect="1"/>
            </p:cNvSpPr>
            <p:nvPr/>
          </p:nvSpPr>
          <p:spPr>
            <a:xfrm>
              <a:off x="7864011" y="6291405"/>
              <a:ext cx="144000" cy="14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44" name="Oval 229"/>
            <p:cNvSpPr>
              <a:spLocks noChangeAspect="1"/>
            </p:cNvSpPr>
            <p:nvPr/>
          </p:nvSpPr>
          <p:spPr>
            <a:xfrm>
              <a:off x="8042021" y="6291405"/>
              <a:ext cx="144000" cy="144000"/>
            </a:xfrm>
            <a:prstGeom prst="ellipse">
              <a:avLst/>
            </a:prstGeom>
            <a:solidFill>
              <a:schemeClr val="accent6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45" name="Oval 230"/>
            <p:cNvSpPr>
              <a:spLocks noChangeAspect="1"/>
            </p:cNvSpPr>
            <p:nvPr/>
          </p:nvSpPr>
          <p:spPr>
            <a:xfrm>
              <a:off x="8210506" y="6291405"/>
              <a:ext cx="144000" cy="14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46" name="Oval 231"/>
            <p:cNvSpPr>
              <a:spLocks noChangeAspect="1"/>
            </p:cNvSpPr>
            <p:nvPr/>
          </p:nvSpPr>
          <p:spPr>
            <a:xfrm>
              <a:off x="8378991" y="6291405"/>
              <a:ext cx="144000" cy="144000"/>
            </a:xfrm>
            <a:prstGeom prst="ellipse">
              <a:avLst/>
            </a:prstGeom>
            <a:solidFill>
              <a:srgbClr val="0BC7B9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47" name="Oval 232"/>
            <p:cNvSpPr>
              <a:spLocks noChangeAspect="1"/>
            </p:cNvSpPr>
            <p:nvPr/>
          </p:nvSpPr>
          <p:spPr>
            <a:xfrm>
              <a:off x="8547476" y="6291405"/>
              <a:ext cx="144000" cy="144000"/>
            </a:xfrm>
            <a:prstGeom prst="ellipse">
              <a:avLst/>
            </a:prstGeom>
            <a:solidFill>
              <a:srgbClr val="6DD1C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</p:grpSp>
      <p:pic>
        <p:nvPicPr>
          <p:cNvPr id="5" name="图片 4"/>
          <p:cNvPicPr>
            <a:picLocks noChangeAspect="1"/>
          </p:cNvPicPr>
          <p:nvPr>
            <p:ph type="pic" sz="quarter" idx="10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5960" y="220345"/>
            <a:ext cx="2602865" cy="4469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Click="0" advTm="5000">
    <p:fade/>
  </p:transition>
  <p:timing>
    <p:tnLst>
      <p:par>
        <p:cTn id="1" dur="indefinite" restart="never" nodeType="tmRoot"/>
      </p:par>
    </p:tnLst>
    <p:bldLst>
      <p:bldP spid="3" grpId="0" animBg="1"/>
      <p:bldP spid="16" grpId="0" animBg="1"/>
      <p:bldP spid="28" grpId="0"/>
      <p:bldP spid="30" grpId="0" animBg="1"/>
      <p:bldP spid="31" grpId="0" build="p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ISPRING_PRESENTATION_TITLE" val="网页风述职报告"/>
  <p:tag name="KSO_WPP_MARK_KEY" val="2b039db0-5d6e-47ba-a465-104ad85f6cd2"/>
  <p:tag name="COMMONDATA" val="eyJoZGlkIjoiOTYyNGVhMDAzZmY5ZDdjMWIxNDUxNGE1NTFmOThmNDI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DD1C0"/>
      </a:accent1>
      <a:accent2>
        <a:srgbClr val="39B5A0"/>
      </a:accent2>
      <a:accent3>
        <a:srgbClr val="A5A5A5"/>
      </a:accent3>
      <a:accent4>
        <a:srgbClr val="FFC000"/>
      </a:accent4>
      <a:accent5>
        <a:srgbClr val="92D050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0</TotalTime>
  <Words>1407</Words>
  <Application>WPS 演示</Application>
  <PresentationFormat>全屏显示(16:9)</PresentationFormat>
  <Paragraphs>163</Paragraphs>
  <Slides>19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Geomanist Regular</vt:lpstr>
      <vt:lpstr>Roboto Condensed</vt:lpstr>
      <vt:lpstr>Segoe UI</vt:lpstr>
      <vt:lpstr>Montserrat Hairline</vt:lpstr>
      <vt:lpstr>Segoe Print</vt:lpstr>
      <vt:lpstr>NumberOnly</vt:lpstr>
      <vt:lpstr>思源黑体 CN Light</vt:lpstr>
      <vt:lpstr>黑体</vt:lpstr>
      <vt:lpstr>Lora</vt:lpstr>
      <vt:lpstr>华文细黑</vt:lpstr>
      <vt:lpstr>思源黑体 CN Heavy</vt:lpstr>
      <vt:lpstr>Gill Sans</vt:lpstr>
      <vt:lpstr>Calibri</vt:lpstr>
      <vt:lpstr>Arial Unicode MS</vt:lpstr>
      <vt:lpstr>等线 Light</vt:lpstr>
      <vt:lpstr>Calibri Light</vt:lpstr>
      <vt:lpstr>等线</vt:lpstr>
      <vt:lpstr>Wide Latin</vt:lpstr>
      <vt:lpstr>Gill Sans MT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绿色商务</dc:title>
  <dc:creator>第一PPT</dc:creator>
  <cp:keywords>www.1ppt.com</cp:keywords>
  <dc:description>www.1ppt.com</dc:description>
  <cp:lastModifiedBy>WPS_1602230551</cp:lastModifiedBy>
  <cp:revision>325</cp:revision>
  <dcterms:created xsi:type="dcterms:W3CDTF">2017-04-18T01:46:00Z</dcterms:created>
  <dcterms:modified xsi:type="dcterms:W3CDTF">2023-06-15T04:39:31Z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3E23041C2C8E4949AC38C7E0E42F064F_13</vt:lpwstr>
  </property>
  <property fmtid="{D5CDD505-2E9C-101B-9397-08002B2CF9AE}" pid="3" name="KSOProductBuildVer">
    <vt:lpwstr>2052-11.1.0.14309</vt:lpwstr>
  </property>
</Properties>
</file>